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6"/>
  </p:notesMasterIdLst>
  <p:sldIdLst>
    <p:sldId id="304" r:id="rId2"/>
    <p:sldId id="314" r:id="rId3"/>
    <p:sldId id="258" r:id="rId4"/>
    <p:sldId id="260" r:id="rId5"/>
    <p:sldId id="264" r:id="rId6"/>
    <p:sldId id="262" r:id="rId7"/>
    <p:sldId id="263" r:id="rId8"/>
    <p:sldId id="312" r:id="rId9"/>
    <p:sldId id="315" r:id="rId10"/>
    <p:sldId id="311" r:id="rId11"/>
    <p:sldId id="318" r:id="rId12"/>
    <p:sldId id="305" r:id="rId13"/>
    <p:sldId id="316" r:id="rId14"/>
    <p:sldId id="317" r:id="rId15"/>
    <p:sldId id="306" r:id="rId16"/>
    <p:sldId id="279" r:id="rId17"/>
    <p:sldId id="268" r:id="rId18"/>
    <p:sldId id="327" r:id="rId19"/>
    <p:sldId id="322" r:id="rId20"/>
    <p:sldId id="331" r:id="rId21"/>
    <p:sldId id="329" r:id="rId22"/>
    <p:sldId id="330" r:id="rId23"/>
    <p:sldId id="307" r:id="rId24"/>
    <p:sldId id="310" r:id="rId25"/>
    <p:sldId id="333" r:id="rId26"/>
    <p:sldId id="334" r:id="rId27"/>
    <p:sldId id="335" r:id="rId28"/>
    <p:sldId id="336" r:id="rId29"/>
    <p:sldId id="337" r:id="rId30"/>
    <p:sldId id="338" r:id="rId31"/>
    <p:sldId id="339" r:id="rId32"/>
    <p:sldId id="340" r:id="rId33"/>
    <p:sldId id="282" r:id="rId34"/>
    <p:sldId id="283" r:id="rId35"/>
  </p:sldIdLst>
  <p:sldSz cx="9144000" cy="5143500" type="screen16x9"/>
  <p:notesSz cx="6858000" cy="9144000"/>
  <p:embeddedFontLst>
    <p:embeddedFont>
      <p:font typeface="Inter" panose="020B0604020202020204" charset="0"/>
      <p:regular r:id="rId37"/>
      <p:bold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E6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8A286-C014-4764-B84C-17D4B518E3A8}" v="3815" dt="2023-08-28T12:23:26.431"/>
    <p1510:client id="{AEA785C9-AF2A-4088-A293-D03A4E4DD18A}" v="804" dt="2023-08-29T02:57:28.318"/>
  </p1510:revLst>
</p1510:revInfo>
</file>

<file path=ppt/tableStyles.xml><?xml version="1.0" encoding="utf-8"?>
<a:tblStyleLst xmlns:a="http://schemas.openxmlformats.org/drawingml/2006/main" def="{07334E4E-9342-446F-9821-8A221A7521B0}">
  <a:tblStyle styleId="{07334E4E-9342-446F-9821-8A221A7521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9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53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Google Shape;1801;g11bc263f502_0_2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2" name="Google Shape;1802;g11bc263f502_0_2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631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g11bc263f502_0_2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4" name="Google Shape;2224;g11bc263f502_0_2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70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11bc263f502_0_2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11bc263f502_0_2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870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480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11bc263f502_0_2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11bc263f502_0_2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249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6"/>
        <p:cNvGrpSpPr/>
        <p:nvPr/>
      </p:nvGrpSpPr>
      <p:grpSpPr>
        <a:xfrm>
          <a:off x="0" y="0"/>
          <a:ext cx="0" cy="0"/>
          <a:chOff x="0" y="0"/>
          <a:chExt cx="0" cy="0"/>
        </a:xfrm>
      </p:grpSpPr>
      <p:sp>
        <p:nvSpPr>
          <p:cNvPr id="3547" name="Google Shape;3547;g11bc263f502_0_2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8" name="Google Shape;3548;g11bc263f502_0_2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11bc263f502_0_2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11bc263f502_0_2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11bc263f502_0_2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11bc263f502_0_2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241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11bc263f502_0_2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11bc263f502_0_2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445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719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11bc263f502_0_2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11bc263f502_0_2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137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11bc263f502_0_2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11bc263f502_0_2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2799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11bc263f502_0_2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11bc263f502_0_2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156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11bc263f502_0_2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11bc263f502_0_2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437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6"/>
        <p:cNvGrpSpPr/>
        <p:nvPr/>
      </p:nvGrpSpPr>
      <p:grpSpPr>
        <a:xfrm>
          <a:off x="0" y="0"/>
          <a:ext cx="0" cy="0"/>
          <a:chOff x="0" y="0"/>
          <a:chExt cx="0" cy="0"/>
        </a:xfrm>
      </p:grpSpPr>
      <p:sp>
        <p:nvSpPr>
          <p:cNvPr id="3547" name="Google Shape;3547;g11bc263f502_0_2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8" name="Google Shape;3548;g11bc263f502_0_2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583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024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634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393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852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996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11bc263f502_0_1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11bc263f502_0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166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4688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124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11bc263f502_0_2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11bc263f502_0_2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3"/>
        <p:cNvGrpSpPr/>
        <p:nvPr/>
      </p:nvGrpSpPr>
      <p:grpSpPr>
        <a:xfrm>
          <a:off x="0" y="0"/>
          <a:ext cx="0" cy="0"/>
          <a:chOff x="0" y="0"/>
          <a:chExt cx="0" cy="0"/>
        </a:xfrm>
      </p:grpSpPr>
      <p:sp>
        <p:nvSpPr>
          <p:cNvPr id="4054" name="Google Shape;4054;g12937d05419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5" name="Google Shape;4055;g12937d05419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11bc263f502_0_2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11bc263f502_0_2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Google Shape;1801;g11bc263f502_0_2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2" name="Google Shape;1802;g11bc263f502_0_2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11bc263f502_0_2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11bc263f502_0_2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11bc263f502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1" name="Google Shape;1661;g11bc263f502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Google Shape;1801;g11bc263f502_0_2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2" name="Google Shape;1802;g11bc263f502_0_2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132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g11bc263f502_0_2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4" name="Google Shape;2224;g11bc263f502_0_2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3500" y="539375"/>
            <a:ext cx="4247100" cy="24012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800">
                <a:solidFill>
                  <a:schemeClr val="accent6"/>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3500" y="3233700"/>
            <a:ext cx="2869800" cy="7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800">
                <a:solidFill>
                  <a:schemeClr val="accent6"/>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086542" y="288026"/>
            <a:ext cx="768173" cy="588522"/>
            <a:chOff x="8650400" y="824125"/>
            <a:chExt cx="124750" cy="95575"/>
          </a:xfrm>
        </p:grpSpPr>
        <p:sp>
          <p:nvSpPr>
            <p:cNvPr id="12" name="Google Shape;12;p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650400" y="824125"/>
              <a:ext cx="124750" cy="40800"/>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7646768" y="4570307"/>
            <a:ext cx="430885" cy="203666"/>
            <a:chOff x="8703675" y="886625"/>
            <a:chExt cx="69975" cy="33075"/>
          </a:xfrm>
        </p:grpSpPr>
        <p:sp>
          <p:nvSpPr>
            <p:cNvPr id="20" name="Google Shape;20;p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CUSTOM_3_1_1">
    <p:spTree>
      <p:nvGrpSpPr>
        <p:cNvPr id="1" name="Shape 349"/>
        <p:cNvGrpSpPr/>
        <p:nvPr/>
      </p:nvGrpSpPr>
      <p:grpSpPr>
        <a:xfrm>
          <a:off x="0" y="0"/>
          <a:ext cx="0" cy="0"/>
          <a:chOff x="0" y="0"/>
          <a:chExt cx="0" cy="0"/>
        </a:xfrm>
      </p:grpSpPr>
      <p:sp>
        <p:nvSpPr>
          <p:cNvPr id="350" name="Google Shape;350;p21"/>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51" name="Google Shape;351;p21"/>
          <p:cNvSpPr txBox="1">
            <a:spLocks noGrp="1"/>
          </p:cNvSpPr>
          <p:nvPr>
            <p:ph type="title" idx="2"/>
          </p:nvPr>
        </p:nvSpPr>
        <p:spPr>
          <a:xfrm>
            <a:off x="2013175" y="3317975"/>
            <a:ext cx="2312100" cy="419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2" name="Google Shape;352;p21"/>
          <p:cNvSpPr txBox="1">
            <a:spLocks noGrp="1"/>
          </p:cNvSpPr>
          <p:nvPr>
            <p:ph type="subTitle" idx="1"/>
          </p:nvPr>
        </p:nvSpPr>
        <p:spPr>
          <a:xfrm>
            <a:off x="2013175" y="3601875"/>
            <a:ext cx="23121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3" name="Google Shape;353;p21"/>
          <p:cNvSpPr txBox="1">
            <a:spLocks noGrp="1"/>
          </p:cNvSpPr>
          <p:nvPr>
            <p:ph type="title" idx="3"/>
          </p:nvPr>
        </p:nvSpPr>
        <p:spPr>
          <a:xfrm>
            <a:off x="4818730" y="3317975"/>
            <a:ext cx="2312100" cy="419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4" name="Google Shape;354;p21"/>
          <p:cNvSpPr txBox="1">
            <a:spLocks noGrp="1"/>
          </p:cNvSpPr>
          <p:nvPr>
            <p:ph type="subTitle" idx="4"/>
          </p:nvPr>
        </p:nvSpPr>
        <p:spPr>
          <a:xfrm>
            <a:off x="4818737" y="3601875"/>
            <a:ext cx="23121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 name="Google Shape;355;p21"/>
          <p:cNvSpPr/>
          <p:nvPr/>
        </p:nvSpPr>
        <p:spPr>
          <a:xfrm>
            <a:off x="25" y="0"/>
            <a:ext cx="9144000" cy="1667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1"/>
          <p:cNvGrpSpPr/>
          <p:nvPr/>
        </p:nvGrpSpPr>
        <p:grpSpPr>
          <a:xfrm>
            <a:off x="478513" y="2931870"/>
            <a:ext cx="234762" cy="218290"/>
            <a:chOff x="8652775" y="883650"/>
            <a:chExt cx="38125" cy="35450"/>
          </a:xfrm>
        </p:grpSpPr>
        <p:sp>
          <p:nvSpPr>
            <p:cNvPr id="357" name="Google Shape;357;p21"/>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21"/>
          <p:cNvGrpSpPr/>
          <p:nvPr/>
        </p:nvGrpSpPr>
        <p:grpSpPr>
          <a:xfrm>
            <a:off x="8374175" y="4342306"/>
            <a:ext cx="430885" cy="203666"/>
            <a:chOff x="8703675" y="886625"/>
            <a:chExt cx="69975" cy="33075"/>
          </a:xfrm>
        </p:grpSpPr>
        <p:sp>
          <p:nvSpPr>
            <p:cNvPr id="361" name="Google Shape;361;p21"/>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21"/>
          <p:cNvGrpSpPr/>
          <p:nvPr/>
        </p:nvGrpSpPr>
        <p:grpSpPr>
          <a:xfrm>
            <a:off x="4916788" y="4735720"/>
            <a:ext cx="234762" cy="218290"/>
            <a:chOff x="8652775" y="883650"/>
            <a:chExt cx="38125" cy="35450"/>
          </a:xfrm>
        </p:grpSpPr>
        <p:sp>
          <p:nvSpPr>
            <p:cNvPr id="364" name="Google Shape;364;p21"/>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3_1_1_1">
    <p:spTree>
      <p:nvGrpSpPr>
        <p:cNvPr id="1" name="Shape 368"/>
        <p:cNvGrpSpPr/>
        <p:nvPr/>
      </p:nvGrpSpPr>
      <p:grpSpPr>
        <a:xfrm>
          <a:off x="0" y="0"/>
          <a:ext cx="0" cy="0"/>
          <a:chOff x="0" y="0"/>
          <a:chExt cx="0" cy="0"/>
        </a:xfrm>
      </p:grpSpPr>
      <p:sp>
        <p:nvSpPr>
          <p:cNvPr id="369" name="Google Shape;369;p22"/>
          <p:cNvSpPr/>
          <p:nvPr/>
        </p:nvSpPr>
        <p:spPr>
          <a:xfrm>
            <a:off x="-7050" y="2843400"/>
            <a:ext cx="9144000" cy="2300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71" name="Google Shape;371;p22"/>
          <p:cNvSpPr txBox="1">
            <a:spLocks noGrp="1"/>
          </p:cNvSpPr>
          <p:nvPr>
            <p:ph type="title" idx="2"/>
          </p:nvPr>
        </p:nvSpPr>
        <p:spPr>
          <a:xfrm>
            <a:off x="713400" y="3059975"/>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2" name="Google Shape;372;p22"/>
          <p:cNvSpPr txBox="1">
            <a:spLocks noGrp="1"/>
          </p:cNvSpPr>
          <p:nvPr>
            <p:ph type="subTitle" idx="1"/>
          </p:nvPr>
        </p:nvSpPr>
        <p:spPr>
          <a:xfrm>
            <a:off x="713400" y="3489524"/>
            <a:ext cx="24054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3" name="Google Shape;373;p22"/>
          <p:cNvSpPr txBox="1">
            <a:spLocks noGrp="1"/>
          </p:cNvSpPr>
          <p:nvPr>
            <p:ph type="title" idx="3"/>
          </p:nvPr>
        </p:nvSpPr>
        <p:spPr>
          <a:xfrm>
            <a:off x="3369386" y="3059975"/>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4" name="Google Shape;374;p22"/>
          <p:cNvSpPr txBox="1">
            <a:spLocks noGrp="1"/>
          </p:cNvSpPr>
          <p:nvPr>
            <p:ph type="subTitle" idx="4"/>
          </p:nvPr>
        </p:nvSpPr>
        <p:spPr>
          <a:xfrm>
            <a:off x="3369375" y="3489525"/>
            <a:ext cx="24054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5" name="Google Shape;375;p22"/>
          <p:cNvSpPr txBox="1">
            <a:spLocks noGrp="1"/>
          </p:cNvSpPr>
          <p:nvPr>
            <p:ph type="title" idx="5"/>
          </p:nvPr>
        </p:nvSpPr>
        <p:spPr>
          <a:xfrm>
            <a:off x="6025372" y="3059975"/>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6" name="Google Shape;376;p22"/>
          <p:cNvSpPr txBox="1">
            <a:spLocks noGrp="1"/>
          </p:cNvSpPr>
          <p:nvPr>
            <p:ph type="subTitle" idx="6"/>
          </p:nvPr>
        </p:nvSpPr>
        <p:spPr>
          <a:xfrm>
            <a:off x="6025368" y="3489525"/>
            <a:ext cx="24054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7" name="Google Shape;377;p22"/>
          <p:cNvSpPr/>
          <p:nvPr/>
        </p:nvSpPr>
        <p:spPr>
          <a:xfrm>
            <a:off x="563005" y="1529594"/>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22"/>
          <p:cNvGrpSpPr/>
          <p:nvPr/>
        </p:nvGrpSpPr>
        <p:grpSpPr>
          <a:xfrm>
            <a:off x="8112566" y="1529588"/>
            <a:ext cx="234762" cy="218290"/>
            <a:chOff x="8652775" y="883650"/>
            <a:chExt cx="38125" cy="35450"/>
          </a:xfrm>
        </p:grpSpPr>
        <p:sp>
          <p:nvSpPr>
            <p:cNvPr id="379" name="Google Shape;379;p2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424"/>
        <p:cNvGrpSpPr/>
        <p:nvPr/>
      </p:nvGrpSpPr>
      <p:grpSpPr>
        <a:xfrm>
          <a:off x="0" y="0"/>
          <a:ext cx="0" cy="0"/>
          <a:chOff x="0" y="0"/>
          <a:chExt cx="0" cy="0"/>
        </a:xfrm>
      </p:grpSpPr>
      <p:sp>
        <p:nvSpPr>
          <p:cNvPr id="425" name="Google Shape;425;p25"/>
          <p:cNvSpPr/>
          <p:nvPr/>
        </p:nvSpPr>
        <p:spPr>
          <a:xfrm>
            <a:off x="25" y="3550525"/>
            <a:ext cx="9144000" cy="1601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27" name="Google Shape;427;p25"/>
          <p:cNvSpPr txBox="1">
            <a:spLocks noGrp="1"/>
          </p:cNvSpPr>
          <p:nvPr>
            <p:ph type="title" idx="2"/>
          </p:nvPr>
        </p:nvSpPr>
        <p:spPr>
          <a:xfrm>
            <a:off x="855113" y="310812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8" name="Google Shape;428;p25"/>
          <p:cNvSpPr txBox="1">
            <a:spLocks noGrp="1"/>
          </p:cNvSpPr>
          <p:nvPr>
            <p:ph type="subTitle" idx="1"/>
          </p:nvPr>
        </p:nvSpPr>
        <p:spPr>
          <a:xfrm>
            <a:off x="855113" y="3516574"/>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9" name="Google Shape;429;p25"/>
          <p:cNvSpPr txBox="1">
            <a:spLocks noGrp="1"/>
          </p:cNvSpPr>
          <p:nvPr>
            <p:ph type="title" idx="3"/>
          </p:nvPr>
        </p:nvSpPr>
        <p:spPr>
          <a:xfrm>
            <a:off x="3570782" y="310812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0" name="Google Shape;430;p25"/>
          <p:cNvSpPr txBox="1">
            <a:spLocks noGrp="1"/>
          </p:cNvSpPr>
          <p:nvPr>
            <p:ph type="subTitle" idx="4"/>
          </p:nvPr>
        </p:nvSpPr>
        <p:spPr>
          <a:xfrm>
            <a:off x="3570782" y="3516574"/>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1" name="Google Shape;431;p25"/>
          <p:cNvSpPr txBox="1">
            <a:spLocks noGrp="1"/>
          </p:cNvSpPr>
          <p:nvPr>
            <p:ph type="title" idx="5"/>
          </p:nvPr>
        </p:nvSpPr>
        <p:spPr>
          <a:xfrm>
            <a:off x="6287926" y="310812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2" name="Google Shape;432;p25"/>
          <p:cNvSpPr txBox="1">
            <a:spLocks noGrp="1"/>
          </p:cNvSpPr>
          <p:nvPr>
            <p:ph type="subTitle" idx="6"/>
          </p:nvPr>
        </p:nvSpPr>
        <p:spPr>
          <a:xfrm>
            <a:off x="6287926" y="3516574"/>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3" name="Google Shape;433;p25"/>
          <p:cNvSpPr txBox="1">
            <a:spLocks noGrp="1"/>
          </p:cNvSpPr>
          <p:nvPr>
            <p:ph type="title" idx="7"/>
          </p:nvPr>
        </p:nvSpPr>
        <p:spPr>
          <a:xfrm>
            <a:off x="855113" y="172307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4" name="Google Shape;434;p25"/>
          <p:cNvSpPr txBox="1">
            <a:spLocks noGrp="1"/>
          </p:cNvSpPr>
          <p:nvPr>
            <p:ph type="subTitle" idx="8"/>
          </p:nvPr>
        </p:nvSpPr>
        <p:spPr>
          <a:xfrm>
            <a:off x="855113" y="2131524"/>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5" name="Google Shape;435;p25"/>
          <p:cNvSpPr txBox="1">
            <a:spLocks noGrp="1"/>
          </p:cNvSpPr>
          <p:nvPr>
            <p:ph type="title" idx="9"/>
          </p:nvPr>
        </p:nvSpPr>
        <p:spPr>
          <a:xfrm>
            <a:off x="3570782" y="169432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6" name="Google Shape;436;p25"/>
          <p:cNvSpPr txBox="1">
            <a:spLocks noGrp="1"/>
          </p:cNvSpPr>
          <p:nvPr>
            <p:ph type="subTitle" idx="13"/>
          </p:nvPr>
        </p:nvSpPr>
        <p:spPr>
          <a:xfrm>
            <a:off x="3570782" y="2102775"/>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7" name="Google Shape;437;p25"/>
          <p:cNvSpPr txBox="1">
            <a:spLocks noGrp="1"/>
          </p:cNvSpPr>
          <p:nvPr>
            <p:ph type="title" idx="14"/>
          </p:nvPr>
        </p:nvSpPr>
        <p:spPr>
          <a:xfrm>
            <a:off x="6286426" y="169432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8" name="Google Shape;438;p25"/>
          <p:cNvSpPr txBox="1">
            <a:spLocks noGrp="1"/>
          </p:cNvSpPr>
          <p:nvPr>
            <p:ph type="subTitle" idx="15"/>
          </p:nvPr>
        </p:nvSpPr>
        <p:spPr>
          <a:xfrm>
            <a:off x="6284926" y="2102775"/>
            <a:ext cx="2005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39" name="Google Shape;439;p25"/>
          <p:cNvGrpSpPr/>
          <p:nvPr/>
        </p:nvGrpSpPr>
        <p:grpSpPr>
          <a:xfrm>
            <a:off x="4567291" y="4550320"/>
            <a:ext cx="744312" cy="221985"/>
            <a:chOff x="8652775" y="883650"/>
            <a:chExt cx="120875" cy="36050"/>
          </a:xfrm>
        </p:grpSpPr>
        <p:sp>
          <p:nvSpPr>
            <p:cNvPr id="440" name="Google Shape;440;p25"/>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5"/>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5"/>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25"/>
          <p:cNvGrpSpPr/>
          <p:nvPr/>
        </p:nvGrpSpPr>
        <p:grpSpPr>
          <a:xfrm>
            <a:off x="173591" y="3781190"/>
            <a:ext cx="234762" cy="86362"/>
            <a:chOff x="8652775" y="905075"/>
            <a:chExt cx="38125" cy="14025"/>
          </a:xfrm>
        </p:grpSpPr>
        <p:sp>
          <p:nvSpPr>
            <p:cNvPr id="447" name="Google Shape;447;p25"/>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5"/>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5"/>
          <p:cNvGrpSpPr/>
          <p:nvPr/>
        </p:nvGrpSpPr>
        <p:grpSpPr>
          <a:xfrm>
            <a:off x="8745691" y="1115124"/>
            <a:ext cx="234762" cy="218290"/>
            <a:chOff x="8652775" y="883650"/>
            <a:chExt cx="38125" cy="35450"/>
          </a:xfrm>
        </p:grpSpPr>
        <p:sp>
          <p:nvSpPr>
            <p:cNvPr id="450" name="Google Shape;450;p25"/>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5"/>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453"/>
        <p:cNvGrpSpPr/>
        <p:nvPr/>
      </p:nvGrpSpPr>
      <p:grpSpPr>
        <a:xfrm>
          <a:off x="0" y="0"/>
          <a:ext cx="0" cy="0"/>
          <a:chOff x="0" y="0"/>
          <a:chExt cx="0" cy="0"/>
        </a:xfrm>
      </p:grpSpPr>
      <p:sp>
        <p:nvSpPr>
          <p:cNvPr id="454" name="Google Shape;454;p26"/>
          <p:cNvSpPr/>
          <p:nvPr/>
        </p:nvSpPr>
        <p:spPr>
          <a:xfrm>
            <a:off x="3868475" y="354975"/>
            <a:ext cx="4795800" cy="44190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txBox="1">
            <a:spLocks noGrp="1"/>
          </p:cNvSpPr>
          <p:nvPr>
            <p:ph type="title"/>
          </p:nvPr>
        </p:nvSpPr>
        <p:spPr>
          <a:xfrm>
            <a:off x="4386300" y="527700"/>
            <a:ext cx="3759000" cy="954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5000">
                <a:solidFill>
                  <a:schemeClr val="accent6"/>
                </a:solidFill>
              </a:defRPr>
            </a:lvl1pPr>
            <a:lvl2pPr lvl="1" rtl="0">
              <a:spcBef>
                <a:spcPts val="0"/>
              </a:spcBef>
              <a:spcAft>
                <a:spcPts val="0"/>
              </a:spcAft>
              <a:buNone/>
              <a:defRPr sz="5000">
                <a:solidFill>
                  <a:schemeClr val="accent6"/>
                </a:solidFill>
              </a:defRPr>
            </a:lvl2pPr>
            <a:lvl3pPr lvl="2" rtl="0">
              <a:spcBef>
                <a:spcPts val="0"/>
              </a:spcBef>
              <a:spcAft>
                <a:spcPts val="0"/>
              </a:spcAft>
              <a:buNone/>
              <a:defRPr sz="5000">
                <a:solidFill>
                  <a:schemeClr val="accent6"/>
                </a:solidFill>
              </a:defRPr>
            </a:lvl3pPr>
            <a:lvl4pPr lvl="3" rtl="0">
              <a:spcBef>
                <a:spcPts val="0"/>
              </a:spcBef>
              <a:spcAft>
                <a:spcPts val="0"/>
              </a:spcAft>
              <a:buNone/>
              <a:defRPr sz="5000">
                <a:solidFill>
                  <a:schemeClr val="accent6"/>
                </a:solidFill>
              </a:defRPr>
            </a:lvl4pPr>
            <a:lvl5pPr lvl="4" rtl="0">
              <a:spcBef>
                <a:spcPts val="0"/>
              </a:spcBef>
              <a:spcAft>
                <a:spcPts val="0"/>
              </a:spcAft>
              <a:buNone/>
              <a:defRPr sz="5000">
                <a:solidFill>
                  <a:schemeClr val="accent6"/>
                </a:solidFill>
              </a:defRPr>
            </a:lvl5pPr>
            <a:lvl6pPr lvl="5" rtl="0">
              <a:spcBef>
                <a:spcPts val="0"/>
              </a:spcBef>
              <a:spcAft>
                <a:spcPts val="0"/>
              </a:spcAft>
              <a:buNone/>
              <a:defRPr sz="5000">
                <a:solidFill>
                  <a:schemeClr val="accent6"/>
                </a:solidFill>
              </a:defRPr>
            </a:lvl6pPr>
            <a:lvl7pPr lvl="6" rtl="0">
              <a:spcBef>
                <a:spcPts val="0"/>
              </a:spcBef>
              <a:spcAft>
                <a:spcPts val="0"/>
              </a:spcAft>
              <a:buNone/>
              <a:defRPr sz="5000">
                <a:solidFill>
                  <a:schemeClr val="accent6"/>
                </a:solidFill>
              </a:defRPr>
            </a:lvl7pPr>
            <a:lvl8pPr lvl="7" rtl="0">
              <a:spcBef>
                <a:spcPts val="0"/>
              </a:spcBef>
              <a:spcAft>
                <a:spcPts val="0"/>
              </a:spcAft>
              <a:buNone/>
              <a:defRPr sz="5000">
                <a:solidFill>
                  <a:schemeClr val="accent6"/>
                </a:solidFill>
              </a:defRPr>
            </a:lvl8pPr>
            <a:lvl9pPr lvl="8" rtl="0">
              <a:spcBef>
                <a:spcPts val="0"/>
              </a:spcBef>
              <a:spcAft>
                <a:spcPts val="0"/>
              </a:spcAft>
              <a:buNone/>
              <a:defRPr sz="5000">
                <a:solidFill>
                  <a:schemeClr val="accent6"/>
                </a:solidFill>
              </a:defRPr>
            </a:lvl9pPr>
          </a:lstStyle>
          <a:p>
            <a:endParaRPr/>
          </a:p>
        </p:txBody>
      </p:sp>
      <p:sp>
        <p:nvSpPr>
          <p:cNvPr id="456" name="Google Shape;456;p26"/>
          <p:cNvSpPr txBox="1">
            <a:spLocks noGrp="1"/>
          </p:cNvSpPr>
          <p:nvPr>
            <p:ph type="title" idx="2"/>
          </p:nvPr>
        </p:nvSpPr>
        <p:spPr>
          <a:xfrm>
            <a:off x="4387449" y="1482000"/>
            <a:ext cx="3757800" cy="1385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57" name="Google Shape;457;p26"/>
          <p:cNvSpPr txBox="1"/>
          <p:nvPr/>
        </p:nvSpPr>
        <p:spPr>
          <a:xfrm>
            <a:off x="4387450" y="3655800"/>
            <a:ext cx="3545100" cy="738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accent6"/>
                </a:solidFill>
                <a:latin typeface="Roboto"/>
                <a:ea typeface="Roboto"/>
                <a:cs typeface="Roboto"/>
                <a:sym typeface="Roboto"/>
              </a:rPr>
              <a:t>CREDITS: This presentation template was created by </a:t>
            </a:r>
            <a:r>
              <a:rPr lang="en" sz="1200" b="1">
                <a:solidFill>
                  <a:schemeClr val="accent6"/>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accent6"/>
                </a:solidFill>
                <a:latin typeface="Roboto"/>
                <a:ea typeface="Roboto"/>
                <a:cs typeface="Roboto"/>
                <a:sym typeface="Roboto"/>
              </a:rPr>
              <a:t>, including icons by </a:t>
            </a:r>
            <a:r>
              <a:rPr lang="en" sz="1200" b="1">
                <a:solidFill>
                  <a:schemeClr val="accent6"/>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accent6"/>
                </a:solidFill>
                <a:latin typeface="Roboto"/>
                <a:ea typeface="Roboto"/>
                <a:cs typeface="Roboto"/>
                <a:sym typeface="Roboto"/>
              </a:rPr>
              <a:t>, and infographics &amp; images by </a:t>
            </a:r>
            <a:r>
              <a:rPr lang="en" sz="1200" b="1">
                <a:solidFill>
                  <a:schemeClr val="accent6"/>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b="1">
                <a:solidFill>
                  <a:schemeClr val="accent6"/>
                </a:solidFill>
                <a:latin typeface="Roboto"/>
                <a:ea typeface="Roboto"/>
                <a:cs typeface="Roboto"/>
                <a:sym typeface="Roboto"/>
              </a:rPr>
              <a:t> </a:t>
            </a:r>
            <a:endParaRPr sz="1200" b="1">
              <a:solidFill>
                <a:schemeClr val="accent6"/>
              </a:solidFill>
              <a:latin typeface="Roboto"/>
              <a:ea typeface="Roboto"/>
              <a:cs typeface="Roboto"/>
              <a:sym typeface="Roboto"/>
            </a:endParaRPr>
          </a:p>
        </p:txBody>
      </p:sp>
      <p:grpSp>
        <p:nvGrpSpPr>
          <p:cNvPr id="458" name="Google Shape;458;p26"/>
          <p:cNvGrpSpPr/>
          <p:nvPr/>
        </p:nvGrpSpPr>
        <p:grpSpPr>
          <a:xfrm>
            <a:off x="270291" y="1788138"/>
            <a:ext cx="234762" cy="218290"/>
            <a:chOff x="8652775" y="883650"/>
            <a:chExt cx="38125" cy="35450"/>
          </a:xfrm>
        </p:grpSpPr>
        <p:sp>
          <p:nvSpPr>
            <p:cNvPr id="459" name="Google Shape;459;p26"/>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6"/>
          <p:cNvGrpSpPr/>
          <p:nvPr/>
        </p:nvGrpSpPr>
        <p:grpSpPr>
          <a:xfrm>
            <a:off x="2227993" y="4570307"/>
            <a:ext cx="430885" cy="203666"/>
            <a:chOff x="8703675" y="886625"/>
            <a:chExt cx="69975" cy="33075"/>
          </a:xfrm>
        </p:grpSpPr>
        <p:sp>
          <p:nvSpPr>
            <p:cNvPr id="464" name="Google Shape;464;p26"/>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6"/>
          <p:cNvSpPr/>
          <p:nvPr/>
        </p:nvSpPr>
        <p:spPr>
          <a:xfrm>
            <a:off x="2667767" y="288026"/>
            <a:ext cx="768173" cy="251234"/>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67"/>
        <p:cNvGrpSpPr/>
        <p:nvPr/>
      </p:nvGrpSpPr>
      <p:grpSpPr>
        <a:xfrm>
          <a:off x="0" y="0"/>
          <a:ext cx="0" cy="0"/>
          <a:chOff x="0" y="0"/>
          <a:chExt cx="0" cy="0"/>
        </a:xfrm>
      </p:grpSpPr>
      <p:grpSp>
        <p:nvGrpSpPr>
          <p:cNvPr id="468" name="Google Shape;468;p27"/>
          <p:cNvGrpSpPr/>
          <p:nvPr/>
        </p:nvGrpSpPr>
        <p:grpSpPr>
          <a:xfrm>
            <a:off x="-202058" y="151213"/>
            <a:ext cx="768173" cy="588522"/>
            <a:chOff x="8650400" y="824125"/>
            <a:chExt cx="124750" cy="95575"/>
          </a:xfrm>
        </p:grpSpPr>
        <p:sp>
          <p:nvSpPr>
            <p:cNvPr id="469" name="Google Shape;469;p27"/>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8650400" y="824125"/>
              <a:ext cx="124750" cy="40800"/>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27"/>
          <p:cNvGrpSpPr/>
          <p:nvPr/>
        </p:nvGrpSpPr>
        <p:grpSpPr>
          <a:xfrm>
            <a:off x="8681129" y="818100"/>
            <a:ext cx="234762" cy="218290"/>
            <a:chOff x="8652775" y="883650"/>
            <a:chExt cx="38125" cy="35450"/>
          </a:xfrm>
        </p:grpSpPr>
        <p:sp>
          <p:nvSpPr>
            <p:cNvPr id="477" name="Google Shape;477;p27"/>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27"/>
          <p:cNvSpPr/>
          <p:nvPr/>
        </p:nvSpPr>
        <p:spPr>
          <a:xfrm>
            <a:off x="289118" y="4832382"/>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27"/>
          <p:cNvGrpSpPr/>
          <p:nvPr/>
        </p:nvGrpSpPr>
        <p:grpSpPr>
          <a:xfrm>
            <a:off x="888366" y="4691213"/>
            <a:ext cx="234762" cy="218290"/>
            <a:chOff x="8652775" y="883650"/>
            <a:chExt cx="38125" cy="35450"/>
          </a:xfrm>
        </p:grpSpPr>
        <p:sp>
          <p:nvSpPr>
            <p:cNvPr id="483" name="Google Shape;483;p27"/>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27"/>
          <p:cNvGrpSpPr/>
          <p:nvPr/>
        </p:nvGrpSpPr>
        <p:grpSpPr>
          <a:xfrm>
            <a:off x="8485018" y="238432"/>
            <a:ext cx="430885" cy="203666"/>
            <a:chOff x="8703675" y="886625"/>
            <a:chExt cx="69975" cy="33075"/>
          </a:xfrm>
        </p:grpSpPr>
        <p:sp>
          <p:nvSpPr>
            <p:cNvPr id="487" name="Google Shape;487;p27"/>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89"/>
        <p:cNvGrpSpPr/>
        <p:nvPr/>
      </p:nvGrpSpPr>
      <p:grpSpPr>
        <a:xfrm>
          <a:off x="0" y="0"/>
          <a:ext cx="0" cy="0"/>
          <a:chOff x="0" y="0"/>
          <a:chExt cx="0" cy="0"/>
        </a:xfrm>
      </p:grpSpPr>
      <p:grpSp>
        <p:nvGrpSpPr>
          <p:cNvPr id="490" name="Google Shape;490;p28"/>
          <p:cNvGrpSpPr/>
          <p:nvPr/>
        </p:nvGrpSpPr>
        <p:grpSpPr>
          <a:xfrm>
            <a:off x="236504" y="2344000"/>
            <a:ext cx="234762" cy="218290"/>
            <a:chOff x="8652775" y="883650"/>
            <a:chExt cx="38125" cy="35450"/>
          </a:xfrm>
        </p:grpSpPr>
        <p:sp>
          <p:nvSpPr>
            <p:cNvPr id="491" name="Google Shape;491;p2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28"/>
          <p:cNvGrpSpPr/>
          <p:nvPr/>
        </p:nvGrpSpPr>
        <p:grpSpPr>
          <a:xfrm>
            <a:off x="7146466" y="192438"/>
            <a:ext cx="234762" cy="218290"/>
            <a:chOff x="8652775" y="883650"/>
            <a:chExt cx="38125" cy="35450"/>
          </a:xfrm>
        </p:grpSpPr>
        <p:sp>
          <p:nvSpPr>
            <p:cNvPr id="496" name="Google Shape;496;p2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28"/>
          <p:cNvGrpSpPr/>
          <p:nvPr/>
        </p:nvGrpSpPr>
        <p:grpSpPr>
          <a:xfrm>
            <a:off x="5820143" y="4734507"/>
            <a:ext cx="430885" cy="203666"/>
            <a:chOff x="8703675" y="886625"/>
            <a:chExt cx="69975" cy="33075"/>
          </a:xfrm>
        </p:grpSpPr>
        <p:sp>
          <p:nvSpPr>
            <p:cNvPr id="500" name="Google Shape;500;p2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5"/>
          <p:cNvSpPr/>
          <p:nvPr/>
        </p:nvSpPr>
        <p:spPr>
          <a:xfrm>
            <a:off x="25" y="2583750"/>
            <a:ext cx="9144000" cy="255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txBox="1">
            <a:spLocks noGrp="1"/>
          </p:cNvSpPr>
          <p:nvPr>
            <p:ph type="title"/>
          </p:nvPr>
        </p:nvSpPr>
        <p:spPr>
          <a:xfrm>
            <a:off x="713275" y="445025"/>
            <a:ext cx="7717500" cy="7407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66" name="Google Shape;66;p5"/>
          <p:cNvSpPr txBox="1">
            <a:spLocks noGrp="1"/>
          </p:cNvSpPr>
          <p:nvPr>
            <p:ph type="title" idx="2"/>
          </p:nvPr>
        </p:nvSpPr>
        <p:spPr>
          <a:xfrm>
            <a:off x="1312450" y="3043963"/>
            <a:ext cx="2758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 name="Google Shape;67;p5"/>
          <p:cNvSpPr txBox="1">
            <a:spLocks noGrp="1"/>
          </p:cNvSpPr>
          <p:nvPr>
            <p:ph type="subTitle" idx="1"/>
          </p:nvPr>
        </p:nvSpPr>
        <p:spPr>
          <a:xfrm>
            <a:off x="1312450" y="3473511"/>
            <a:ext cx="27585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 name="Google Shape;68;p5"/>
          <p:cNvSpPr txBox="1">
            <a:spLocks noGrp="1"/>
          </p:cNvSpPr>
          <p:nvPr>
            <p:ph type="title" idx="3"/>
          </p:nvPr>
        </p:nvSpPr>
        <p:spPr>
          <a:xfrm>
            <a:off x="5072863" y="3043963"/>
            <a:ext cx="2758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9" name="Google Shape;69;p5"/>
          <p:cNvSpPr txBox="1">
            <a:spLocks noGrp="1"/>
          </p:cNvSpPr>
          <p:nvPr>
            <p:ph type="subTitle" idx="4"/>
          </p:nvPr>
        </p:nvSpPr>
        <p:spPr>
          <a:xfrm>
            <a:off x="5072863" y="3473511"/>
            <a:ext cx="27585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0" name="Google Shape;70;p5"/>
          <p:cNvGrpSpPr/>
          <p:nvPr/>
        </p:nvGrpSpPr>
        <p:grpSpPr>
          <a:xfrm>
            <a:off x="8703591" y="2184638"/>
            <a:ext cx="234762" cy="218290"/>
            <a:chOff x="8652775" y="883650"/>
            <a:chExt cx="38125" cy="35450"/>
          </a:xfrm>
        </p:grpSpPr>
        <p:sp>
          <p:nvSpPr>
            <p:cNvPr id="71" name="Google Shape;71;p5"/>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5"/>
          <p:cNvSpPr/>
          <p:nvPr/>
        </p:nvSpPr>
        <p:spPr>
          <a:xfrm>
            <a:off x="8371993" y="3208281"/>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8371993" y="3334822"/>
            <a:ext cx="430885" cy="771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5"/>
          <p:cNvGrpSpPr/>
          <p:nvPr/>
        </p:nvGrpSpPr>
        <p:grpSpPr>
          <a:xfrm>
            <a:off x="215191" y="2780638"/>
            <a:ext cx="234762" cy="218290"/>
            <a:chOff x="8652775" y="883650"/>
            <a:chExt cx="38125" cy="35450"/>
          </a:xfrm>
        </p:grpSpPr>
        <p:sp>
          <p:nvSpPr>
            <p:cNvPr id="77" name="Google Shape;77;p5"/>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7"/>
          <p:cNvSpPr/>
          <p:nvPr/>
        </p:nvSpPr>
        <p:spPr>
          <a:xfrm>
            <a:off x="2011825" y="354975"/>
            <a:ext cx="5120400" cy="44190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txBox="1">
            <a:spLocks noGrp="1"/>
          </p:cNvSpPr>
          <p:nvPr>
            <p:ph type="title"/>
          </p:nvPr>
        </p:nvSpPr>
        <p:spPr>
          <a:xfrm>
            <a:off x="2733325" y="861075"/>
            <a:ext cx="3740100" cy="1293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solidFill>
                  <a:schemeClr val="accent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06" name="Google Shape;106;p7"/>
          <p:cNvSpPr txBox="1">
            <a:spLocks noGrp="1"/>
          </p:cNvSpPr>
          <p:nvPr>
            <p:ph type="body" idx="1"/>
          </p:nvPr>
        </p:nvSpPr>
        <p:spPr>
          <a:xfrm>
            <a:off x="2733325" y="2154075"/>
            <a:ext cx="3740100" cy="21138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chemeClr val="accent6"/>
              </a:buClr>
              <a:buSzPts val="1000"/>
              <a:buFont typeface="Open Sans Medium"/>
              <a:buChar char="●"/>
              <a:defRPr>
                <a:solidFill>
                  <a:schemeClr val="accent6"/>
                </a:solidFill>
              </a:defRPr>
            </a:lvl1pPr>
            <a:lvl2pPr marL="914400" lvl="1" indent="-317500" rtl="0">
              <a:spcBef>
                <a:spcPts val="0"/>
              </a:spcBef>
              <a:spcAft>
                <a:spcPts val="0"/>
              </a:spcAft>
              <a:buClr>
                <a:schemeClr val="accent6"/>
              </a:buClr>
              <a:buSzPts val="1400"/>
              <a:buFont typeface="Open Sans Medium"/>
              <a:buChar char="○"/>
              <a:defRPr>
                <a:solidFill>
                  <a:schemeClr val="accent6"/>
                </a:solidFill>
              </a:defRPr>
            </a:lvl2pPr>
            <a:lvl3pPr marL="1371600" lvl="2" indent="-317500" rtl="0">
              <a:spcBef>
                <a:spcPts val="0"/>
              </a:spcBef>
              <a:spcAft>
                <a:spcPts val="0"/>
              </a:spcAft>
              <a:buClr>
                <a:schemeClr val="accent6"/>
              </a:buClr>
              <a:buSzPts val="1400"/>
              <a:buFont typeface="Open Sans Medium"/>
              <a:buChar char="■"/>
              <a:defRPr>
                <a:solidFill>
                  <a:schemeClr val="accent6"/>
                </a:solidFill>
              </a:defRPr>
            </a:lvl3pPr>
            <a:lvl4pPr marL="1828800" lvl="3" indent="-317500" rtl="0">
              <a:spcBef>
                <a:spcPts val="0"/>
              </a:spcBef>
              <a:spcAft>
                <a:spcPts val="0"/>
              </a:spcAft>
              <a:buClr>
                <a:schemeClr val="accent6"/>
              </a:buClr>
              <a:buSzPts val="1400"/>
              <a:buFont typeface="Open Sans Medium"/>
              <a:buChar char="●"/>
              <a:defRPr>
                <a:solidFill>
                  <a:schemeClr val="accent6"/>
                </a:solidFill>
              </a:defRPr>
            </a:lvl4pPr>
            <a:lvl5pPr marL="2286000" lvl="4" indent="-317500" rtl="0">
              <a:spcBef>
                <a:spcPts val="0"/>
              </a:spcBef>
              <a:spcAft>
                <a:spcPts val="0"/>
              </a:spcAft>
              <a:buClr>
                <a:schemeClr val="accent6"/>
              </a:buClr>
              <a:buSzPts val="1400"/>
              <a:buFont typeface="Open Sans Medium"/>
              <a:buChar char="○"/>
              <a:defRPr>
                <a:solidFill>
                  <a:schemeClr val="accent6"/>
                </a:solidFill>
              </a:defRPr>
            </a:lvl5pPr>
            <a:lvl6pPr marL="2743200" lvl="5" indent="-317500" rtl="0">
              <a:spcBef>
                <a:spcPts val="0"/>
              </a:spcBef>
              <a:spcAft>
                <a:spcPts val="0"/>
              </a:spcAft>
              <a:buClr>
                <a:schemeClr val="accent6"/>
              </a:buClr>
              <a:buSzPts val="1400"/>
              <a:buFont typeface="Open Sans Medium"/>
              <a:buChar char="■"/>
              <a:defRPr>
                <a:solidFill>
                  <a:schemeClr val="accent6"/>
                </a:solidFill>
              </a:defRPr>
            </a:lvl6pPr>
            <a:lvl7pPr marL="3200400" lvl="6" indent="-317500" rtl="0">
              <a:spcBef>
                <a:spcPts val="0"/>
              </a:spcBef>
              <a:spcAft>
                <a:spcPts val="0"/>
              </a:spcAft>
              <a:buClr>
                <a:schemeClr val="accent6"/>
              </a:buClr>
              <a:buSzPts val="1400"/>
              <a:buFont typeface="Open Sans Medium"/>
              <a:buChar char="●"/>
              <a:defRPr>
                <a:solidFill>
                  <a:schemeClr val="accent6"/>
                </a:solidFill>
              </a:defRPr>
            </a:lvl7pPr>
            <a:lvl8pPr marL="3657600" lvl="7" indent="-317500" rtl="0">
              <a:spcBef>
                <a:spcPts val="0"/>
              </a:spcBef>
              <a:spcAft>
                <a:spcPts val="0"/>
              </a:spcAft>
              <a:buClr>
                <a:schemeClr val="accent6"/>
              </a:buClr>
              <a:buSzPts val="1400"/>
              <a:buFont typeface="Open Sans Medium"/>
              <a:buChar char="○"/>
              <a:defRPr>
                <a:solidFill>
                  <a:schemeClr val="accent6"/>
                </a:solidFill>
              </a:defRPr>
            </a:lvl8pPr>
            <a:lvl9pPr marL="4114800" lvl="8" indent="-317500" rtl="0">
              <a:spcBef>
                <a:spcPts val="0"/>
              </a:spcBef>
              <a:spcAft>
                <a:spcPts val="0"/>
              </a:spcAft>
              <a:buClr>
                <a:schemeClr val="accent6"/>
              </a:buClr>
              <a:buSzPts val="1400"/>
              <a:buFont typeface="Open Sans Medium"/>
              <a:buChar char="■"/>
              <a:defRPr>
                <a:solidFill>
                  <a:schemeClr val="accent6"/>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
        <p:cNvGrpSpPr/>
        <p:nvPr/>
      </p:nvGrpSpPr>
      <p:grpSpPr>
        <a:xfrm>
          <a:off x="0" y="0"/>
          <a:ext cx="0" cy="0"/>
          <a:chOff x="0" y="0"/>
          <a:chExt cx="0" cy="0"/>
        </a:xfrm>
      </p:grpSpPr>
      <p:sp>
        <p:nvSpPr>
          <p:cNvPr id="108" name="Google Shape;108;p8"/>
          <p:cNvSpPr/>
          <p:nvPr/>
        </p:nvSpPr>
        <p:spPr>
          <a:xfrm>
            <a:off x="1594500" y="928250"/>
            <a:ext cx="5955000" cy="3272400"/>
          </a:xfrm>
          <a:prstGeom prst="roundRect">
            <a:avLst>
              <a:gd name="adj" fmla="val 543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txBox="1">
            <a:spLocks noGrp="1"/>
          </p:cNvSpPr>
          <p:nvPr>
            <p:ph type="title"/>
          </p:nvPr>
        </p:nvSpPr>
        <p:spPr>
          <a:xfrm>
            <a:off x="2324000" y="1555800"/>
            <a:ext cx="4496100" cy="2031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solidFill>
                  <a:schemeClr val="accent6"/>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10" name="Google Shape;110;p8"/>
          <p:cNvGrpSpPr/>
          <p:nvPr/>
        </p:nvGrpSpPr>
        <p:grpSpPr>
          <a:xfrm>
            <a:off x="1421742" y="-126724"/>
            <a:ext cx="768173" cy="588522"/>
            <a:chOff x="8650400" y="824125"/>
            <a:chExt cx="124750" cy="95575"/>
          </a:xfrm>
        </p:grpSpPr>
        <p:sp>
          <p:nvSpPr>
            <p:cNvPr id="111" name="Google Shape;111;p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8650400" y="824125"/>
              <a:ext cx="124750" cy="40800"/>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540779" y="2271575"/>
            <a:ext cx="234762" cy="218290"/>
            <a:chOff x="8652775" y="883650"/>
            <a:chExt cx="38125" cy="35450"/>
          </a:xfrm>
        </p:grpSpPr>
        <p:sp>
          <p:nvSpPr>
            <p:cNvPr id="119" name="Google Shape;119;p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8"/>
          <p:cNvGrpSpPr/>
          <p:nvPr/>
        </p:nvGrpSpPr>
        <p:grpSpPr>
          <a:xfrm>
            <a:off x="7146466" y="192438"/>
            <a:ext cx="234762" cy="218290"/>
            <a:chOff x="8652775" y="883650"/>
            <a:chExt cx="38125" cy="35450"/>
          </a:xfrm>
        </p:grpSpPr>
        <p:sp>
          <p:nvSpPr>
            <p:cNvPr id="124" name="Google Shape;124;p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8"/>
          <p:cNvGrpSpPr/>
          <p:nvPr/>
        </p:nvGrpSpPr>
        <p:grpSpPr>
          <a:xfrm>
            <a:off x="8499454" y="3238200"/>
            <a:ext cx="234762" cy="218290"/>
            <a:chOff x="8652775" y="883650"/>
            <a:chExt cx="38125" cy="35450"/>
          </a:xfrm>
        </p:grpSpPr>
        <p:sp>
          <p:nvSpPr>
            <p:cNvPr id="128" name="Google Shape;128;p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8"/>
          <p:cNvGrpSpPr/>
          <p:nvPr/>
        </p:nvGrpSpPr>
        <p:grpSpPr>
          <a:xfrm>
            <a:off x="5791168" y="4604107"/>
            <a:ext cx="430885" cy="203666"/>
            <a:chOff x="8703675" y="886625"/>
            <a:chExt cx="69975" cy="33075"/>
          </a:xfrm>
        </p:grpSpPr>
        <p:sp>
          <p:nvSpPr>
            <p:cNvPr id="133" name="Google Shape;133;p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9"/>
        <p:cNvGrpSpPr/>
        <p:nvPr/>
      </p:nvGrpSpPr>
      <p:grpSpPr>
        <a:xfrm>
          <a:off x="0" y="0"/>
          <a:ext cx="0" cy="0"/>
          <a:chOff x="0" y="0"/>
          <a:chExt cx="0" cy="0"/>
        </a:xfrm>
      </p:grpSpPr>
      <p:sp>
        <p:nvSpPr>
          <p:cNvPr id="170" name="Google Shape;17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73" name="Google Shape;173;p13"/>
          <p:cNvSpPr txBox="1">
            <a:spLocks noGrp="1"/>
          </p:cNvSpPr>
          <p:nvPr>
            <p:ph type="title" idx="2"/>
          </p:nvPr>
        </p:nvSpPr>
        <p:spPr>
          <a:xfrm>
            <a:off x="656800" y="1728213"/>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 name="Google Shape;174;p13"/>
          <p:cNvSpPr txBox="1">
            <a:spLocks noGrp="1"/>
          </p:cNvSpPr>
          <p:nvPr>
            <p:ph type="subTitle" idx="1"/>
          </p:nvPr>
        </p:nvSpPr>
        <p:spPr>
          <a:xfrm>
            <a:off x="656800" y="2157752"/>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13"/>
          <p:cNvSpPr txBox="1">
            <a:spLocks noGrp="1"/>
          </p:cNvSpPr>
          <p:nvPr>
            <p:ph type="title" idx="3"/>
          </p:nvPr>
        </p:nvSpPr>
        <p:spPr>
          <a:xfrm>
            <a:off x="3369325" y="1728213"/>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6" name="Google Shape;176;p13"/>
          <p:cNvSpPr txBox="1">
            <a:spLocks noGrp="1"/>
          </p:cNvSpPr>
          <p:nvPr>
            <p:ph type="subTitle" idx="4"/>
          </p:nvPr>
        </p:nvSpPr>
        <p:spPr>
          <a:xfrm>
            <a:off x="3369325" y="2157752"/>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13"/>
          <p:cNvSpPr txBox="1">
            <a:spLocks noGrp="1"/>
          </p:cNvSpPr>
          <p:nvPr>
            <p:ph type="title" idx="5"/>
          </p:nvPr>
        </p:nvSpPr>
        <p:spPr>
          <a:xfrm>
            <a:off x="656800" y="3454049"/>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8" name="Google Shape;178;p13"/>
          <p:cNvSpPr txBox="1">
            <a:spLocks noGrp="1"/>
          </p:cNvSpPr>
          <p:nvPr>
            <p:ph type="subTitle" idx="6"/>
          </p:nvPr>
        </p:nvSpPr>
        <p:spPr>
          <a:xfrm>
            <a:off x="656800" y="3883588"/>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13"/>
          <p:cNvSpPr txBox="1">
            <a:spLocks noGrp="1"/>
          </p:cNvSpPr>
          <p:nvPr>
            <p:ph type="title" idx="7"/>
          </p:nvPr>
        </p:nvSpPr>
        <p:spPr>
          <a:xfrm>
            <a:off x="3369300" y="3454049"/>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0" name="Google Shape;180;p13"/>
          <p:cNvSpPr txBox="1">
            <a:spLocks noGrp="1"/>
          </p:cNvSpPr>
          <p:nvPr>
            <p:ph type="subTitle" idx="8"/>
          </p:nvPr>
        </p:nvSpPr>
        <p:spPr>
          <a:xfrm>
            <a:off x="3369300" y="3883588"/>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13"/>
          <p:cNvSpPr txBox="1">
            <a:spLocks noGrp="1"/>
          </p:cNvSpPr>
          <p:nvPr>
            <p:ph type="title" idx="9" hasCustomPrompt="1"/>
          </p:nvPr>
        </p:nvSpPr>
        <p:spPr>
          <a:xfrm>
            <a:off x="2253625" y="1254025"/>
            <a:ext cx="752100" cy="5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4"/>
              </a:buClr>
              <a:buSzPts val="4800"/>
              <a:buNone/>
              <a:defRPr sz="1800">
                <a:solidFill>
                  <a:schemeClr val="accent6"/>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82" name="Google Shape;182;p13"/>
          <p:cNvSpPr txBox="1">
            <a:spLocks noGrp="1"/>
          </p:cNvSpPr>
          <p:nvPr>
            <p:ph type="title" idx="13" hasCustomPrompt="1"/>
          </p:nvPr>
        </p:nvSpPr>
        <p:spPr>
          <a:xfrm>
            <a:off x="2253625" y="2979838"/>
            <a:ext cx="752100" cy="5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4"/>
              </a:buClr>
              <a:buSzPts val="4800"/>
              <a:buNone/>
              <a:defRPr sz="1800">
                <a:solidFill>
                  <a:schemeClr val="accent6"/>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83" name="Google Shape;183;p13"/>
          <p:cNvSpPr txBox="1">
            <a:spLocks noGrp="1"/>
          </p:cNvSpPr>
          <p:nvPr>
            <p:ph type="title" idx="14" hasCustomPrompt="1"/>
          </p:nvPr>
        </p:nvSpPr>
        <p:spPr>
          <a:xfrm>
            <a:off x="4966150" y="1254025"/>
            <a:ext cx="752100" cy="5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4"/>
              </a:buClr>
              <a:buSzPts val="4800"/>
              <a:buNone/>
              <a:defRPr sz="1800">
                <a:solidFill>
                  <a:schemeClr val="accent6"/>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84" name="Google Shape;184;p13"/>
          <p:cNvSpPr txBox="1">
            <a:spLocks noGrp="1"/>
          </p:cNvSpPr>
          <p:nvPr>
            <p:ph type="title" idx="15" hasCustomPrompt="1"/>
          </p:nvPr>
        </p:nvSpPr>
        <p:spPr>
          <a:xfrm>
            <a:off x="4966150" y="2979838"/>
            <a:ext cx="752100" cy="5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4"/>
              </a:buClr>
              <a:buSzPts val="4800"/>
              <a:buNone/>
              <a:defRPr sz="1800">
                <a:solidFill>
                  <a:schemeClr val="accent6"/>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85" name="Google Shape;185;p13"/>
          <p:cNvSpPr txBox="1">
            <a:spLocks noGrp="1"/>
          </p:cNvSpPr>
          <p:nvPr>
            <p:ph type="title" idx="16"/>
          </p:nvPr>
        </p:nvSpPr>
        <p:spPr>
          <a:xfrm>
            <a:off x="6081850" y="1728213"/>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13"/>
          <p:cNvSpPr txBox="1">
            <a:spLocks noGrp="1"/>
          </p:cNvSpPr>
          <p:nvPr>
            <p:ph type="subTitle" idx="17"/>
          </p:nvPr>
        </p:nvSpPr>
        <p:spPr>
          <a:xfrm>
            <a:off x="6081850" y="2157752"/>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13"/>
          <p:cNvSpPr txBox="1">
            <a:spLocks noGrp="1"/>
          </p:cNvSpPr>
          <p:nvPr>
            <p:ph type="title" idx="18"/>
          </p:nvPr>
        </p:nvSpPr>
        <p:spPr>
          <a:xfrm>
            <a:off x="6081850" y="3454049"/>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13"/>
          <p:cNvSpPr txBox="1">
            <a:spLocks noGrp="1"/>
          </p:cNvSpPr>
          <p:nvPr>
            <p:ph type="subTitle" idx="19"/>
          </p:nvPr>
        </p:nvSpPr>
        <p:spPr>
          <a:xfrm>
            <a:off x="6081850" y="3883588"/>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13"/>
          <p:cNvSpPr txBox="1">
            <a:spLocks noGrp="1"/>
          </p:cNvSpPr>
          <p:nvPr>
            <p:ph type="title" idx="20" hasCustomPrompt="1"/>
          </p:nvPr>
        </p:nvSpPr>
        <p:spPr>
          <a:xfrm>
            <a:off x="7678675" y="1254025"/>
            <a:ext cx="752100" cy="5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4"/>
              </a:buClr>
              <a:buSzPts val="4800"/>
              <a:buNone/>
              <a:defRPr sz="1800">
                <a:solidFill>
                  <a:schemeClr val="accent6"/>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90" name="Google Shape;190;p13"/>
          <p:cNvSpPr txBox="1">
            <a:spLocks noGrp="1"/>
          </p:cNvSpPr>
          <p:nvPr>
            <p:ph type="title" idx="21" hasCustomPrompt="1"/>
          </p:nvPr>
        </p:nvSpPr>
        <p:spPr>
          <a:xfrm>
            <a:off x="7678675" y="2979838"/>
            <a:ext cx="752100" cy="5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4"/>
              </a:buClr>
              <a:buSzPts val="4800"/>
              <a:buNone/>
              <a:defRPr sz="1800">
                <a:solidFill>
                  <a:schemeClr val="accent6"/>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grpSp>
        <p:nvGrpSpPr>
          <p:cNvPr id="191" name="Google Shape;191;p13"/>
          <p:cNvGrpSpPr/>
          <p:nvPr/>
        </p:nvGrpSpPr>
        <p:grpSpPr>
          <a:xfrm>
            <a:off x="8086542" y="288026"/>
            <a:ext cx="768173" cy="588522"/>
            <a:chOff x="8650400" y="824125"/>
            <a:chExt cx="124750" cy="95575"/>
          </a:xfrm>
        </p:grpSpPr>
        <p:sp>
          <p:nvSpPr>
            <p:cNvPr id="192" name="Google Shape;192;p13"/>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8650400" y="824125"/>
              <a:ext cx="124750" cy="40800"/>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3"/>
          <p:cNvGrpSpPr/>
          <p:nvPr/>
        </p:nvGrpSpPr>
        <p:grpSpPr>
          <a:xfrm>
            <a:off x="317016" y="288013"/>
            <a:ext cx="234762" cy="218290"/>
            <a:chOff x="8652775" y="883650"/>
            <a:chExt cx="38125" cy="35450"/>
          </a:xfrm>
        </p:grpSpPr>
        <p:sp>
          <p:nvSpPr>
            <p:cNvPr id="200" name="Google Shape;200;p13"/>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3"/>
          <p:cNvGrpSpPr/>
          <p:nvPr/>
        </p:nvGrpSpPr>
        <p:grpSpPr>
          <a:xfrm>
            <a:off x="4199841" y="4764663"/>
            <a:ext cx="744312" cy="221985"/>
            <a:chOff x="8652775" y="883650"/>
            <a:chExt cx="120875" cy="36050"/>
          </a:xfrm>
        </p:grpSpPr>
        <p:sp>
          <p:nvSpPr>
            <p:cNvPr id="204" name="Google Shape;204;p13"/>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5">
    <p:spTree>
      <p:nvGrpSpPr>
        <p:cNvPr id="1" name="Shape 210"/>
        <p:cNvGrpSpPr/>
        <p:nvPr/>
      </p:nvGrpSpPr>
      <p:grpSpPr>
        <a:xfrm>
          <a:off x="0" y="0"/>
          <a:ext cx="0" cy="0"/>
          <a:chOff x="0" y="0"/>
          <a:chExt cx="0" cy="0"/>
        </a:xfrm>
      </p:grpSpPr>
      <p:sp>
        <p:nvSpPr>
          <p:cNvPr id="211" name="Google Shape;211;p14"/>
          <p:cNvSpPr/>
          <p:nvPr/>
        </p:nvSpPr>
        <p:spPr>
          <a:xfrm>
            <a:off x="-7050" y="0"/>
            <a:ext cx="13146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a:off x="713400" y="928250"/>
            <a:ext cx="5955000" cy="3272400"/>
          </a:xfrm>
          <a:prstGeom prst="roundRect">
            <a:avLst>
              <a:gd name="adj" fmla="val 5431"/>
            </a:avLst>
          </a:prstGeom>
          <a:solidFill>
            <a:srgbClr val="516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txBox="1">
            <a:spLocks noGrp="1"/>
          </p:cNvSpPr>
          <p:nvPr>
            <p:ph type="title"/>
          </p:nvPr>
        </p:nvSpPr>
        <p:spPr>
          <a:xfrm>
            <a:off x="1620450" y="3148050"/>
            <a:ext cx="4140900" cy="492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solidFill>
                  <a:schemeClr val="accent6"/>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4" name="Google Shape;214;p14"/>
          <p:cNvSpPr txBox="1">
            <a:spLocks noGrp="1"/>
          </p:cNvSpPr>
          <p:nvPr>
            <p:ph type="subTitle" idx="1"/>
          </p:nvPr>
        </p:nvSpPr>
        <p:spPr>
          <a:xfrm>
            <a:off x="1620450" y="1502850"/>
            <a:ext cx="4140900" cy="16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15" name="Google Shape;215;p14"/>
          <p:cNvGrpSpPr/>
          <p:nvPr/>
        </p:nvGrpSpPr>
        <p:grpSpPr>
          <a:xfrm>
            <a:off x="230416" y="1659932"/>
            <a:ext cx="234762" cy="218290"/>
            <a:chOff x="8652775" y="883650"/>
            <a:chExt cx="38125" cy="35450"/>
          </a:xfrm>
        </p:grpSpPr>
        <p:sp>
          <p:nvSpPr>
            <p:cNvPr id="216" name="Google Shape;216;p1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14"/>
          <p:cNvSpPr/>
          <p:nvPr/>
        </p:nvSpPr>
        <p:spPr>
          <a:xfrm>
            <a:off x="8507855" y="4884119"/>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4"/>
          <p:cNvGrpSpPr/>
          <p:nvPr/>
        </p:nvGrpSpPr>
        <p:grpSpPr>
          <a:xfrm>
            <a:off x="8697691" y="4385807"/>
            <a:ext cx="234762" cy="218290"/>
            <a:chOff x="8652775" y="883650"/>
            <a:chExt cx="38125" cy="35450"/>
          </a:xfrm>
        </p:grpSpPr>
        <p:sp>
          <p:nvSpPr>
            <p:cNvPr id="222" name="Google Shape;222;p1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14"/>
          <p:cNvGrpSpPr/>
          <p:nvPr/>
        </p:nvGrpSpPr>
        <p:grpSpPr>
          <a:xfrm>
            <a:off x="6176268" y="437544"/>
            <a:ext cx="430885" cy="203666"/>
            <a:chOff x="8703675" y="886625"/>
            <a:chExt cx="69975" cy="33075"/>
          </a:xfrm>
        </p:grpSpPr>
        <p:sp>
          <p:nvSpPr>
            <p:cNvPr id="227" name="Google Shape;227;p14"/>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4"/>
          <p:cNvGrpSpPr/>
          <p:nvPr/>
        </p:nvGrpSpPr>
        <p:grpSpPr>
          <a:xfrm>
            <a:off x="5845216" y="430225"/>
            <a:ext cx="234762" cy="218290"/>
            <a:chOff x="8652775" y="883650"/>
            <a:chExt cx="38125" cy="35450"/>
          </a:xfrm>
        </p:grpSpPr>
        <p:sp>
          <p:nvSpPr>
            <p:cNvPr id="230" name="Google Shape;230;p1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248"/>
        <p:cNvGrpSpPr/>
        <p:nvPr/>
      </p:nvGrpSpPr>
      <p:grpSpPr>
        <a:xfrm>
          <a:off x="0" y="0"/>
          <a:ext cx="0" cy="0"/>
          <a:chOff x="0" y="0"/>
          <a:chExt cx="0" cy="0"/>
        </a:xfrm>
      </p:grpSpPr>
      <p:sp>
        <p:nvSpPr>
          <p:cNvPr id="249" name="Google Shape;249;p16"/>
          <p:cNvSpPr/>
          <p:nvPr/>
        </p:nvSpPr>
        <p:spPr>
          <a:xfrm>
            <a:off x="1594500" y="928250"/>
            <a:ext cx="5955000" cy="3272400"/>
          </a:xfrm>
          <a:prstGeom prst="roundRect">
            <a:avLst>
              <a:gd name="adj" fmla="val 5431"/>
            </a:avLst>
          </a:prstGeom>
          <a:solidFill>
            <a:srgbClr val="516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txBox="1">
            <a:spLocks noGrp="1"/>
          </p:cNvSpPr>
          <p:nvPr>
            <p:ph type="subTitle" idx="1"/>
          </p:nvPr>
        </p:nvSpPr>
        <p:spPr>
          <a:xfrm>
            <a:off x="2451400" y="2310150"/>
            <a:ext cx="4241100" cy="126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1" name="Google Shape;251;p16"/>
          <p:cNvSpPr txBox="1">
            <a:spLocks noGrp="1"/>
          </p:cNvSpPr>
          <p:nvPr>
            <p:ph type="title"/>
          </p:nvPr>
        </p:nvSpPr>
        <p:spPr>
          <a:xfrm>
            <a:off x="2451423" y="1571250"/>
            <a:ext cx="42411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solidFill>
                  <a:schemeClr val="accent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52" name="Google Shape;252;p16"/>
          <p:cNvSpPr/>
          <p:nvPr/>
        </p:nvSpPr>
        <p:spPr>
          <a:xfrm>
            <a:off x="472717" y="462701"/>
            <a:ext cx="768173" cy="251234"/>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6"/>
          <p:cNvGrpSpPr/>
          <p:nvPr/>
        </p:nvGrpSpPr>
        <p:grpSpPr>
          <a:xfrm>
            <a:off x="484641" y="798287"/>
            <a:ext cx="744312" cy="221985"/>
            <a:chOff x="8652775" y="883650"/>
            <a:chExt cx="120875" cy="36050"/>
          </a:xfrm>
        </p:grpSpPr>
        <p:sp>
          <p:nvSpPr>
            <p:cNvPr id="254" name="Google Shape;254;p16"/>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16"/>
          <p:cNvSpPr/>
          <p:nvPr/>
        </p:nvSpPr>
        <p:spPr>
          <a:xfrm>
            <a:off x="6478755" y="462707"/>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16"/>
          <p:cNvGrpSpPr/>
          <p:nvPr/>
        </p:nvGrpSpPr>
        <p:grpSpPr>
          <a:xfrm>
            <a:off x="4991716" y="4596795"/>
            <a:ext cx="234762" cy="218290"/>
            <a:chOff x="8652775" y="883650"/>
            <a:chExt cx="38125" cy="35450"/>
          </a:xfrm>
        </p:grpSpPr>
        <p:sp>
          <p:nvSpPr>
            <p:cNvPr id="262" name="Google Shape;262;p16"/>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16"/>
          <p:cNvGrpSpPr/>
          <p:nvPr/>
        </p:nvGrpSpPr>
        <p:grpSpPr>
          <a:xfrm>
            <a:off x="4472118" y="4604106"/>
            <a:ext cx="430885" cy="203666"/>
            <a:chOff x="8703675" y="886625"/>
            <a:chExt cx="69975" cy="33075"/>
          </a:xfrm>
        </p:grpSpPr>
        <p:sp>
          <p:nvSpPr>
            <p:cNvPr id="267" name="Google Shape;267;p16"/>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317"/>
        <p:cNvGrpSpPr/>
        <p:nvPr/>
      </p:nvGrpSpPr>
      <p:grpSpPr>
        <a:xfrm>
          <a:off x="0" y="0"/>
          <a:ext cx="0" cy="0"/>
          <a:chOff x="0" y="0"/>
          <a:chExt cx="0" cy="0"/>
        </a:xfrm>
      </p:grpSpPr>
      <p:sp>
        <p:nvSpPr>
          <p:cNvPr id="318" name="Google Shape;318;p20"/>
          <p:cNvSpPr txBox="1">
            <a:spLocks noGrp="1"/>
          </p:cNvSpPr>
          <p:nvPr>
            <p:ph type="subTitle" idx="1"/>
          </p:nvPr>
        </p:nvSpPr>
        <p:spPr>
          <a:xfrm>
            <a:off x="5188777" y="2302850"/>
            <a:ext cx="28305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20"/>
          <p:cNvSpPr txBox="1">
            <a:spLocks noGrp="1"/>
          </p:cNvSpPr>
          <p:nvPr>
            <p:ph type="title"/>
          </p:nvPr>
        </p:nvSpPr>
        <p:spPr>
          <a:xfrm>
            <a:off x="5188777" y="1563950"/>
            <a:ext cx="2830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0" name="Google Shape;320;p20"/>
          <p:cNvSpPr/>
          <p:nvPr/>
        </p:nvSpPr>
        <p:spPr>
          <a:xfrm>
            <a:off x="25" y="50"/>
            <a:ext cx="9144000" cy="814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20"/>
          <p:cNvGrpSpPr/>
          <p:nvPr/>
        </p:nvGrpSpPr>
        <p:grpSpPr>
          <a:xfrm>
            <a:off x="6715279" y="4625182"/>
            <a:ext cx="744312" cy="221985"/>
            <a:chOff x="8652775" y="883650"/>
            <a:chExt cx="120875" cy="36050"/>
          </a:xfrm>
        </p:grpSpPr>
        <p:sp>
          <p:nvSpPr>
            <p:cNvPr id="322" name="Google Shape;322;p2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20"/>
          <p:cNvGrpSpPr/>
          <p:nvPr/>
        </p:nvGrpSpPr>
        <p:grpSpPr>
          <a:xfrm>
            <a:off x="5348091" y="4627025"/>
            <a:ext cx="234762" cy="218290"/>
            <a:chOff x="8652775" y="883650"/>
            <a:chExt cx="38125" cy="35450"/>
          </a:xfrm>
        </p:grpSpPr>
        <p:sp>
          <p:nvSpPr>
            <p:cNvPr id="329" name="Google Shape;329;p2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20"/>
          <p:cNvSpPr/>
          <p:nvPr/>
        </p:nvSpPr>
        <p:spPr>
          <a:xfrm>
            <a:off x="434267" y="281688"/>
            <a:ext cx="768173" cy="251234"/>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0"/>
          <p:cNvGrpSpPr/>
          <p:nvPr/>
        </p:nvGrpSpPr>
        <p:grpSpPr>
          <a:xfrm>
            <a:off x="1539766" y="296324"/>
            <a:ext cx="744312" cy="221985"/>
            <a:chOff x="8652775" y="883650"/>
            <a:chExt cx="120875" cy="36050"/>
          </a:xfrm>
        </p:grpSpPr>
        <p:sp>
          <p:nvSpPr>
            <p:cNvPr id="334" name="Google Shape;334;p2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0"/>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0"/>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20"/>
          <p:cNvSpPr/>
          <p:nvPr/>
        </p:nvSpPr>
        <p:spPr>
          <a:xfrm>
            <a:off x="25" y="4328925"/>
            <a:ext cx="9144000" cy="814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0"/>
          <p:cNvGrpSpPr/>
          <p:nvPr/>
        </p:nvGrpSpPr>
        <p:grpSpPr>
          <a:xfrm>
            <a:off x="8313341" y="3800082"/>
            <a:ext cx="234762" cy="218290"/>
            <a:chOff x="8652775" y="883650"/>
            <a:chExt cx="38125" cy="35450"/>
          </a:xfrm>
        </p:grpSpPr>
        <p:sp>
          <p:nvSpPr>
            <p:cNvPr id="342" name="Google Shape;342;p2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20"/>
          <p:cNvGrpSpPr/>
          <p:nvPr/>
        </p:nvGrpSpPr>
        <p:grpSpPr>
          <a:xfrm>
            <a:off x="225018" y="1008006"/>
            <a:ext cx="430885" cy="203666"/>
            <a:chOff x="8703675" y="886625"/>
            <a:chExt cx="69975" cy="33075"/>
          </a:xfrm>
        </p:grpSpPr>
        <p:sp>
          <p:nvSpPr>
            <p:cNvPr id="347" name="Google Shape;347;p20"/>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75" y="445025"/>
            <a:ext cx="7717500" cy="740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1pPr>
            <a:lvl2pPr lvl="1">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2pPr>
            <a:lvl3pPr lvl="2">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3pPr>
            <a:lvl4pPr lvl="3">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4pPr>
            <a:lvl5pPr lvl="4">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5pPr>
            <a:lvl6pPr lvl="5">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6pPr>
            <a:lvl7pPr lvl="6">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7pPr>
            <a:lvl8pPr lvl="7">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8pPr>
            <a:lvl9pPr lvl="8">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71327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8" r:id="rId5"/>
    <p:sldLayoutId id="2147483659" r:id="rId6"/>
    <p:sldLayoutId id="2147483660" r:id="rId7"/>
    <p:sldLayoutId id="2147483662" r:id="rId8"/>
    <p:sldLayoutId id="2147483666" r:id="rId9"/>
    <p:sldLayoutId id="2147483667" r:id="rId10"/>
    <p:sldLayoutId id="2147483668" r:id="rId11"/>
    <p:sldLayoutId id="2147483671" r:id="rId12"/>
    <p:sldLayoutId id="2147483672" r:id="rId13"/>
    <p:sldLayoutId id="2147483673" r:id="rId14"/>
    <p:sldLayoutId id="214748367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ackoverflow.com/questions/5004761/objective-chow-can-i-freeze-the-screen-and-add-loading-animatio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3.jpeg"/><Relationship Id="rId5" Type="http://schemas.openxmlformats.org/officeDocument/2006/relationships/image" Target="../media/image26.jpeg"/><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29.jpeg"/><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Google Shape;512;p32"/>
          <p:cNvSpPr/>
          <p:nvPr/>
        </p:nvSpPr>
        <p:spPr>
          <a:xfrm>
            <a:off x="380048" y="5452571"/>
            <a:ext cx="4795800" cy="44190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txBox="1">
            <a:spLocks noGrp="1"/>
          </p:cNvSpPr>
          <p:nvPr>
            <p:ph type="ctrTitle"/>
          </p:nvPr>
        </p:nvSpPr>
        <p:spPr>
          <a:xfrm>
            <a:off x="522851" y="-2343857"/>
            <a:ext cx="4510194" cy="2048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Robot Car</a:t>
            </a:r>
            <a:br>
              <a:rPr lang="en"/>
            </a:br>
            <a:r>
              <a:rPr lang="en"/>
              <a:t>Azza</a:t>
            </a:r>
            <a:endParaRPr/>
          </a:p>
        </p:txBody>
      </p:sp>
      <p:sp>
        <p:nvSpPr>
          <p:cNvPr id="514" name="Google Shape;514;p32"/>
          <p:cNvSpPr txBox="1">
            <a:spLocks noGrp="1"/>
          </p:cNvSpPr>
          <p:nvPr>
            <p:ph type="subTitle" idx="1"/>
          </p:nvPr>
        </p:nvSpPr>
        <p:spPr>
          <a:xfrm>
            <a:off x="-3051198" y="3440532"/>
            <a:ext cx="28698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IoT Project</a:t>
            </a:r>
            <a:endParaRPr/>
          </a:p>
        </p:txBody>
      </p:sp>
      <p:grpSp>
        <p:nvGrpSpPr>
          <p:cNvPr id="515" name="Google Shape;515;p32"/>
          <p:cNvGrpSpPr/>
          <p:nvPr/>
        </p:nvGrpSpPr>
        <p:grpSpPr>
          <a:xfrm rot="13405490">
            <a:off x="6926829" y="6010167"/>
            <a:ext cx="1088320" cy="1251963"/>
            <a:chOff x="2258600" y="1433188"/>
            <a:chExt cx="467050" cy="537300"/>
          </a:xfrm>
        </p:grpSpPr>
        <p:sp>
          <p:nvSpPr>
            <p:cNvPr id="516" name="Google Shape;516;p32"/>
            <p:cNvSpPr/>
            <p:nvPr/>
          </p:nvSpPr>
          <p:spPr>
            <a:xfrm>
              <a:off x="2258600" y="1433350"/>
              <a:ext cx="467050" cy="536975"/>
            </a:xfrm>
            <a:custGeom>
              <a:avLst/>
              <a:gdLst/>
              <a:ahLst/>
              <a:cxnLst/>
              <a:rect l="l" t="t" r="r" b="b"/>
              <a:pathLst>
                <a:path w="18682" h="21479" extrusionOk="0">
                  <a:moveTo>
                    <a:pt x="9347" y="607"/>
                  </a:moveTo>
                  <a:cubicBezTo>
                    <a:pt x="9740" y="607"/>
                    <a:pt x="10050" y="929"/>
                    <a:pt x="10050" y="1322"/>
                  </a:cubicBezTo>
                  <a:cubicBezTo>
                    <a:pt x="10050" y="1715"/>
                    <a:pt x="9740" y="2024"/>
                    <a:pt x="9347" y="2024"/>
                  </a:cubicBezTo>
                  <a:cubicBezTo>
                    <a:pt x="8954" y="2024"/>
                    <a:pt x="8633" y="1715"/>
                    <a:pt x="8633" y="1322"/>
                  </a:cubicBezTo>
                  <a:cubicBezTo>
                    <a:pt x="8633" y="929"/>
                    <a:pt x="8954" y="607"/>
                    <a:pt x="9347" y="607"/>
                  </a:cubicBezTo>
                  <a:close/>
                  <a:moveTo>
                    <a:pt x="9347" y="0"/>
                  </a:moveTo>
                  <a:cubicBezTo>
                    <a:pt x="8609" y="0"/>
                    <a:pt x="8025" y="583"/>
                    <a:pt x="8025" y="1322"/>
                  </a:cubicBezTo>
                  <a:cubicBezTo>
                    <a:pt x="8025" y="1905"/>
                    <a:pt x="8395" y="2393"/>
                    <a:pt x="8918" y="2572"/>
                  </a:cubicBezTo>
                  <a:lnTo>
                    <a:pt x="8918" y="3608"/>
                  </a:lnTo>
                  <a:cubicBezTo>
                    <a:pt x="6120" y="3739"/>
                    <a:pt x="3656" y="5155"/>
                    <a:pt x="2108" y="7287"/>
                  </a:cubicBezTo>
                  <a:cubicBezTo>
                    <a:pt x="1906" y="7560"/>
                    <a:pt x="1727" y="7858"/>
                    <a:pt x="1548" y="8156"/>
                  </a:cubicBezTo>
                  <a:lnTo>
                    <a:pt x="1167" y="8156"/>
                  </a:lnTo>
                  <a:cubicBezTo>
                    <a:pt x="417" y="9489"/>
                    <a:pt x="1" y="11037"/>
                    <a:pt x="1" y="12668"/>
                  </a:cubicBezTo>
                  <a:cubicBezTo>
                    <a:pt x="1" y="12847"/>
                    <a:pt x="1" y="13014"/>
                    <a:pt x="13" y="13180"/>
                  </a:cubicBezTo>
                  <a:lnTo>
                    <a:pt x="429" y="13180"/>
                  </a:lnTo>
                  <a:cubicBezTo>
                    <a:pt x="441" y="13442"/>
                    <a:pt x="477" y="13704"/>
                    <a:pt x="513" y="13954"/>
                  </a:cubicBezTo>
                  <a:cubicBezTo>
                    <a:pt x="1191" y="18217"/>
                    <a:pt x="4882" y="21479"/>
                    <a:pt x="9347" y="21479"/>
                  </a:cubicBezTo>
                  <a:cubicBezTo>
                    <a:pt x="13800" y="21479"/>
                    <a:pt x="17491" y="18217"/>
                    <a:pt x="18170" y="13954"/>
                  </a:cubicBezTo>
                  <a:cubicBezTo>
                    <a:pt x="18205" y="13704"/>
                    <a:pt x="18241" y="13442"/>
                    <a:pt x="18253" y="13180"/>
                  </a:cubicBezTo>
                  <a:lnTo>
                    <a:pt x="18670" y="13180"/>
                  </a:lnTo>
                  <a:cubicBezTo>
                    <a:pt x="18682" y="13014"/>
                    <a:pt x="18682" y="12847"/>
                    <a:pt x="18682" y="12668"/>
                  </a:cubicBezTo>
                  <a:cubicBezTo>
                    <a:pt x="18682" y="11025"/>
                    <a:pt x="18265" y="9489"/>
                    <a:pt x="17515" y="8156"/>
                  </a:cubicBezTo>
                  <a:lnTo>
                    <a:pt x="17134" y="8156"/>
                  </a:lnTo>
                  <a:cubicBezTo>
                    <a:pt x="16967" y="7858"/>
                    <a:pt x="16777" y="7572"/>
                    <a:pt x="16574" y="7287"/>
                  </a:cubicBezTo>
                  <a:cubicBezTo>
                    <a:pt x="15026" y="5155"/>
                    <a:pt x="12562" y="3739"/>
                    <a:pt x="9764" y="3608"/>
                  </a:cubicBezTo>
                  <a:lnTo>
                    <a:pt x="9764" y="2572"/>
                  </a:lnTo>
                  <a:cubicBezTo>
                    <a:pt x="10288" y="2393"/>
                    <a:pt x="10657" y="1905"/>
                    <a:pt x="10657" y="1322"/>
                  </a:cubicBezTo>
                  <a:cubicBezTo>
                    <a:pt x="10657" y="583"/>
                    <a:pt x="10073" y="0"/>
                    <a:pt x="93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2"/>
            <p:cNvGrpSpPr/>
            <p:nvPr/>
          </p:nvGrpSpPr>
          <p:grpSpPr>
            <a:xfrm>
              <a:off x="2258600" y="1433188"/>
              <a:ext cx="467050" cy="537300"/>
              <a:chOff x="2258600" y="-256450"/>
              <a:chExt cx="467050" cy="537300"/>
            </a:xfrm>
          </p:grpSpPr>
          <p:sp>
            <p:nvSpPr>
              <p:cNvPr id="518" name="Google Shape;518;p32"/>
              <p:cNvSpPr/>
              <p:nvPr/>
            </p:nvSpPr>
            <p:spPr>
              <a:xfrm>
                <a:off x="2481850" y="-201675"/>
                <a:ext cx="20850" cy="94075"/>
              </a:xfrm>
              <a:custGeom>
                <a:avLst/>
                <a:gdLst/>
                <a:ahLst/>
                <a:cxnLst/>
                <a:rect l="l" t="t" r="r" b="b"/>
                <a:pathLst>
                  <a:path w="834" h="3763" extrusionOk="0">
                    <a:moveTo>
                      <a:pt x="0" y="0"/>
                    </a:moveTo>
                    <a:lnTo>
                      <a:pt x="0" y="3763"/>
                    </a:lnTo>
                    <a:lnTo>
                      <a:pt x="834" y="3763"/>
                    </a:lnTo>
                    <a:lnTo>
                      <a:pt x="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2269025" y="69475"/>
                <a:ext cx="446500" cy="23250"/>
              </a:xfrm>
              <a:custGeom>
                <a:avLst/>
                <a:gdLst/>
                <a:ahLst/>
                <a:cxnLst/>
                <a:rect l="l" t="t" r="r" b="b"/>
                <a:pathLst>
                  <a:path w="17860" h="930" extrusionOk="0">
                    <a:moveTo>
                      <a:pt x="0" y="1"/>
                    </a:moveTo>
                    <a:cubicBezTo>
                      <a:pt x="12" y="322"/>
                      <a:pt x="48" y="620"/>
                      <a:pt x="96" y="930"/>
                    </a:cubicBezTo>
                    <a:lnTo>
                      <a:pt x="17753" y="930"/>
                    </a:lnTo>
                    <a:cubicBezTo>
                      <a:pt x="17800" y="620"/>
                      <a:pt x="17836" y="310"/>
                      <a:pt x="17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2271700" y="92700"/>
                <a:ext cx="441150" cy="188150"/>
              </a:xfrm>
              <a:custGeom>
                <a:avLst/>
                <a:gdLst/>
                <a:ahLst/>
                <a:cxnLst/>
                <a:rect l="l" t="t" r="r" b="b"/>
                <a:pathLst>
                  <a:path w="17646" h="7526" extrusionOk="0">
                    <a:moveTo>
                      <a:pt x="1" y="1"/>
                    </a:moveTo>
                    <a:cubicBezTo>
                      <a:pt x="679" y="4263"/>
                      <a:pt x="4370" y="7525"/>
                      <a:pt x="8823" y="7525"/>
                    </a:cubicBezTo>
                    <a:cubicBezTo>
                      <a:pt x="13276" y="7525"/>
                      <a:pt x="16967" y="4263"/>
                      <a:pt x="176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2311300" y="-166250"/>
                <a:ext cx="361675" cy="92300"/>
              </a:xfrm>
              <a:custGeom>
                <a:avLst/>
                <a:gdLst/>
                <a:ahLst/>
                <a:cxnLst/>
                <a:rect l="l" t="t" r="r" b="b"/>
                <a:pathLst>
                  <a:path w="14467" h="3692" extrusionOk="0">
                    <a:moveTo>
                      <a:pt x="7239" y="0"/>
                    </a:moveTo>
                    <a:cubicBezTo>
                      <a:pt x="4262" y="0"/>
                      <a:pt x="1631" y="1453"/>
                      <a:pt x="0" y="3691"/>
                    </a:cubicBezTo>
                    <a:lnTo>
                      <a:pt x="14466" y="3691"/>
                    </a:lnTo>
                    <a:cubicBezTo>
                      <a:pt x="12847" y="1453"/>
                      <a:pt x="10216" y="0"/>
                      <a:pt x="7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2296700" y="-73975"/>
                <a:ext cx="391150" cy="23225"/>
              </a:xfrm>
              <a:custGeom>
                <a:avLst/>
                <a:gdLst/>
                <a:ahLst/>
                <a:cxnLst/>
                <a:rect l="l" t="t" r="r" b="b"/>
                <a:pathLst>
                  <a:path w="15646" h="929" extrusionOk="0">
                    <a:moveTo>
                      <a:pt x="584" y="0"/>
                    </a:moveTo>
                    <a:cubicBezTo>
                      <a:pt x="370" y="298"/>
                      <a:pt x="179" y="607"/>
                      <a:pt x="1" y="929"/>
                    </a:cubicBezTo>
                    <a:lnTo>
                      <a:pt x="15645" y="929"/>
                    </a:lnTo>
                    <a:cubicBezTo>
                      <a:pt x="15467" y="607"/>
                      <a:pt x="15276" y="298"/>
                      <a:pt x="15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2258600" y="-52550"/>
                <a:ext cx="467050" cy="125925"/>
              </a:xfrm>
              <a:custGeom>
                <a:avLst/>
                <a:gdLst/>
                <a:ahLst/>
                <a:cxnLst/>
                <a:rect l="l" t="t" r="r" b="b"/>
                <a:pathLst>
                  <a:path w="18682" h="5037" extrusionOk="0">
                    <a:moveTo>
                      <a:pt x="1167" y="0"/>
                    </a:moveTo>
                    <a:cubicBezTo>
                      <a:pt x="429" y="1346"/>
                      <a:pt x="1" y="2882"/>
                      <a:pt x="1" y="4525"/>
                    </a:cubicBezTo>
                    <a:cubicBezTo>
                      <a:pt x="1" y="4691"/>
                      <a:pt x="13" y="4870"/>
                      <a:pt x="24" y="5037"/>
                    </a:cubicBezTo>
                    <a:lnTo>
                      <a:pt x="18670" y="5037"/>
                    </a:lnTo>
                    <a:cubicBezTo>
                      <a:pt x="18682" y="4870"/>
                      <a:pt x="18682" y="4691"/>
                      <a:pt x="18682" y="4525"/>
                    </a:cubicBezTo>
                    <a:cubicBezTo>
                      <a:pt x="18682" y="2882"/>
                      <a:pt x="18265" y="1346"/>
                      <a:pt x="17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2459225" y="-256450"/>
                <a:ext cx="66100" cy="66100"/>
              </a:xfrm>
              <a:custGeom>
                <a:avLst/>
                <a:gdLst/>
                <a:ahLst/>
                <a:cxnLst/>
                <a:rect l="l" t="t" r="r" b="b"/>
                <a:pathLst>
                  <a:path w="2644" h="2644" extrusionOk="0">
                    <a:moveTo>
                      <a:pt x="1322" y="620"/>
                    </a:moveTo>
                    <a:cubicBezTo>
                      <a:pt x="1715" y="620"/>
                      <a:pt x="2036" y="929"/>
                      <a:pt x="2036" y="1322"/>
                    </a:cubicBezTo>
                    <a:cubicBezTo>
                      <a:pt x="2036" y="1715"/>
                      <a:pt x="1715" y="2036"/>
                      <a:pt x="1322" y="2036"/>
                    </a:cubicBezTo>
                    <a:cubicBezTo>
                      <a:pt x="929" y="2036"/>
                      <a:pt x="608" y="1715"/>
                      <a:pt x="608" y="1322"/>
                    </a:cubicBezTo>
                    <a:cubicBezTo>
                      <a:pt x="608" y="929"/>
                      <a:pt x="929" y="620"/>
                      <a:pt x="1322" y="620"/>
                    </a:cubicBezTo>
                    <a:close/>
                    <a:moveTo>
                      <a:pt x="1322" y="1"/>
                    </a:moveTo>
                    <a:cubicBezTo>
                      <a:pt x="596" y="1"/>
                      <a:pt x="0" y="596"/>
                      <a:pt x="0" y="1322"/>
                    </a:cubicBezTo>
                    <a:cubicBezTo>
                      <a:pt x="0" y="2048"/>
                      <a:pt x="596" y="2644"/>
                      <a:pt x="1322" y="2644"/>
                    </a:cubicBezTo>
                    <a:cubicBezTo>
                      <a:pt x="2048" y="2644"/>
                      <a:pt x="2644" y="2048"/>
                      <a:pt x="2644" y="1322"/>
                    </a:cubicBezTo>
                    <a:cubicBezTo>
                      <a:pt x="2644" y="596"/>
                      <a:pt x="2048" y="1"/>
                      <a:pt x="1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2578575" y="4900"/>
                <a:ext cx="44375" cy="68475"/>
              </a:xfrm>
              <a:custGeom>
                <a:avLst/>
                <a:gdLst/>
                <a:ahLst/>
                <a:cxnLst/>
                <a:rect l="l" t="t" r="r" b="b"/>
                <a:pathLst>
                  <a:path w="1775" h="2739" extrusionOk="0">
                    <a:moveTo>
                      <a:pt x="1656" y="0"/>
                    </a:moveTo>
                    <a:lnTo>
                      <a:pt x="1" y="2739"/>
                    </a:lnTo>
                    <a:lnTo>
                      <a:pt x="1775" y="2739"/>
                    </a:lnTo>
                    <a:lnTo>
                      <a:pt x="1775" y="631"/>
                    </a:lnTo>
                    <a:cubicBezTo>
                      <a:pt x="1775" y="405"/>
                      <a:pt x="1739" y="191"/>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2479175" y="-22500"/>
                <a:ext cx="99425" cy="95875"/>
              </a:xfrm>
              <a:custGeom>
                <a:avLst/>
                <a:gdLst/>
                <a:ahLst/>
                <a:cxnLst/>
                <a:rect l="l" t="t" r="r" b="b"/>
                <a:pathLst>
                  <a:path w="3977" h="3835" extrusionOk="0">
                    <a:moveTo>
                      <a:pt x="2322" y="1"/>
                    </a:moveTo>
                    <a:lnTo>
                      <a:pt x="0" y="3835"/>
                    </a:lnTo>
                    <a:lnTo>
                      <a:pt x="1655" y="3835"/>
                    </a:lnTo>
                    <a:lnTo>
                      <a:pt x="3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2361300" y="-22500"/>
                <a:ext cx="175925" cy="95875"/>
              </a:xfrm>
              <a:custGeom>
                <a:avLst/>
                <a:gdLst/>
                <a:ahLst/>
                <a:cxnLst/>
                <a:rect l="l" t="t" r="r" b="b"/>
                <a:pathLst>
                  <a:path w="7037" h="3835" extrusionOk="0">
                    <a:moveTo>
                      <a:pt x="1739" y="1"/>
                    </a:moveTo>
                    <a:cubicBezTo>
                      <a:pt x="786" y="1"/>
                      <a:pt x="0" y="775"/>
                      <a:pt x="0" y="1727"/>
                    </a:cubicBezTo>
                    <a:lnTo>
                      <a:pt x="0" y="3835"/>
                    </a:lnTo>
                    <a:lnTo>
                      <a:pt x="4715" y="3835"/>
                    </a:lnTo>
                    <a:lnTo>
                      <a:pt x="7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2561925" y="-8800"/>
                <a:ext cx="58050" cy="82175"/>
              </a:xfrm>
              <a:custGeom>
                <a:avLst/>
                <a:gdLst/>
                <a:ahLst/>
                <a:cxnLst/>
                <a:rect l="l" t="t" r="r" b="b"/>
                <a:pathLst>
                  <a:path w="2322" h="3287" extrusionOk="0">
                    <a:moveTo>
                      <a:pt x="1977" y="1"/>
                    </a:moveTo>
                    <a:lnTo>
                      <a:pt x="0" y="3287"/>
                    </a:lnTo>
                    <a:lnTo>
                      <a:pt x="667" y="3287"/>
                    </a:lnTo>
                    <a:lnTo>
                      <a:pt x="2322" y="548"/>
                    </a:lnTo>
                    <a:cubicBezTo>
                      <a:pt x="2238" y="346"/>
                      <a:pt x="2131" y="155"/>
                      <a:pt x="1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2520550" y="-22500"/>
                <a:ext cx="90800" cy="95875"/>
              </a:xfrm>
              <a:custGeom>
                <a:avLst/>
                <a:gdLst/>
                <a:ahLst/>
                <a:cxnLst/>
                <a:rect l="l" t="t" r="r" b="b"/>
                <a:pathLst>
                  <a:path w="3632" h="3835" extrusionOk="0">
                    <a:moveTo>
                      <a:pt x="2322" y="1"/>
                    </a:moveTo>
                    <a:lnTo>
                      <a:pt x="0" y="3835"/>
                    </a:lnTo>
                    <a:lnTo>
                      <a:pt x="1655" y="3835"/>
                    </a:lnTo>
                    <a:lnTo>
                      <a:pt x="3632" y="549"/>
                    </a:lnTo>
                    <a:cubicBezTo>
                      <a:pt x="3322" y="215"/>
                      <a:pt x="2870" y="1"/>
                      <a:pt x="2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2348500" y="128125"/>
                <a:ext cx="34850" cy="34550"/>
              </a:xfrm>
              <a:custGeom>
                <a:avLst/>
                <a:gdLst/>
                <a:ahLst/>
                <a:cxnLst/>
                <a:rect l="l" t="t" r="r" b="b"/>
                <a:pathLst>
                  <a:path w="1394" h="1382" extrusionOk="0">
                    <a:moveTo>
                      <a:pt x="723" y="0"/>
                    </a:moveTo>
                    <a:cubicBezTo>
                      <a:pt x="716" y="0"/>
                      <a:pt x="710" y="0"/>
                      <a:pt x="703" y="0"/>
                    </a:cubicBezTo>
                    <a:cubicBezTo>
                      <a:pt x="310" y="0"/>
                      <a:pt x="0" y="310"/>
                      <a:pt x="0" y="691"/>
                    </a:cubicBezTo>
                    <a:cubicBezTo>
                      <a:pt x="0" y="1072"/>
                      <a:pt x="310" y="1381"/>
                      <a:pt x="703" y="1381"/>
                    </a:cubicBezTo>
                    <a:cubicBezTo>
                      <a:pt x="1084" y="1381"/>
                      <a:pt x="1393" y="1072"/>
                      <a:pt x="1393" y="691"/>
                    </a:cubicBezTo>
                    <a:cubicBezTo>
                      <a:pt x="1393" y="317"/>
                      <a:pt x="1095" y="0"/>
                      <a:pt x="7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23991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24497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2500300" y="128125"/>
                <a:ext cx="34550" cy="34550"/>
              </a:xfrm>
              <a:custGeom>
                <a:avLst/>
                <a:gdLst/>
                <a:ahLst/>
                <a:cxnLst/>
                <a:rect l="l" t="t" r="r" b="b"/>
                <a:pathLst>
                  <a:path w="1382" h="1382" extrusionOk="0">
                    <a:moveTo>
                      <a:pt x="712" y="0"/>
                    </a:moveTo>
                    <a:cubicBezTo>
                      <a:pt x="705" y="0"/>
                      <a:pt x="698" y="0"/>
                      <a:pt x="691" y="0"/>
                    </a:cubicBezTo>
                    <a:cubicBezTo>
                      <a:pt x="310" y="0"/>
                      <a:pt x="1" y="310"/>
                      <a:pt x="1" y="691"/>
                    </a:cubicBezTo>
                    <a:cubicBezTo>
                      <a:pt x="1" y="1072"/>
                      <a:pt x="310" y="1381"/>
                      <a:pt x="691" y="1381"/>
                    </a:cubicBezTo>
                    <a:cubicBezTo>
                      <a:pt x="1072" y="1381"/>
                      <a:pt x="1382" y="1072"/>
                      <a:pt x="1382" y="691"/>
                    </a:cubicBezTo>
                    <a:cubicBezTo>
                      <a:pt x="1382" y="317"/>
                      <a:pt x="1083" y="0"/>
                      <a:pt x="7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2550600" y="128125"/>
                <a:ext cx="34850" cy="34550"/>
              </a:xfrm>
              <a:custGeom>
                <a:avLst/>
                <a:gdLst/>
                <a:ahLst/>
                <a:cxnLst/>
                <a:rect l="l" t="t" r="r" b="b"/>
                <a:pathLst>
                  <a:path w="1394" h="1382" extrusionOk="0">
                    <a:moveTo>
                      <a:pt x="712" y="0"/>
                    </a:moveTo>
                    <a:cubicBezTo>
                      <a:pt x="705" y="0"/>
                      <a:pt x="698" y="0"/>
                      <a:pt x="691" y="0"/>
                    </a:cubicBezTo>
                    <a:cubicBezTo>
                      <a:pt x="310" y="0"/>
                      <a:pt x="1" y="310"/>
                      <a:pt x="1" y="691"/>
                    </a:cubicBezTo>
                    <a:cubicBezTo>
                      <a:pt x="1" y="1072"/>
                      <a:pt x="310" y="1381"/>
                      <a:pt x="691" y="1381"/>
                    </a:cubicBezTo>
                    <a:cubicBezTo>
                      <a:pt x="1084" y="1381"/>
                      <a:pt x="1394" y="1072"/>
                      <a:pt x="1394" y="691"/>
                    </a:cubicBezTo>
                    <a:cubicBezTo>
                      <a:pt x="1394" y="317"/>
                      <a:pt x="1095" y="0"/>
                      <a:pt x="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2601200" y="128125"/>
                <a:ext cx="34550" cy="34550"/>
              </a:xfrm>
              <a:custGeom>
                <a:avLst/>
                <a:gdLst/>
                <a:ahLst/>
                <a:cxnLst/>
                <a:rect l="l" t="t" r="r" b="b"/>
                <a:pathLst>
                  <a:path w="1382" h="1382" extrusionOk="0">
                    <a:moveTo>
                      <a:pt x="691" y="0"/>
                    </a:moveTo>
                    <a:cubicBezTo>
                      <a:pt x="310" y="0"/>
                      <a:pt x="1" y="310"/>
                      <a:pt x="1" y="691"/>
                    </a:cubicBezTo>
                    <a:cubicBezTo>
                      <a:pt x="1"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2392850" y="1870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2392850" y="2132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 name="Google Shape;538;p32"/>
          <p:cNvGrpSpPr/>
          <p:nvPr/>
        </p:nvGrpSpPr>
        <p:grpSpPr>
          <a:xfrm rot="15412892">
            <a:off x="13276850" y="2579926"/>
            <a:ext cx="1055985" cy="905499"/>
            <a:chOff x="4041575" y="1574875"/>
            <a:chExt cx="296475" cy="254225"/>
          </a:xfrm>
        </p:grpSpPr>
        <p:sp>
          <p:nvSpPr>
            <p:cNvPr id="539" name="Google Shape;539;p32"/>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32"/>
            <p:cNvGrpSpPr/>
            <p:nvPr/>
          </p:nvGrpSpPr>
          <p:grpSpPr>
            <a:xfrm>
              <a:off x="4041575" y="1575025"/>
              <a:ext cx="296475" cy="253925"/>
              <a:chOff x="4041575" y="-114775"/>
              <a:chExt cx="296475" cy="253925"/>
            </a:xfrm>
          </p:grpSpPr>
          <p:sp>
            <p:nvSpPr>
              <p:cNvPr id="541" name="Google Shape;541;p32"/>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9" name="Google Shape;669;p32"/>
          <p:cNvGrpSpPr/>
          <p:nvPr/>
        </p:nvGrpSpPr>
        <p:grpSpPr>
          <a:xfrm rot="3827053">
            <a:off x="-4434479" y="2233828"/>
            <a:ext cx="1374874" cy="2436434"/>
            <a:chOff x="2225575" y="3305850"/>
            <a:chExt cx="380125" cy="673625"/>
          </a:xfrm>
        </p:grpSpPr>
        <p:sp>
          <p:nvSpPr>
            <p:cNvPr id="670" name="Google Shape;670;p32"/>
            <p:cNvSpPr/>
            <p:nvPr/>
          </p:nvSpPr>
          <p:spPr>
            <a:xfrm>
              <a:off x="2225850" y="3306013"/>
              <a:ext cx="379850" cy="673300"/>
            </a:xfrm>
            <a:custGeom>
              <a:avLst/>
              <a:gdLst/>
              <a:ahLst/>
              <a:cxnLst/>
              <a:rect l="l" t="t" r="r" b="b"/>
              <a:pathLst>
                <a:path w="15194" h="26932" extrusionOk="0">
                  <a:moveTo>
                    <a:pt x="8978" y="16395"/>
                  </a:moveTo>
                  <a:lnTo>
                    <a:pt x="8978" y="17097"/>
                  </a:lnTo>
                  <a:lnTo>
                    <a:pt x="8835" y="17097"/>
                  </a:lnTo>
                  <a:cubicBezTo>
                    <a:pt x="8573" y="17097"/>
                    <a:pt x="8359" y="17312"/>
                    <a:pt x="8359" y="17574"/>
                  </a:cubicBezTo>
                  <a:lnTo>
                    <a:pt x="8359" y="17967"/>
                  </a:lnTo>
                  <a:lnTo>
                    <a:pt x="8252" y="17967"/>
                  </a:lnTo>
                  <a:cubicBezTo>
                    <a:pt x="8121" y="17967"/>
                    <a:pt x="8002" y="18074"/>
                    <a:pt x="8002" y="18217"/>
                  </a:cubicBezTo>
                  <a:cubicBezTo>
                    <a:pt x="8002" y="18348"/>
                    <a:pt x="8121" y="18467"/>
                    <a:pt x="8252" y="18467"/>
                  </a:cubicBezTo>
                  <a:lnTo>
                    <a:pt x="8359" y="18467"/>
                  </a:lnTo>
                  <a:lnTo>
                    <a:pt x="8359" y="21634"/>
                  </a:lnTo>
                  <a:lnTo>
                    <a:pt x="8252" y="21634"/>
                  </a:lnTo>
                  <a:cubicBezTo>
                    <a:pt x="8121" y="21634"/>
                    <a:pt x="8002" y="21741"/>
                    <a:pt x="8002" y="21884"/>
                  </a:cubicBezTo>
                  <a:cubicBezTo>
                    <a:pt x="8002" y="22015"/>
                    <a:pt x="8121" y="22134"/>
                    <a:pt x="8252" y="22134"/>
                  </a:cubicBezTo>
                  <a:lnTo>
                    <a:pt x="8359" y="22134"/>
                  </a:lnTo>
                  <a:lnTo>
                    <a:pt x="8359" y="22527"/>
                  </a:lnTo>
                  <a:cubicBezTo>
                    <a:pt x="8359" y="22789"/>
                    <a:pt x="8573" y="22991"/>
                    <a:pt x="8835" y="22991"/>
                  </a:cubicBezTo>
                  <a:lnTo>
                    <a:pt x="8966" y="22991"/>
                  </a:lnTo>
                  <a:lnTo>
                    <a:pt x="8966" y="24086"/>
                  </a:lnTo>
                  <a:cubicBezTo>
                    <a:pt x="8966" y="24086"/>
                    <a:pt x="8978" y="24098"/>
                    <a:pt x="8978" y="24098"/>
                  </a:cubicBezTo>
                  <a:lnTo>
                    <a:pt x="6216" y="24098"/>
                  </a:lnTo>
                  <a:cubicBezTo>
                    <a:pt x="6216" y="24098"/>
                    <a:pt x="6216" y="24086"/>
                    <a:pt x="6216" y="24086"/>
                  </a:cubicBezTo>
                  <a:lnTo>
                    <a:pt x="6216" y="22991"/>
                  </a:lnTo>
                  <a:lnTo>
                    <a:pt x="6359" y="22991"/>
                  </a:lnTo>
                  <a:cubicBezTo>
                    <a:pt x="6621" y="22991"/>
                    <a:pt x="6835" y="22789"/>
                    <a:pt x="6835" y="22527"/>
                  </a:cubicBezTo>
                  <a:lnTo>
                    <a:pt x="6835" y="22134"/>
                  </a:lnTo>
                  <a:lnTo>
                    <a:pt x="6930" y="22134"/>
                  </a:lnTo>
                  <a:cubicBezTo>
                    <a:pt x="7073" y="22134"/>
                    <a:pt x="7180" y="22015"/>
                    <a:pt x="7180" y="21884"/>
                  </a:cubicBezTo>
                  <a:cubicBezTo>
                    <a:pt x="7180" y="21741"/>
                    <a:pt x="7073" y="21634"/>
                    <a:pt x="6930" y="21634"/>
                  </a:cubicBezTo>
                  <a:lnTo>
                    <a:pt x="6835" y="21634"/>
                  </a:lnTo>
                  <a:lnTo>
                    <a:pt x="6835" y="18467"/>
                  </a:lnTo>
                  <a:lnTo>
                    <a:pt x="6930" y="18467"/>
                  </a:lnTo>
                  <a:cubicBezTo>
                    <a:pt x="7073" y="18467"/>
                    <a:pt x="7180" y="18348"/>
                    <a:pt x="7180" y="18217"/>
                  </a:cubicBezTo>
                  <a:cubicBezTo>
                    <a:pt x="7180" y="18074"/>
                    <a:pt x="7073" y="17967"/>
                    <a:pt x="6930" y="17967"/>
                  </a:cubicBezTo>
                  <a:lnTo>
                    <a:pt x="6835" y="17967"/>
                  </a:lnTo>
                  <a:lnTo>
                    <a:pt x="6835" y="17574"/>
                  </a:lnTo>
                  <a:cubicBezTo>
                    <a:pt x="6835" y="17312"/>
                    <a:pt x="6621" y="17097"/>
                    <a:pt x="6359" y="17097"/>
                  </a:cubicBezTo>
                  <a:lnTo>
                    <a:pt x="6216" y="17097"/>
                  </a:lnTo>
                  <a:lnTo>
                    <a:pt x="6216" y="16395"/>
                  </a:lnTo>
                  <a:close/>
                  <a:moveTo>
                    <a:pt x="7597" y="0"/>
                  </a:moveTo>
                  <a:cubicBezTo>
                    <a:pt x="7204" y="0"/>
                    <a:pt x="6895" y="322"/>
                    <a:pt x="6895" y="703"/>
                  </a:cubicBezTo>
                  <a:lnTo>
                    <a:pt x="4811" y="703"/>
                  </a:lnTo>
                  <a:cubicBezTo>
                    <a:pt x="4561" y="703"/>
                    <a:pt x="4359" y="905"/>
                    <a:pt x="4359" y="1167"/>
                  </a:cubicBezTo>
                  <a:lnTo>
                    <a:pt x="4359" y="3203"/>
                  </a:lnTo>
                  <a:cubicBezTo>
                    <a:pt x="4359" y="3119"/>
                    <a:pt x="4287" y="3048"/>
                    <a:pt x="4204" y="3048"/>
                  </a:cubicBezTo>
                  <a:cubicBezTo>
                    <a:pt x="4121" y="3048"/>
                    <a:pt x="4049" y="3119"/>
                    <a:pt x="4049" y="3203"/>
                  </a:cubicBezTo>
                  <a:lnTo>
                    <a:pt x="4049" y="3322"/>
                  </a:lnTo>
                  <a:cubicBezTo>
                    <a:pt x="3775" y="3441"/>
                    <a:pt x="3573" y="3715"/>
                    <a:pt x="3573" y="4036"/>
                  </a:cubicBezTo>
                  <a:cubicBezTo>
                    <a:pt x="3573" y="4358"/>
                    <a:pt x="3775" y="4632"/>
                    <a:pt x="4049" y="4751"/>
                  </a:cubicBezTo>
                  <a:lnTo>
                    <a:pt x="4049" y="4870"/>
                  </a:lnTo>
                  <a:cubicBezTo>
                    <a:pt x="4049" y="4953"/>
                    <a:pt x="4121" y="5013"/>
                    <a:pt x="4204" y="5013"/>
                  </a:cubicBezTo>
                  <a:cubicBezTo>
                    <a:pt x="4287" y="5013"/>
                    <a:pt x="4359" y="4953"/>
                    <a:pt x="4359" y="4870"/>
                  </a:cubicBezTo>
                  <a:lnTo>
                    <a:pt x="4359" y="6906"/>
                  </a:lnTo>
                  <a:cubicBezTo>
                    <a:pt x="4359" y="7156"/>
                    <a:pt x="4561" y="7358"/>
                    <a:pt x="4811" y="7358"/>
                  </a:cubicBezTo>
                  <a:lnTo>
                    <a:pt x="6609" y="7358"/>
                  </a:lnTo>
                  <a:lnTo>
                    <a:pt x="6609" y="7477"/>
                  </a:lnTo>
                  <a:cubicBezTo>
                    <a:pt x="6537" y="7489"/>
                    <a:pt x="6478" y="7549"/>
                    <a:pt x="6478" y="7620"/>
                  </a:cubicBezTo>
                  <a:cubicBezTo>
                    <a:pt x="6478" y="7691"/>
                    <a:pt x="6537" y="7751"/>
                    <a:pt x="6609" y="7763"/>
                  </a:cubicBezTo>
                  <a:lnTo>
                    <a:pt x="6609" y="7906"/>
                  </a:lnTo>
                  <a:cubicBezTo>
                    <a:pt x="6537" y="7906"/>
                    <a:pt x="6478" y="7965"/>
                    <a:pt x="6478" y="8037"/>
                  </a:cubicBezTo>
                  <a:cubicBezTo>
                    <a:pt x="6478" y="8120"/>
                    <a:pt x="6537" y="8180"/>
                    <a:pt x="6609" y="8180"/>
                  </a:cubicBezTo>
                  <a:lnTo>
                    <a:pt x="6609" y="8311"/>
                  </a:lnTo>
                  <a:lnTo>
                    <a:pt x="4537" y="8311"/>
                  </a:lnTo>
                  <a:cubicBezTo>
                    <a:pt x="4323" y="8311"/>
                    <a:pt x="4144" y="8489"/>
                    <a:pt x="4144" y="8703"/>
                  </a:cubicBezTo>
                  <a:lnTo>
                    <a:pt x="4144" y="8799"/>
                  </a:lnTo>
                  <a:lnTo>
                    <a:pt x="3930" y="8799"/>
                  </a:lnTo>
                  <a:lnTo>
                    <a:pt x="3930" y="8763"/>
                  </a:lnTo>
                  <a:cubicBezTo>
                    <a:pt x="3930" y="8692"/>
                    <a:pt x="3870" y="8632"/>
                    <a:pt x="3799" y="8632"/>
                  </a:cubicBezTo>
                  <a:cubicBezTo>
                    <a:pt x="3728" y="8632"/>
                    <a:pt x="3668" y="8692"/>
                    <a:pt x="3668" y="8763"/>
                  </a:cubicBezTo>
                  <a:lnTo>
                    <a:pt x="3668" y="8799"/>
                  </a:lnTo>
                  <a:lnTo>
                    <a:pt x="3466" y="8799"/>
                  </a:lnTo>
                  <a:lnTo>
                    <a:pt x="3466" y="8763"/>
                  </a:lnTo>
                  <a:cubicBezTo>
                    <a:pt x="3466" y="8692"/>
                    <a:pt x="3406" y="8632"/>
                    <a:pt x="3335" y="8632"/>
                  </a:cubicBezTo>
                  <a:cubicBezTo>
                    <a:pt x="3263" y="8632"/>
                    <a:pt x="3204" y="8692"/>
                    <a:pt x="3204" y="8763"/>
                  </a:cubicBezTo>
                  <a:lnTo>
                    <a:pt x="3204" y="8894"/>
                  </a:lnTo>
                  <a:cubicBezTo>
                    <a:pt x="3192" y="8906"/>
                    <a:pt x="3180" y="8918"/>
                    <a:pt x="3168" y="8930"/>
                  </a:cubicBezTo>
                  <a:lnTo>
                    <a:pt x="2501" y="8930"/>
                  </a:lnTo>
                  <a:cubicBezTo>
                    <a:pt x="1477" y="8930"/>
                    <a:pt x="644" y="9751"/>
                    <a:pt x="644" y="10775"/>
                  </a:cubicBezTo>
                  <a:lnTo>
                    <a:pt x="644" y="10966"/>
                  </a:lnTo>
                  <a:lnTo>
                    <a:pt x="572" y="10966"/>
                  </a:lnTo>
                  <a:cubicBezTo>
                    <a:pt x="489" y="10966"/>
                    <a:pt x="430" y="11025"/>
                    <a:pt x="430" y="11109"/>
                  </a:cubicBezTo>
                  <a:cubicBezTo>
                    <a:pt x="430" y="11180"/>
                    <a:pt x="489" y="11251"/>
                    <a:pt x="572" y="11251"/>
                  </a:cubicBezTo>
                  <a:lnTo>
                    <a:pt x="644" y="11251"/>
                  </a:lnTo>
                  <a:lnTo>
                    <a:pt x="644" y="11799"/>
                  </a:lnTo>
                  <a:lnTo>
                    <a:pt x="572" y="11799"/>
                  </a:lnTo>
                  <a:cubicBezTo>
                    <a:pt x="489" y="11799"/>
                    <a:pt x="430" y="11859"/>
                    <a:pt x="430" y="11942"/>
                  </a:cubicBezTo>
                  <a:cubicBezTo>
                    <a:pt x="430" y="12013"/>
                    <a:pt x="489" y="12085"/>
                    <a:pt x="572" y="12085"/>
                  </a:cubicBezTo>
                  <a:lnTo>
                    <a:pt x="644" y="12085"/>
                  </a:lnTo>
                  <a:lnTo>
                    <a:pt x="644" y="12633"/>
                  </a:lnTo>
                  <a:lnTo>
                    <a:pt x="572" y="12633"/>
                  </a:lnTo>
                  <a:cubicBezTo>
                    <a:pt x="489" y="12633"/>
                    <a:pt x="430" y="12692"/>
                    <a:pt x="430" y="12775"/>
                  </a:cubicBezTo>
                  <a:cubicBezTo>
                    <a:pt x="430" y="12847"/>
                    <a:pt x="489" y="12918"/>
                    <a:pt x="572" y="12918"/>
                  </a:cubicBezTo>
                  <a:lnTo>
                    <a:pt x="644" y="12918"/>
                  </a:lnTo>
                  <a:lnTo>
                    <a:pt x="644" y="13466"/>
                  </a:lnTo>
                  <a:lnTo>
                    <a:pt x="572" y="13466"/>
                  </a:lnTo>
                  <a:cubicBezTo>
                    <a:pt x="489" y="13466"/>
                    <a:pt x="430" y="13526"/>
                    <a:pt x="430" y="13609"/>
                  </a:cubicBezTo>
                  <a:cubicBezTo>
                    <a:pt x="430" y="13680"/>
                    <a:pt x="489" y="13752"/>
                    <a:pt x="572" y="13752"/>
                  </a:cubicBezTo>
                  <a:lnTo>
                    <a:pt x="644" y="13752"/>
                  </a:lnTo>
                  <a:lnTo>
                    <a:pt x="644" y="14002"/>
                  </a:lnTo>
                  <a:lnTo>
                    <a:pt x="906" y="14002"/>
                  </a:lnTo>
                  <a:lnTo>
                    <a:pt x="906" y="14395"/>
                  </a:lnTo>
                  <a:lnTo>
                    <a:pt x="739" y="14395"/>
                  </a:lnTo>
                  <a:cubicBezTo>
                    <a:pt x="561" y="14395"/>
                    <a:pt x="430" y="14526"/>
                    <a:pt x="430" y="14704"/>
                  </a:cubicBezTo>
                  <a:cubicBezTo>
                    <a:pt x="430" y="14871"/>
                    <a:pt x="561" y="15014"/>
                    <a:pt x="739" y="15014"/>
                  </a:cubicBezTo>
                  <a:lnTo>
                    <a:pt x="906" y="15014"/>
                  </a:lnTo>
                  <a:lnTo>
                    <a:pt x="906" y="16145"/>
                  </a:lnTo>
                  <a:cubicBezTo>
                    <a:pt x="382" y="16264"/>
                    <a:pt x="1" y="16728"/>
                    <a:pt x="1" y="17288"/>
                  </a:cubicBezTo>
                  <a:lnTo>
                    <a:pt x="477" y="17288"/>
                  </a:lnTo>
                  <a:cubicBezTo>
                    <a:pt x="477" y="16895"/>
                    <a:pt x="787" y="16585"/>
                    <a:pt x="1180" y="16585"/>
                  </a:cubicBezTo>
                  <a:cubicBezTo>
                    <a:pt x="1561" y="16585"/>
                    <a:pt x="1882" y="16895"/>
                    <a:pt x="1882" y="17288"/>
                  </a:cubicBezTo>
                  <a:lnTo>
                    <a:pt x="2358" y="17288"/>
                  </a:lnTo>
                  <a:cubicBezTo>
                    <a:pt x="2358" y="16728"/>
                    <a:pt x="1965" y="16264"/>
                    <a:pt x="1442" y="16145"/>
                  </a:cubicBezTo>
                  <a:lnTo>
                    <a:pt x="1442" y="15014"/>
                  </a:lnTo>
                  <a:lnTo>
                    <a:pt x="1620" y="15014"/>
                  </a:lnTo>
                  <a:cubicBezTo>
                    <a:pt x="1787" y="15014"/>
                    <a:pt x="1930" y="14871"/>
                    <a:pt x="1930" y="14704"/>
                  </a:cubicBezTo>
                  <a:cubicBezTo>
                    <a:pt x="1930" y="14526"/>
                    <a:pt x="1787" y="14395"/>
                    <a:pt x="1620" y="14395"/>
                  </a:cubicBezTo>
                  <a:lnTo>
                    <a:pt x="1442" y="14395"/>
                  </a:lnTo>
                  <a:lnTo>
                    <a:pt x="1442" y="14002"/>
                  </a:lnTo>
                  <a:lnTo>
                    <a:pt x="1704" y="14002"/>
                  </a:lnTo>
                  <a:lnTo>
                    <a:pt x="1704" y="13752"/>
                  </a:lnTo>
                  <a:lnTo>
                    <a:pt x="1787" y="13752"/>
                  </a:lnTo>
                  <a:cubicBezTo>
                    <a:pt x="1858" y="13752"/>
                    <a:pt x="1930" y="13680"/>
                    <a:pt x="1930" y="13609"/>
                  </a:cubicBezTo>
                  <a:cubicBezTo>
                    <a:pt x="1930" y="13526"/>
                    <a:pt x="1870" y="13466"/>
                    <a:pt x="1787" y="13466"/>
                  </a:cubicBezTo>
                  <a:lnTo>
                    <a:pt x="1704" y="13466"/>
                  </a:lnTo>
                  <a:lnTo>
                    <a:pt x="1704" y="12918"/>
                  </a:lnTo>
                  <a:lnTo>
                    <a:pt x="1787" y="12918"/>
                  </a:lnTo>
                  <a:cubicBezTo>
                    <a:pt x="1858" y="12918"/>
                    <a:pt x="1930" y="12847"/>
                    <a:pt x="1930" y="12775"/>
                  </a:cubicBezTo>
                  <a:cubicBezTo>
                    <a:pt x="1930" y="12692"/>
                    <a:pt x="1870" y="12633"/>
                    <a:pt x="1787" y="12633"/>
                  </a:cubicBezTo>
                  <a:lnTo>
                    <a:pt x="1704" y="12633"/>
                  </a:lnTo>
                  <a:lnTo>
                    <a:pt x="1704" y="12085"/>
                  </a:lnTo>
                  <a:lnTo>
                    <a:pt x="1787" y="12085"/>
                  </a:lnTo>
                  <a:cubicBezTo>
                    <a:pt x="1858" y="12085"/>
                    <a:pt x="1930" y="12013"/>
                    <a:pt x="1930" y="11942"/>
                  </a:cubicBezTo>
                  <a:cubicBezTo>
                    <a:pt x="1930" y="11859"/>
                    <a:pt x="1870" y="11799"/>
                    <a:pt x="1787" y="11799"/>
                  </a:cubicBezTo>
                  <a:lnTo>
                    <a:pt x="1704" y="11799"/>
                  </a:lnTo>
                  <a:lnTo>
                    <a:pt x="1704" y="11251"/>
                  </a:lnTo>
                  <a:lnTo>
                    <a:pt x="1787" y="11251"/>
                  </a:lnTo>
                  <a:cubicBezTo>
                    <a:pt x="1858" y="11251"/>
                    <a:pt x="1930" y="11180"/>
                    <a:pt x="1930" y="11109"/>
                  </a:cubicBezTo>
                  <a:cubicBezTo>
                    <a:pt x="1930" y="11025"/>
                    <a:pt x="1870" y="10966"/>
                    <a:pt x="1787" y="10966"/>
                  </a:cubicBezTo>
                  <a:lnTo>
                    <a:pt x="1704" y="10966"/>
                  </a:lnTo>
                  <a:lnTo>
                    <a:pt x="1704" y="10775"/>
                  </a:lnTo>
                  <a:cubicBezTo>
                    <a:pt x="1704" y="10335"/>
                    <a:pt x="2061" y="9977"/>
                    <a:pt x="2501" y="9977"/>
                  </a:cubicBezTo>
                  <a:lnTo>
                    <a:pt x="3168" y="9977"/>
                  </a:lnTo>
                  <a:cubicBezTo>
                    <a:pt x="3180" y="9989"/>
                    <a:pt x="3192" y="10001"/>
                    <a:pt x="3204" y="10013"/>
                  </a:cubicBezTo>
                  <a:lnTo>
                    <a:pt x="3204" y="10144"/>
                  </a:lnTo>
                  <a:cubicBezTo>
                    <a:pt x="3204" y="10216"/>
                    <a:pt x="3263" y="10275"/>
                    <a:pt x="3335" y="10275"/>
                  </a:cubicBezTo>
                  <a:cubicBezTo>
                    <a:pt x="3418" y="10275"/>
                    <a:pt x="3478" y="10216"/>
                    <a:pt x="3478" y="10144"/>
                  </a:cubicBezTo>
                  <a:lnTo>
                    <a:pt x="3478" y="10108"/>
                  </a:lnTo>
                  <a:lnTo>
                    <a:pt x="3668" y="10108"/>
                  </a:lnTo>
                  <a:lnTo>
                    <a:pt x="3668" y="10144"/>
                  </a:lnTo>
                  <a:cubicBezTo>
                    <a:pt x="3668" y="10216"/>
                    <a:pt x="3728" y="10275"/>
                    <a:pt x="3799" y="10275"/>
                  </a:cubicBezTo>
                  <a:cubicBezTo>
                    <a:pt x="3870" y="10275"/>
                    <a:pt x="3930" y="10216"/>
                    <a:pt x="3930" y="10144"/>
                  </a:cubicBezTo>
                  <a:lnTo>
                    <a:pt x="3930" y="10108"/>
                  </a:lnTo>
                  <a:lnTo>
                    <a:pt x="4144" y="10108"/>
                  </a:lnTo>
                  <a:lnTo>
                    <a:pt x="4144" y="13966"/>
                  </a:lnTo>
                  <a:lnTo>
                    <a:pt x="4144" y="14454"/>
                  </a:lnTo>
                  <a:lnTo>
                    <a:pt x="4144" y="14788"/>
                  </a:lnTo>
                  <a:cubicBezTo>
                    <a:pt x="4144" y="15014"/>
                    <a:pt x="4323" y="15180"/>
                    <a:pt x="4537" y="15180"/>
                  </a:cubicBezTo>
                  <a:lnTo>
                    <a:pt x="4799" y="15180"/>
                  </a:lnTo>
                  <a:lnTo>
                    <a:pt x="4799" y="15990"/>
                  </a:lnTo>
                  <a:cubicBezTo>
                    <a:pt x="4799" y="16204"/>
                    <a:pt x="4978" y="16383"/>
                    <a:pt x="5192" y="16383"/>
                  </a:cubicBezTo>
                  <a:lnTo>
                    <a:pt x="5240" y="16383"/>
                  </a:lnTo>
                  <a:lnTo>
                    <a:pt x="5240" y="17097"/>
                  </a:lnTo>
                  <a:lnTo>
                    <a:pt x="5097" y="17097"/>
                  </a:lnTo>
                  <a:cubicBezTo>
                    <a:pt x="4847" y="17097"/>
                    <a:pt x="4632" y="17300"/>
                    <a:pt x="4632" y="17562"/>
                  </a:cubicBezTo>
                  <a:lnTo>
                    <a:pt x="4632" y="17955"/>
                  </a:lnTo>
                  <a:lnTo>
                    <a:pt x="4502" y="17955"/>
                  </a:lnTo>
                  <a:cubicBezTo>
                    <a:pt x="4359" y="17955"/>
                    <a:pt x="4251" y="18074"/>
                    <a:pt x="4251" y="18205"/>
                  </a:cubicBezTo>
                  <a:cubicBezTo>
                    <a:pt x="4251" y="18348"/>
                    <a:pt x="4359" y="18455"/>
                    <a:pt x="4502" y="18455"/>
                  </a:cubicBezTo>
                  <a:lnTo>
                    <a:pt x="4632" y="18455"/>
                  </a:lnTo>
                  <a:lnTo>
                    <a:pt x="4632" y="21622"/>
                  </a:lnTo>
                  <a:lnTo>
                    <a:pt x="4502" y="21622"/>
                  </a:lnTo>
                  <a:cubicBezTo>
                    <a:pt x="4359" y="21622"/>
                    <a:pt x="4251" y="21741"/>
                    <a:pt x="4251" y="21872"/>
                  </a:cubicBezTo>
                  <a:cubicBezTo>
                    <a:pt x="4251" y="22015"/>
                    <a:pt x="4359" y="22122"/>
                    <a:pt x="4502" y="22122"/>
                  </a:cubicBezTo>
                  <a:lnTo>
                    <a:pt x="4632" y="22122"/>
                  </a:lnTo>
                  <a:lnTo>
                    <a:pt x="4632" y="22515"/>
                  </a:lnTo>
                  <a:cubicBezTo>
                    <a:pt x="4632" y="22777"/>
                    <a:pt x="4835" y="22991"/>
                    <a:pt x="5097" y="22991"/>
                  </a:cubicBezTo>
                  <a:lnTo>
                    <a:pt x="5240" y="22991"/>
                  </a:lnTo>
                  <a:lnTo>
                    <a:pt x="5240" y="24074"/>
                  </a:lnTo>
                  <a:cubicBezTo>
                    <a:pt x="5240" y="24086"/>
                    <a:pt x="5240" y="24086"/>
                    <a:pt x="5240" y="24098"/>
                  </a:cubicBezTo>
                  <a:lnTo>
                    <a:pt x="4406" y="24098"/>
                  </a:lnTo>
                  <a:cubicBezTo>
                    <a:pt x="4275" y="24098"/>
                    <a:pt x="4156" y="24182"/>
                    <a:pt x="4097" y="24289"/>
                  </a:cubicBezTo>
                  <a:lnTo>
                    <a:pt x="3370" y="24289"/>
                  </a:lnTo>
                  <a:lnTo>
                    <a:pt x="3370" y="23229"/>
                  </a:lnTo>
                  <a:cubicBezTo>
                    <a:pt x="3549" y="23170"/>
                    <a:pt x="3680" y="22991"/>
                    <a:pt x="3680" y="22777"/>
                  </a:cubicBezTo>
                  <a:lnTo>
                    <a:pt x="3680" y="21515"/>
                  </a:lnTo>
                  <a:lnTo>
                    <a:pt x="3680" y="20645"/>
                  </a:lnTo>
                  <a:cubicBezTo>
                    <a:pt x="3680" y="20384"/>
                    <a:pt x="3466" y="20157"/>
                    <a:pt x="3192" y="20157"/>
                  </a:cubicBezTo>
                  <a:lnTo>
                    <a:pt x="1311" y="20157"/>
                  </a:lnTo>
                  <a:cubicBezTo>
                    <a:pt x="1049" y="20157"/>
                    <a:pt x="822" y="20384"/>
                    <a:pt x="822" y="20645"/>
                  </a:cubicBezTo>
                  <a:lnTo>
                    <a:pt x="822" y="21515"/>
                  </a:lnTo>
                  <a:lnTo>
                    <a:pt x="822" y="22777"/>
                  </a:lnTo>
                  <a:cubicBezTo>
                    <a:pt x="822" y="22991"/>
                    <a:pt x="953" y="23170"/>
                    <a:pt x="1144" y="23229"/>
                  </a:cubicBezTo>
                  <a:lnTo>
                    <a:pt x="1144" y="25694"/>
                  </a:lnTo>
                  <a:lnTo>
                    <a:pt x="1144" y="26444"/>
                  </a:lnTo>
                  <a:cubicBezTo>
                    <a:pt x="1144" y="26718"/>
                    <a:pt x="1358" y="26932"/>
                    <a:pt x="1632" y="26932"/>
                  </a:cubicBezTo>
                  <a:lnTo>
                    <a:pt x="2870" y="26932"/>
                  </a:lnTo>
                  <a:cubicBezTo>
                    <a:pt x="3144" y="26932"/>
                    <a:pt x="3370" y="26718"/>
                    <a:pt x="3370" y="26444"/>
                  </a:cubicBezTo>
                  <a:lnTo>
                    <a:pt x="3370" y="25694"/>
                  </a:lnTo>
                  <a:lnTo>
                    <a:pt x="3370" y="24574"/>
                  </a:lnTo>
                  <a:lnTo>
                    <a:pt x="4097" y="24574"/>
                  </a:lnTo>
                  <a:cubicBezTo>
                    <a:pt x="4156" y="24682"/>
                    <a:pt x="4275" y="24765"/>
                    <a:pt x="4406" y="24765"/>
                  </a:cubicBezTo>
                  <a:lnTo>
                    <a:pt x="4573" y="24765"/>
                  </a:lnTo>
                  <a:lnTo>
                    <a:pt x="4573" y="25241"/>
                  </a:lnTo>
                  <a:cubicBezTo>
                    <a:pt x="4573" y="25456"/>
                    <a:pt x="4752" y="25634"/>
                    <a:pt x="4978" y="25634"/>
                  </a:cubicBezTo>
                  <a:lnTo>
                    <a:pt x="10217" y="25634"/>
                  </a:lnTo>
                  <a:cubicBezTo>
                    <a:pt x="10431" y="25634"/>
                    <a:pt x="10609" y="25456"/>
                    <a:pt x="10609" y="25241"/>
                  </a:cubicBezTo>
                  <a:lnTo>
                    <a:pt x="10609" y="24765"/>
                  </a:lnTo>
                  <a:lnTo>
                    <a:pt x="10788" y="24765"/>
                  </a:lnTo>
                  <a:cubicBezTo>
                    <a:pt x="10919" y="24765"/>
                    <a:pt x="11038" y="24682"/>
                    <a:pt x="11086" y="24574"/>
                  </a:cubicBezTo>
                  <a:lnTo>
                    <a:pt x="11824" y="24574"/>
                  </a:lnTo>
                  <a:lnTo>
                    <a:pt x="11824" y="25694"/>
                  </a:lnTo>
                  <a:lnTo>
                    <a:pt x="11824" y="26444"/>
                  </a:lnTo>
                  <a:cubicBezTo>
                    <a:pt x="11824" y="26718"/>
                    <a:pt x="12050" y="26932"/>
                    <a:pt x="12312" y="26932"/>
                  </a:cubicBezTo>
                  <a:lnTo>
                    <a:pt x="13562" y="26932"/>
                  </a:lnTo>
                  <a:cubicBezTo>
                    <a:pt x="13824" y="26932"/>
                    <a:pt x="14050" y="26718"/>
                    <a:pt x="14050" y="26444"/>
                  </a:cubicBezTo>
                  <a:lnTo>
                    <a:pt x="14050" y="25694"/>
                  </a:lnTo>
                  <a:lnTo>
                    <a:pt x="14050" y="23229"/>
                  </a:lnTo>
                  <a:cubicBezTo>
                    <a:pt x="14229" y="23170"/>
                    <a:pt x="14372" y="22991"/>
                    <a:pt x="14372" y="22777"/>
                  </a:cubicBezTo>
                  <a:lnTo>
                    <a:pt x="14372" y="21515"/>
                  </a:lnTo>
                  <a:lnTo>
                    <a:pt x="14372" y="20645"/>
                  </a:lnTo>
                  <a:cubicBezTo>
                    <a:pt x="14372" y="20384"/>
                    <a:pt x="14146" y="20157"/>
                    <a:pt x="13872" y="20157"/>
                  </a:cubicBezTo>
                  <a:lnTo>
                    <a:pt x="12002" y="20157"/>
                  </a:lnTo>
                  <a:cubicBezTo>
                    <a:pt x="11729" y="20157"/>
                    <a:pt x="11502" y="20384"/>
                    <a:pt x="11502" y="20645"/>
                  </a:cubicBezTo>
                  <a:lnTo>
                    <a:pt x="11502" y="21515"/>
                  </a:lnTo>
                  <a:lnTo>
                    <a:pt x="11502" y="22777"/>
                  </a:lnTo>
                  <a:cubicBezTo>
                    <a:pt x="11502" y="22991"/>
                    <a:pt x="11645" y="23170"/>
                    <a:pt x="11824" y="23229"/>
                  </a:cubicBezTo>
                  <a:lnTo>
                    <a:pt x="11824" y="24289"/>
                  </a:lnTo>
                  <a:lnTo>
                    <a:pt x="11086" y="24289"/>
                  </a:lnTo>
                  <a:cubicBezTo>
                    <a:pt x="11038" y="24182"/>
                    <a:pt x="10919" y="24098"/>
                    <a:pt x="10788" y="24098"/>
                  </a:cubicBezTo>
                  <a:lnTo>
                    <a:pt x="9943" y="24098"/>
                  </a:lnTo>
                  <a:cubicBezTo>
                    <a:pt x="9943" y="24086"/>
                    <a:pt x="9955" y="24086"/>
                    <a:pt x="9955" y="24074"/>
                  </a:cubicBezTo>
                  <a:lnTo>
                    <a:pt x="9955" y="22991"/>
                  </a:lnTo>
                  <a:lnTo>
                    <a:pt x="10086" y="22991"/>
                  </a:lnTo>
                  <a:cubicBezTo>
                    <a:pt x="10347" y="22991"/>
                    <a:pt x="10562" y="22777"/>
                    <a:pt x="10562" y="22515"/>
                  </a:cubicBezTo>
                  <a:lnTo>
                    <a:pt x="10562" y="22122"/>
                  </a:lnTo>
                  <a:lnTo>
                    <a:pt x="10693" y="22122"/>
                  </a:lnTo>
                  <a:cubicBezTo>
                    <a:pt x="10836" y="22122"/>
                    <a:pt x="10943" y="22015"/>
                    <a:pt x="10943" y="21872"/>
                  </a:cubicBezTo>
                  <a:cubicBezTo>
                    <a:pt x="10943" y="21741"/>
                    <a:pt x="10836" y="21622"/>
                    <a:pt x="10693" y="21622"/>
                  </a:cubicBezTo>
                  <a:lnTo>
                    <a:pt x="10562" y="21622"/>
                  </a:lnTo>
                  <a:lnTo>
                    <a:pt x="10562" y="18455"/>
                  </a:lnTo>
                  <a:lnTo>
                    <a:pt x="10693" y="18455"/>
                  </a:lnTo>
                  <a:cubicBezTo>
                    <a:pt x="10836" y="18455"/>
                    <a:pt x="10943" y="18348"/>
                    <a:pt x="10943" y="18205"/>
                  </a:cubicBezTo>
                  <a:cubicBezTo>
                    <a:pt x="10943" y="18074"/>
                    <a:pt x="10836" y="17955"/>
                    <a:pt x="10693" y="17955"/>
                  </a:cubicBezTo>
                  <a:lnTo>
                    <a:pt x="10562" y="17955"/>
                  </a:lnTo>
                  <a:lnTo>
                    <a:pt x="10562" y="17562"/>
                  </a:lnTo>
                  <a:cubicBezTo>
                    <a:pt x="10562" y="17300"/>
                    <a:pt x="10347" y="17097"/>
                    <a:pt x="10086" y="17097"/>
                  </a:cubicBezTo>
                  <a:lnTo>
                    <a:pt x="9955" y="17097"/>
                  </a:lnTo>
                  <a:lnTo>
                    <a:pt x="9955" y="16383"/>
                  </a:lnTo>
                  <a:lnTo>
                    <a:pt x="10002" y="16383"/>
                  </a:lnTo>
                  <a:cubicBezTo>
                    <a:pt x="10217" y="16383"/>
                    <a:pt x="10395" y="16204"/>
                    <a:pt x="10395" y="15990"/>
                  </a:cubicBezTo>
                  <a:lnTo>
                    <a:pt x="10395" y="15180"/>
                  </a:lnTo>
                  <a:lnTo>
                    <a:pt x="10645" y="15180"/>
                  </a:lnTo>
                  <a:cubicBezTo>
                    <a:pt x="10871" y="15180"/>
                    <a:pt x="11050" y="15014"/>
                    <a:pt x="11050" y="14788"/>
                  </a:cubicBezTo>
                  <a:lnTo>
                    <a:pt x="11050" y="14454"/>
                  </a:lnTo>
                  <a:lnTo>
                    <a:pt x="11050" y="13966"/>
                  </a:lnTo>
                  <a:lnTo>
                    <a:pt x="11050" y="10108"/>
                  </a:lnTo>
                  <a:lnTo>
                    <a:pt x="11264" y="10108"/>
                  </a:lnTo>
                  <a:lnTo>
                    <a:pt x="11264" y="10144"/>
                  </a:lnTo>
                  <a:cubicBezTo>
                    <a:pt x="11264" y="10216"/>
                    <a:pt x="11324" y="10275"/>
                    <a:pt x="11395" y="10275"/>
                  </a:cubicBezTo>
                  <a:cubicBezTo>
                    <a:pt x="11467" y="10275"/>
                    <a:pt x="11526" y="10216"/>
                    <a:pt x="11526" y="10144"/>
                  </a:cubicBezTo>
                  <a:lnTo>
                    <a:pt x="11526" y="10108"/>
                  </a:lnTo>
                  <a:lnTo>
                    <a:pt x="11717" y="10108"/>
                  </a:lnTo>
                  <a:lnTo>
                    <a:pt x="11717" y="10144"/>
                  </a:lnTo>
                  <a:cubicBezTo>
                    <a:pt x="11717" y="10216"/>
                    <a:pt x="11776" y="10275"/>
                    <a:pt x="11848" y="10275"/>
                  </a:cubicBezTo>
                  <a:cubicBezTo>
                    <a:pt x="11931" y="10275"/>
                    <a:pt x="11991" y="10216"/>
                    <a:pt x="11991" y="10144"/>
                  </a:cubicBezTo>
                  <a:lnTo>
                    <a:pt x="11991" y="10013"/>
                  </a:lnTo>
                  <a:cubicBezTo>
                    <a:pt x="12002" y="10001"/>
                    <a:pt x="12014" y="9989"/>
                    <a:pt x="12026" y="9977"/>
                  </a:cubicBezTo>
                  <a:lnTo>
                    <a:pt x="12693" y="9977"/>
                  </a:lnTo>
                  <a:cubicBezTo>
                    <a:pt x="13134" y="9977"/>
                    <a:pt x="13479" y="10335"/>
                    <a:pt x="13479" y="10775"/>
                  </a:cubicBezTo>
                  <a:lnTo>
                    <a:pt x="13479" y="10966"/>
                  </a:lnTo>
                  <a:lnTo>
                    <a:pt x="13407" y="10966"/>
                  </a:lnTo>
                  <a:cubicBezTo>
                    <a:pt x="13324" y="10966"/>
                    <a:pt x="13265" y="11025"/>
                    <a:pt x="13265" y="11109"/>
                  </a:cubicBezTo>
                  <a:cubicBezTo>
                    <a:pt x="13265" y="11180"/>
                    <a:pt x="13324" y="11251"/>
                    <a:pt x="13407" y="11251"/>
                  </a:cubicBezTo>
                  <a:lnTo>
                    <a:pt x="13479" y="11251"/>
                  </a:lnTo>
                  <a:lnTo>
                    <a:pt x="13479" y="11799"/>
                  </a:lnTo>
                  <a:lnTo>
                    <a:pt x="13407" y="11799"/>
                  </a:lnTo>
                  <a:cubicBezTo>
                    <a:pt x="13324" y="11799"/>
                    <a:pt x="13265" y="11859"/>
                    <a:pt x="13265" y="11942"/>
                  </a:cubicBezTo>
                  <a:cubicBezTo>
                    <a:pt x="13265" y="12013"/>
                    <a:pt x="13324" y="12085"/>
                    <a:pt x="13407" y="12085"/>
                  </a:cubicBezTo>
                  <a:lnTo>
                    <a:pt x="13479" y="12085"/>
                  </a:lnTo>
                  <a:lnTo>
                    <a:pt x="13479" y="12633"/>
                  </a:lnTo>
                  <a:lnTo>
                    <a:pt x="13407" y="12633"/>
                  </a:lnTo>
                  <a:cubicBezTo>
                    <a:pt x="13324" y="12633"/>
                    <a:pt x="13265" y="12692"/>
                    <a:pt x="13265" y="12775"/>
                  </a:cubicBezTo>
                  <a:cubicBezTo>
                    <a:pt x="13265" y="12847"/>
                    <a:pt x="13324" y="12918"/>
                    <a:pt x="13407" y="12918"/>
                  </a:cubicBezTo>
                  <a:lnTo>
                    <a:pt x="13479" y="12918"/>
                  </a:lnTo>
                  <a:lnTo>
                    <a:pt x="13479" y="13466"/>
                  </a:lnTo>
                  <a:lnTo>
                    <a:pt x="13407" y="13466"/>
                  </a:lnTo>
                  <a:cubicBezTo>
                    <a:pt x="13324" y="13466"/>
                    <a:pt x="13265" y="13526"/>
                    <a:pt x="13265" y="13609"/>
                  </a:cubicBezTo>
                  <a:cubicBezTo>
                    <a:pt x="13265" y="13680"/>
                    <a:pt x="13324" y="13752"/>
                    <a:pt x="13407" y="13752"/>
                  </a:cubicBezTo>
                  <a:lnTo>
                    <a:pt x="13479" y="13752"/>
                  </a:lnTo>
                  <a:lnTo>
                    <a:pt x="13479" y="14002"/>
                  </a:lnTo>
                  <a:lnTo>
                    <a:pt x="13753" y="14002"/>
                  </a:lnTo>
                  <a:lnTo>
                    <a:pt x="13753" y="14395"/>
                  </a:lnTo>
                  <a:lnTo>
                    <a:pt x="13574" y="14395"/>
                  </a:lnTo>
                  <a:cubicBezTo>
                    <a:pt x="13407" y="14395"/>
                    <a:pt x="13265" y="14526"/>
                    <a:pt x="13265" y="14704"/>
                  </a:cubicBezTo>
                  <a:cubicBezTo>
                    <a:pt x="13265" y="14871"/>
                    <a:pt x="13407" y="15014"/>
                    <a:pt x="13574" y="15014"/>
                  </a:cubicBezTo>
                  <a:lnTo>
                    <a:pt x="13753" y="15014"/>
                  </a:lnTo>
                  <a:lnTo>
                    <a:pt x="13753" y="16145"/>
                  </a:lnTo>
                  <a:cubicBezTo>
                    <a:pt x="13229" y="16264"/>
                    <a:pt x="12836" y="16728"/>
                    <a:pt x="12836" y="17288"/>
                  </a:cubicBezTo>
                  <a:lnTo>
                    <a:pt x="13312" y="17288"/>
                  </a:lnTo>
                  <a:cubicBezTo>
                    <a:pt x="13312" y="16895"/>
                    <a:pt x="13622" y="16585"/>
                    <a:pt x="14015" y="16585"/>
                  </a:cubicBezTo>
                  <a:cubicBezTo>
                    <a:pt x="14408" y="16585"/>
                    <a:pt x="14717" y="16895"/>
                    <a:pt x="14717" y="17288"/>
                  </a:cubicBezTo>
                  <a:lnTo>
                    <a:pt x="15193" y="17288"/>
                  </a:lnTo>
                  <a:cubicBezTo>
                    <a:pt x="15193" y="16728"/>
                    <a:pt x="14800" y="16264"/>
                    <a:pt x="14277" y="16145"/>
                  </a:cubicBezTo>
                  <a:lnTo>
                    <a:pt x="14277" y="15014"/>
                  </a:lnTo>
                  <a:lnTo>
                    <a:pt x="14455" y="15014"/>
                  </a:lnTo>
                  <a:cubicBezTo>
                    <a:pt x="14622" y="15014"/>
                    <a:pt x="14765" y="14871"/>
                    <a:pt x="14765" y="14704"/>
                  </a:cubicBezTo>
                  <a:cubicBezTo>
                    <a:pt x="14765" y="14526"/>
                    <a:pt x="14622" y="14395"/>
                    <a:pt x="14455" y="14395"/>
                  </a:cubicBezTo>
                  <a:lnTo>
                    <a:pt x="14277" y="14395"/>
                  </a:lnTo>
                  <a:lnTo>
                    <a:pt x="14277" y="14002"/>
                  </a:lnTo>
                  <a:lnTo>
                    <a:pt x="14538" y="14002"/>
                  </a:lnTo>
                  <a:lnTo>
                    <a:pt x="14538" y="13752"/>
                  </a:lnTo>
                  <a:lnTo>
                    <a:pt x="14622" y="13752"/>
                  </a:lnTo>
                  <a:cubicBezTo>
                    <a:pt x="14693" y="13752"/>
                    <a:pt x="14765" y="13680"/>
                    <a:pt x="14765" y="13609"/>
                  </a:cubicBezTo>
                  <a:cubicBezTo>
                    <a:pt x="14765" y="13526"/>
                    <a:pt x="14705" y="13466"/>
                    <a:pt x="14622" y="13466"/>
                  </a:cubicBezTo>
                  <a:lnTo>
                    <a:pt x="14538" y="13466"/>
                  </a:lnTo>
                  <a:lnTo>
                    <a:pt x="14538" y="12918"/>
                  </a:lnTo>
                  <a:lnTo>
                    <a:pt x="14622" y="12918"/>
                  </a:lnTo>
                  <a:cubicBezTo>
                    <a:pt x="14693" y="12918"/>
                    <a:pt x="14765" y="12847"/>
                    <a:pt x="14765" y="12775"/>
                  </a:cubicBezTo>
                  <a:cubicBezTo>
                    <a:pt x="14765" y="12692"/>
                    <a:pt x="14705" y="12633"/>
                    <a:pt x="14622" y="12633"/>
                  </a:cubicBezTo>
                  <a:lnTo>
                    <a:pt x="14538" y="12633"/>
                  </a:lnTo>
                  <a:lnTo>
                    <a:pt x="14538" y="12085"/>
                  </a:lnTo>
                  <a:lnTo>
                    <a:pt x="14622" y="12085"/>
                  </a:lnTo>
                  <a:cubicBezTo>
                    <a:pt x="14693" y="12085"/>
                    <a:pt x="14765" y="12013"/>
                    <a:pt x="14765" y="11942"/>
                  </a:cubicBezTo>
                  <a:cubicBezTo>
                    <a:pt x="14765" y="11859"/>
                    <a:pt x="14705" y="11799"/>
                    <a:pt x="14622" y="11799"/>
                  </a:cubicBezTo>
                  <a:lnTo>
                    <a:pt x="14538" y="11799"/>
                  </a:lnTo>
                  <a:lnTo>
                    <a:pt x="14538" y="11251"/>
                  </a:lnTo>
                  <a:lnTo>
                    <a:pt x="14622" y="11251"/>
                  </a:lnTo>
                  <a:cubicBezTo>
                    <a:pt x="14693" y="11251"/>
                    <a:pt x="14765" y="11180"/>
                    <a:pt x="14765" y="11109"/>
                  </a:cubicBezTo>
                  <a:cubicBezTo>
                    <a:pt x="14765" y="11025"/>
                    <a:pt x="14705" y="10966"/>
                    <a:pt x="14622" y="10966"/>
                  </a:cubicBezTo>
                  <a:lnTo>
                    <a:pt x="14538" y="10966"/>
                  </a:lnTo>
                  <a:lnTo>
                    <a:pt x="14538" y="10775"/>
                  </a:lnTo>
                  <a:cubicBezTo>
                    <a:pt x="14538" y="9751"/>
                    <a:pt x="13705" y="8930"/>
                    <a:pt x="12693" y="8930"/>
                  </a:cubicBezTo>
                  <a:lnTo>
                    <a:pt x="12026" y="8930"/>
                  </a:lnTo>
                  <a:cubicBezTo>
                    <a:pt x="12014" y="8918"/>
                    <a:pt x="12002" y="8906"/>
                    <a:pt x="11991" y="8894"/>
                  </a:cubicBezTo>
                  <a:lnTo>
                    <a:pt x="11991" y="8763"/>
                  </a:lnTo>
                  <a:cubicBezTo>
                    <a:pt x="11991" y="8692"/>
                    <a:pt x="11931" y="8632"/>
                    <a:pt x="11848" y="8632"/>
                  </a:cubicBezTo>
                  <a:cubicBezTo>
                    <a:pt x="11776" y="8632"/>
                    <a:pt x="11717" y="8692"/>
                    <a:pt x="11717" y="8763"/>
                  </a:cubicBezTo>
                  <a:lnTo>
                    <a:pt x="11717" y="8799"/>
                  </a:lnTo>
                  <a:lnTo>
                    <a:pt x="11526" y="8799"/>
                  </a:lnTo>
                  <a:lnTo>
                    <a:pt x="11526" y="8763"/>
                  </a:lnTo>
                  <a:cubicBezTo>
                    <a:pt x="11526" y="8692"/>
                    <a:pt x="11467" y="8632"/>
                    <a:pt x="11395" y="8632"/>
                  </a:cubicBezTo>
                  <a:cubicBezTo>
                    <a:pt x="11324" y="8632"/>
                    <a:pt x="11264" y="8692"/>
                    <a:pt x="11264" y="8763"/>
                  </a:cubicBezTo>
                  <a:lnTo>
                    <a:pt x="11264" y="8799"/>
                  </a:lnTo>
                  <a:lnTo>
                    <a:pt x="11050" y="8799"/>
                  </a:lnTo>
                  <a:lnTo>
                    <a:pt x="11050" y="8703"/>
                  </a:lnTo>
                  <a:cubicBezTo>
                    <a:pt x="11050" y="8489"/>
                    <a:pt x="10871" y="8311"/>
                    <a:pt x="10645" y="8311"/>
                  </a:cubicBezTo>
                  <a:lnTo>
                    <a:pt x="8573" y="8311"/>
                  </a:lnTo>
                  <a:lnTo>
                    <a:pt x="8573" y="8180"/>
                  </a:lnTo>
                  <a:cubicBezTo>
                    <a:pt x="8645" y="8180"/>
                    <a:pt x="8716" y="8120"/>
                    <a:pt x="8716" y="8037"/>
                  </a:cubicBezTo>
                  <a:cubicBezTo>
                    <a:pt x="8716" y="7965"/>
                    <a:pt x="8657" y="7906"/>
                    <a:pt x="8573" y="7906"/>
                  </a:cubicBezTo>
                  <a:lnTo>
                    <a:pt x="8573" y="7763"/>
                  </a:lnTo>
                  <a:cubicBezTo>
                    <a:pt x="8645" y="7751"/>
                    <a:pt x="8716" y="7691"/>
                    <a:pt x="8716" y="7620"/>
                  </a:cubicBezTo>
                  <a:cubicBezTo>
                    <a:pt x="8716" y="7549"/>
                    <a:pt x="8657" y="7489"/>
                    <a:pt x="8573" y="7477"/>
                  </a:cubicBezTo>
                  <a:lnTo>
                    <a:pt x="8573" y="7358"/>
                  </a:lnTo>
                  <a:lnTo>
                    <a:pt x="10371" y="7358"/>
                  </a:lnTo>
                  <a:cubicBezTo>
                    <a:pt x="10633" y="7358"/>
                    <a:pt x="10836" y="7156"/>
                    <a:pt x="10836" y="6906"/>
                  </a:cubicBezTo>
                  <a:lnTo>
                    <a:pt x="10836" y="4870"/>
                  </a:lnTo>
                  <a:cubicBezTo>
                    <a:pt x="10836" y="4953"/>
                    <a:pt x="10907" y="5013"/>
                    <a:pt x="10990" y="5013"/>
                  </a:cubicBezTo>
                  <a:cubicBezTo>
                    <a:pt x="11074" y="5013"/>
                    <a:pt x="11145" y="4953"/>
                    <a:pt x="11145" y="4870"/>
                  </a:cubicBezTo>
                  <a:lnTo>
                    <a:pt x="11145" y="4751"/>
                  </a:lnTo>
                  <a:cubicBezTo>
                    <a:pt x="11419" y="4632"/>
                    <a:pt x="11610" y="4358"/>
                    <a:pt x="11610" y="4036"/>
                  </a:cubicBezTo>
                  <a:cubicBezTo>
                    <a:pt x="11610" y="3715"/>
                    <a:pt x="11419" y="3441"/>
                    <a:pt x="11145" y="3322"/>
                  </a:cubicBezTo>
                  <a:lnTo>
                    <a:pt x="11145" y="3203"/>
                  </a:lnTo>
                  <a:cubicBezTo>
                    <a:pt x="11145" y="3119"/>
                    <a:pt x="11074" y="3048"/>
                    <a:pt x="10990" y="3048"/>
                  </a:cubicBezTo>
                  <a:cubicBezTo>
                    <a:pt x="10907" y="3048"/>
                    <a:pt x="10836" y="3119"/>
                    <a:pt x="10836" y="3203"/>
                  </a:cubicBezTo>
                  <a:lnTo>
                    <a:pt x="10836" y="1167"/>
                  </a:lnTo>
                  <a:cubicBezTo>
                    <a:pt x="10836" y="905"/>
                    <a:pt x="10633" y="703"/>
                    <a:pt x="10371" y="703"/>
                  </a:cubicBezTo>
                  <a:lnTo>
                    <a:pt x="8300" y="703"/>
                  </a:lnTo>
                  <a:cubicBezTo>
                    <a:pt x="8300" y="322"/>
                    <a:pt x="7978" y="0"/>
                    <a:pt x="759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2"/>
            <p:cNvGrpSpPr/>
            <p:nvPr/>
          </p:nvGrpSpPr>
          <p:grpSpPr>
            <a:xfrm>
              <a:off x="2225575" y="3305850"/>
              <a:ext cx="380125" cy="673625"/>
              <a:chOff x="2225575" y="2801950"/>
              <a:chExt cx="380125" cy="673625"/>
            </a:xfrm>
          </p:grpSpPr>
          <p:sp>
            <p:nvSpPr>
              <p:cNvPr id="672" name="Google Shape;672;p32"/>
              <p:cNvSpPr/>
              <p:nvPr/>
            </p:nvSpPr>
            <p:spPr>
              <a:xfrm>
                <a:off x="2356825" y="3197850"/>
                <a:ext cx="24425" cy="54500"/>
              </a:xfrm>
              <a:custGeom>
                <a:avLst/>
                <a:gdLst/>
                <a:ahLst/>
                <a:cxnLst/>
                <a:rect l="l" t="t" r="r" b="b"/>
                <a:pathLst>
                  <a:path w="977" h="2180" extrusionOk="0">
                    <a:moveTo>
                      <a:pt x="465" y="0"/>
                    </a:moveTo>
                    <a:cubicBezTo>
                      <a:pt x="215" y="0"/>
                      <a:pt x="1" y="203"/>
                      <a:pt x="1" y="465"/>
                    </a:cubicBezTo>
                    <a:lnTo>
                      <a:pt x="1" y="1703"/>
                    </a:lnTo>
                    <a:cubicBezTo>
                      <a:pt x="1" y="1965"/>
                      <a:pt x="215" y="2179"/>
                      <a:pt x="465" y="2179"/>
                    </a:cubicBezTo>
                    <a:lnTo>
                      <a:pt x="513" y="2179"/>
                    </a:lnTo>
                    <a:cubicBezTo>
                      <a:pt x="763" y="2179"/>
                      <a:pt x="977" y="1965"/>
                      <a:pt x="977" y="1703"/>
                    </a:cubicBezTo>
                    <a:lnTo>
                      <a:pt x="977" y="465"/>
                    </a:lnTo>
                    <a:cubicBezTo>
                      <a:pt x="977" y="203"/>
                      <a:pt x="763"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2"/>
              <p:cNvSpPr/>
              <p:nvPr/>
            </p:nvSpPr>
            <p:spPr>
              <a:xfrm>
                <a:off x="2356825" y="3361250"/>
                <a:ext cx="24425" cy="54500"/>
              </a:xfrm>
              <a:custGeom>
                <a:avLst/>
                <a:gdLst/>
                <a:ahLst/>
                <a:cxnLst/>
                <a:rect l="l" t="t" r="r" b="b"/>
                <a:pathLst>
                  <a:path w="977" h="2180" extrusionOk="0">
                    <a:moveTo>
                      <a:pt x="465" y="1"/>
                    </a:moveTo>
                    <a:cubicBezTo>
                      <a:pt x="215" y="1"/>
                      <a:pt x="1" y="215"/>
                      <a:pt x="1" y="477"/>
                    </a:cubicBezTo>
                    <a:lnTo>
                      <a:pt x="1" y="1715"/>
                    </a:lnTo>
                    <a:cubicBezTo>
                      <a:pt x="1" y="1977"/>
                      <a:pt x="215" y="2180"/>
                      <a:pt x="465" y="2180"/>
                    </a:cubicBezTo>
                    <a:lnTo>
                      <a:pt x="513" y="2180"/>
                    </a:lnTo>
                    <a:cubicBezTo>
                      <a:pt x="763" y="2180"/>
                      <a:pt x="977" y="1977"/>
                      <a:pt x="977" y="1715"/>
                    </a:cubicBezTo>
                    <a:lnTo>
                      <a:pt x="977" y="477"/>
                    </a:lnTo>
                    <a:cubicBezTo>
                      <a:pt x="977" y="215"/>
                      <a:pt x="763" y="1"/>
                      <a:pt x="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2"/>
              <p:cNvSpPr/>
              <p:nvPr/>
            </p:nvSpPr>
            <p:spPr>
              <a:xfrm>
                <a:off x="2341650" y="3229400"/>
                <a:ext cx="54800" cy="147350"/>
              </a:xfrm>
              <a:custGeom>
                <a:avLst/>
                <a:gdLst/>
                <a:ahLst/>
                <a:cxnLst/>
                <a:rect l="l" t="t" r="r" b="b"/>
                <a:pathLst>
                  <a:path w="2192" h="5894" extrusionOk="0">
                    <a:moveTo>
                      <a:pt x="465" y="0"/>
                    </a:moveTo>
                    <a:cubicBezTo>
                      <a:pt x="203" y="0"/>
                      <a:pt x="0" y="215"/>
                      <a:pt x="0" y="477"/>
                    </a:cubicBezTo>
                    <a:lnTo>
                      <a:pt x="0" y="5430"/>
                    </a:lnTo>
                    <a:cubicBezTo>
                      <a:pt x="0" y="5692"/>
                      <a:pt x="203" y="5894"/>
                      <a:pt x="465" y="5894"/>
                    </a:cubicBezTo>
                    <a:lnTo>
                      <a:pt x="1727" y="5894"/>
                    </a:lnTo>
                    <a:cubicBezTo>
                      <a:pt x="1989" y="5894"/>
                      <a:pt x="2191" y="5692"/>
                      <a:pt x="2191" y="5430"/>
                    </a:cubicBezTo>
                    <a:lnTo>
                      <a:pt x="2191" y="477"/>
                    </a:lnTo>
                    <a:cubicBezTo>
                      <a:pt x="2191" y="215"/>
                      <a:pt x="1989"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2"/>
              <p:cNvSpPr/>
              <p:nvPr/>
            </p:nvSpPr>
            <p:spPr>
              <a:xfrm>
                <a:off x="2349100" y="3283275"/>
                <a:ext cx="39900" cy="39900"/>
              </a:xfrm>
              <a:custGeom>
                <a:avLst/>
                <a:gdLst/>
                <a:ahLst/>
                <a:cxnLst/>
                <a:rect l="l" t="t" r="r" b="b"/>
                <a:pathLst>
                  <a:path w="1596" h="1596" extrusionOk="0">
                    <a:moveTo>
                      <a:pt x="798" y="0"/>
                    </a:moveTo>
                    <a:cubicBezTo>
                      <a:pt x="357" y="0"/>
                      <a:pt x="0" y="358"/>
                      <a:pt x="0" y="798"/>
                    </a:cubicBezTo>
                    <a:cubicBezTo>
                      <a:pt x="0" y="1239"/>
                      <a:pt x="357" y="1596"/>
                      <a:pt x="798" y="1596"/>
                    </a:cubicBezTo>
                    <a:cubicBezTo>
                      <a:pt x="1238" y="1596"/>
                      <a:pt x="1596" y="1239"/>
                      <a:pt x="1596" y="798"/>
                    </a:cubicBezTo>
                    <a:cubicBezTo>
                      <a:pt x="1596" y="358"/>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2"/>
              <p:cNvSpPr/>
              <p:nvPr/>
            </p:nvSpPr>
            <p:spPr>
              <a:xfrm>
                <a:off x="2332125" y="3250525"/>
                <a:ext cx="73250" cy="12225"/>
              </a:xfrm>
              <a:custGeom>
                <a:avLst/>
                <a:gdLst/>
                <a:ahLst/>
                <a:cxnLst/>
                <a:rect l="l" t="t" r="r" b="b"/>
                <a:pathLst>
                  <a:path w="2930" h="489" extrusionOk="0">
                    <a:moveTo>
                      <a:pt x="251" y="0"/>
                    </a:moveTo>
                    <a:cubicBezTo>
                      <a:pt x="108" y="0"/>
                      <a:pt x="0" y="108"/>
                      <a:pt x="0" y="251"/>
                    </a:cubicBezTo>
                    <a:cubicBezTo>
                      <a:pt x="0" y="381"/>
                      <a:pt x="108" y="489"/>
                      <a:pt x="251" y="489"/>
                    </a:cubicBezTo>
                    <a:lnTo>
                      <a:pt x="2679" y="489"/>
                    </a:lnTo>
                    <a:cubicBezTo>
                      <a:pt x="2822" y="489"/>
                      <a:pt x="2929" y="381"/>
                      <a:pt x="2929" y="251"/>
                    </a:cubicBezTo>
                    <a:cubicBezTo>
                      <a:pt x="2929" y="108"/>
                      <a:pt x="2822" y="0"/>
                      <a:pt x="2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2"/>
              <p:cNvSpPr/>
              <p:nvPr/>
            </p:nvSpPr>
            <p:spPr>
              <a:xfrm>
                <a:off x="2332125" y="3342200"/>
                <a:ext cx="73250" cy="12525"/>
              </a:xfrm>
              <a:custGeom>
                <a:avLst/>
                <a:gdLst/>
                <a:ahLst/>
                <a:cxnLst/>
                <a:rect l="l" t="t" r="r" b="b"/>
                <a:pathLst>
                  <a:path w="2930" h="501" extrusionOk="0">
                    <a:moveTo>
                      <a:pt x="251" y="1"/>
                    </a:moveTo>
                    <a:cubicBezTo>
                      <a:pt x="108" y="1"/>
                      <a:pt x="0" y="108"/>
                      <a:pt x="0" y="251"/>
                    </a:cubicBezTo>
                    <a:cubicBezTo>
                      <a:pt x="0" y="382"/>
                      <a:pt x="108" y="501"/>
                      <a:pt x="251" y="501"/>
                    </a:cubicBezTo>
                    <a:lnTo>
                      <a:pt x="2679" y="501"/>
                    </a:lnTo>
                    <a:cubicBezTo>
                      <a:pt x="2822" y="501"/>
                      <a:pt x="2929" y="382"/>
                      <a:pt x="2929" y="251"/>
                    </a:cubicBezTo>
                    <a:cubicBezTo>
                      <a:pt x="2929" y="108"/>
                      <a:pt x="2822" y="1"/>
                      <a:pt x="2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2"/>
              <p:cNvSpPr/>
              <p:nvPr/>
            </p:nvSpPr>
            <p:spPr>
              <a:xfrm>
                <a:off x="2450000" y="3197850"/>
                <a:ext cx="24725" cy="54500"/>
              </a:xfrm>
              <a:custGeom>
                <a:avLst/>
                <a:gdLst/>
                <a:ahLst/>
                <a:cxnLst/>
                <a:rect l="l" t="t" r="r" b="b"/>
                <a:pathLst>
                  <a:path w="989" h="2180" extrusionOk="0">
                    <a:moveTo>
                      <a:pt x="477" y="0"/>
                    </a:moveTo>
                    <a:cubicBezTo>
                      <a:pt x="215" y="0"/>
                      <a:pt x="0" y="203"/>
                      <a:pt x="0" y="465"/>
                    </a:cubicBezTo>
                    <a:lnTo>
                      <a:pt x="0" y="1703"/>
                    </a:lnTo>
                    <a:cubicBezTo>
                      <a:pt x="0" y="1965"/>
                      <a:pt x="215" y="2179"/>
                      <a:pt x="477" y="2179"/>
                    </a:cubicBezTo>
                    <a:lnTo>
                      <a:pt x="512" y="2179"/>
                    </a:lnTo>
                    <a:cubicBezTo>
                      <a:pt x="774" y="2179"/>
                      <a:pt x="989" y="1965"/>
                      <a:pt x="989" y="1703"/>
                    </a:cubicBezTo>
                    <a:lnTo>
                      <a:pt x="989" y="465"/>
                    </a:lnTo>
                    <a:cubicBezTo>
                      <a:pt x="989" y="203"/>
                      <a:pt x="774" y="0"/>
                      <a:pt x="5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2"/>
              <p:cNvSpPr/>
              <p:nvPr/>
            </p:nvSpPr>
            <p:spPr>
              <a:xfrm>
                <a:off x="2450000" y="3361250"/>
                <a:ext cx="24725" cy="54500"/>
              </a:xfrm>
              <a:custGeom>
                <a:avLst/>
                <a:gdLst/>
                <a:ahLst/>
                <a:cxnLst/>
                <a:rect l="l" t="t" r="r" b="b"/>
                <a:pathLst>
                  <a:path w="989" h="2180" extrusionOk="0">
                    <a:moveTo>
                      <a:pt x="477" y="1"/>
                    </a:moveTo>
                    <a:cubicBezTo>
                      <a:pt x="215" y="1"/>
                      <a:pt x="0" y="215"/>
                      <a:pt x="0" y="477"/>
                    </a:cubicBezTo>
                    <a:lnTo>
                      <a:pt x="0" y="1715"/>
                    </a:lnTo>
                    <a:cubicBezTo>
                      <a:pt x="0" y="1977"/>
                      <a:pt x="215" y="2180"/>
                      <a:pt x="477" y="2180"/>
                    </a:cubicBezTo>
                    <a:lnTo>
                      <a:pt x="512" y="2180"/>
                    </a:lnTo>
                    <a:cubicBezTo>
                      <a:pt x="774" y="2180"/>
                      <a:pt x="989" y="1977"/>
                      <a:pt x="989" y="1715"/>
                    </a:cubicBezTo>
                    <a:lnTo>
                      <a:pt x="989" y="477"/>
                    </a:lnTo>
                    <a:cubicBezTo>
                      <a:pt x="989" y="215"/>
                      <a:pt x="774" y="1"/>
                      <a:pt x="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2"/>
              <p:cNvSpPr/>
              <p:nvPr/>
            </p:nvSpPr>
            <p:spPr>
              <a:xfrm>
                <a:off x="2434825" y="3229400"/>
                <a:ext cx="55075" cy="147350"/>
              </a:xfrm>
              <a:custGeom>
                <a:avLst/>
                <a:gdLst/>
                <a:ahLst/>
                <a:cxnLst/>
                <a:rect l="l" t="t" r="r" b="b"/>
                <a:pathLst>
                  <a:path w="2203" h="5894" extrusionOk="0">
                    <a:moveTo>
                      <a:pt x="464" y="0"/>
                    </a:moveTo>
                    <a:cubicBezTo>
                      <a:pt x="214" y="0"/>
                      <a:pt x="0" y="215"/>
                      <a:pt x="0" y="477"/>
                    </a:cubicBezTo>
                    <a:lnTo>
                      <a:pt x="0" y="5430"/>
                    </a:lnTo>
                    <a:cubicBezTo>
                      <a:pt x="0" y="5692"/>
                      <a:pt x="214" y="5894"/>
                      <a:pt x="464" y="5894"/>
                    </a:cubicBezTo>
                    <a:lnTo>
                      <a:pt x="1727" y="5894"/>
                    </a:lnTo>
                    <a:cubicBezTo>
                      <a:pt x="1988" y="5894"/>
                      <a:pt x="2203" y="5692"/>
                      <a:pt x="2203" y="5430"/>
                    </a:cubicBezTo>
                    <a:lnTo>
                      <a:pt x="2203" y="477"/>
                    </a:lnTo>
                    <a:cubicBezTo>
                      <a:pt x="2203" y="215"/>
                      <a:pt x="1988"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2"/>
              <p:cNvSpPr/>
              <p:nvPr/>
            </p:nvSpPr>
            <p:spPr>
              <a:xfrm>
                <a:off x="2442250" y="3283275"/>
                <a:ext cx="40225" cy="39900"/>
              </a:xfrm>
              <a:custGeom>
                <a:avLst/>
                <a:gdLst/>
                <a:ahLst/>
                <a:cxnLst/>
                <a:rect l="l" t="t" r="r" b="b"/>
                <a:pathLst>
                  <a:path w="1609" h="1596" extrusionOk="0">
                    <a:moveTo>
                      <a:pt x="799" y="0"/>
                    </a:moveTo>
                    <a:cubicBezTo>
                      <a:pt x="358" y="0"/>
                      <a:pt x="1" y="358"/>
                      <a:pt x="1" y="798"/>
                    </a:cubicBezTo>
                    <a:cubicBezTo>
                      <a:pt x="1" y="1239"/>
                      <a:pt x="358" y="1596"/>
                      <a:pt x="799" y="1596"/>
                    </a:cubicBezTo>
                    <a:cubicBezTo>
                      <a:pt x="1251" y="1596"/>
                      <a:pt x="1608" y="1239"/>
                      <a:pt x="1608" y="798"/>
                    </a:cubicBezTo>
                    <a:cubicBezTo>
                      <a:pt x="1608" y="358"/>
                      <a:pt x="1239"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2"/>
              <p:cNvSpPr/>
              <p:nvPr/>
            </p:nvSpPr>
            <p:spPr>
              <a:xfrm>
                <a:off x="2426175" y="3251125"/>
                <a:ext cx="73250" cy="12225"/>
              </a:xfrm>
              <a:custGeom>
                <a:avLst/>
                <a:gdLst/>
                <a:ahLst/>
                <a:cxnLst/>
                <a:rect l="l" t="t" r="r" b="b"/>
                <a:pathLst>
                  <a:path w="2930" h="489" extrusionOk="0">
                    <a:moveTo>
                      <a:pt x="251" y="0"/>
                    </a:moveTo>
                    <a:cubicBezTo>
                      <a:pt x="108" y="0"/>
                      <a:pt x="1" y="108"/>
                      <a:pt x="1" y="251"/>
                    </a:cubicBezTo>
                    <a:cubicBezTo>
                      <a:pt x="1" y="381"/>
                      <a:pt x="108" y="489"/>
                      <a:pt x="251" y="489"/>
                    </a:cubicBezTo>
                    <a:lnTo>
                      <a:pt x="2680" y="489"/>
                    </a:lnTo>
                    <a:cubicBezTo>
                      <a:pt x="2811" y="489"/>
                      <a:pt x="2930" y="381"/>
                      <a:pt x="2930" y="251"/>
                    </a:cubicBezTo>
                    <a:cubicBezTo>
                      <a:pt x="2930" y="108"/>
                      <a:pt x="2811" y="0"/>
                      <a:pt x="2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2"/>
              <p:cNvSpPr/>
              <p:nvPr/>
            </p:nvSpPr>
            <p:spPr>
              <a:xfrm>
                <a:off x="2426175" y="3342800"/>
                <a:ext cx="73250" cy="12525"/>
              </a:xfrm>
              <a:custGeom>
                <a:avLst/>
                <a:gdLst/>
                <a:ahLst/>
                <a:cxnLst/>
                <a:rect l="l" t="t" r="r" b="b"/>
                <a:pathLst>
                  <a:path w="2930" h="501" extrusionOk="0">
                    <a:moveTo>
                      <a:pt x="251" y="1"/>
                    </a:moveTo>
                    <a:cubicBezTo>
                      <a:pt x="108" y="1"/>
                      <a:pt x="1" y="108"/>
                      <a:pt x="1" y="251"/>
                    </a:cubicBezTo>
                    <a:cubicBezTo>
                      <a:pt x="1" y="382"/>
                      <a:pt x="108" y="501"/>
                      <a:pt x="251" y="501"/>
                    </a:cubicBezTo>
                    <a:lnTo>
                      <a:pt x="2680" y="501"/>
                    </a:lnTo>
                    <a:cubicBezTo>
                      <a:pt x="2811" y="501"/>
                      <a:pt x="2930" y="382"/>
                      <a:pt x="2930" y="251"/>
                    </a:cubicBezTo>
                    <a:cubicBezTo>
                      <a:pt x="2930" y="108"/>
                      <a:pt x="2811" y="1"/>
                      <a:pt x="2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2"/>
              <p:cNvSpPr/>
              <p:nvPr/>
            </p:nvSpPr>
            <p:spPr>
              <a:xfrm>
                <a:off x="2340150" y="3415725"/>
                <a:ext cx="150950" cy="27400"/>
              </a:xfrm>
              <a:custGeom>
                <a:avLst/>
                <a:gdLst/>
                <a:ahLst/>
                <a:cxnLst/>
                <a:rect l="l" t="t" r="r" b="b"/>
                <a:pathLst>
                  <a:path w="6038" h="1096" extrusionOk="0">
                    <a:moveTo>
                      <a:pt x="1" y="1"/>
                    </a:moveTo>
                    <a:lnTo>
                      <a:pt x="1" y="691"/>
                    </a:lnTo>
                    <a:cubicBezTo>
                      <a:pt x="1" y="917"/>
                      <a:pt x="180" y="1096"/>
                      <a:pt x="394" y="1096"/>
                    </a:cubicBezTo>
                    <a:lnTo>
                      <a:pt x="5645" y="1096"/>
                    </a:lnTo>
                    <a:cubicBezTo>
                      <a:pt x="5859" y="1096"/>
                      <a:pt x="6037" y="917"/>
                      <a:pt x="6037" y="691"/>
                    </a:cubicBezTo>
                    <a:lnTo>
                      <a:pt x="60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2"/>
              <p:cNvSpPr/>
              <p:nvPr/>
            </p:nvSpPr>
            <p:spPr>
              <a:xfrm>
                <a:off x="2299675" y="3409475"/>
                <a:ext cx="231900" cy="6875"/>
              </a:xfrm>
              <a:custGeom>
                <a:avLst/>
                <a:gdLst/>
                <a:ahLst/>
                <a:cxnLst/>
                <a:rect l="l" t="t" r="r" b="b"/>
                <a:pathLst>
                  <a:path w="9276" h="275" extrusionOk="0">
                    <a:moveTo>
                      <a:pt x="155" y="1"/>
                    </a:moveTo>
                    <a:cubicBezTo>
                      <a:pt x="72" y="1"/>
                      <a:pt x="1" y="60"/>
                      <a:pt x="1" y="143"/>
                    </a:cubicBezTo>
                    <a:cubicBezTo>
                      <a:pt x="1" y="215"/>
                      <a:pt x="72" y="274"/>
                      <a:pt x="155" y="274"/>
                    </a:cubicBezTo>
                    <a:lnTo>
                      <a:pt x="9121" y="274"/>
                    </a:lnTo>
                    <a:cubicBezTo>
                      <a:pt x="9204" y="274"/>
                      <a:pt x="9276" y="215"/>
                      <a:pt x="9276" y="143"/>
                    </a:cubicBezTo>
                    <a:cubicBezTo>
                      <a:pt x="9276" y="60"/>
                      <a:pt x="9204" y="1"/>
                      <a:pt x="9121"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2"/>
              <p:cNvSpPr/>
              <p:nvPr/>
            </p:nvSpPr>
            <p:spPr>
              <a:xfrm>
                <a:off x="2345825" y="3169575"/>
                <a:ext cx="139925" cy="42275"/>
              </a:xfrm>
              <a:custGeom>
                <a:avLst/>
                <a:gdLst/>
                <a:ahLst/>
                <a:cxnLst/>
                <a:rect l="l" t="t" r="r" b="b"/>
                <a:pathLst>
                  <a:path w="5597" h="1691" extrusionOk="0">
                    <a:moveTo>
                      <a:pt x="393" y="0"/>
                    </a:moveTo>
                    <a:cubicBezTo>
                      <a:pt x="179" y="0"/>
                      <a:pt x="0" y="179"/>
                      <a:pt x="0" y="393"/>
                    </a:cubicBezTo>
                    <a:lnTo>
                      <a:pt x="0" y="1286"/>
                    </a:lnTo>
                    <a:cubicBezTo>
                      <a:pt x="0" y="1512"/>
                      <a:pt x="179" y="1691"/>
                      <a:pt x="393" y="1691"/>
                    </a:cubicBezTo>
                    <a:lnTo>
                      <a:pt x="5191" y="1691"/>
                    </a:lnTo>
                    <a:cubicBezTo>
                      <a:pt x="5418" y="1691"/>
                      <a:pt x="5596" y="1512"/>
                      <a:pt x="5596" y="1286"/>
                    </a:cubicBezTo>
                    <a:lnTo>
                      <a:pt x="5596" y="393"/>
                    </a:lnTo>
                    <a:cubicBezTo>
                      <a:pt x="5596" y="179"/>
                      <a:pt x="5418" y="0"/>
                      <a:pt x="5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2248475" y="3133550"/>
                <a:ext cx="13425" cy="36050"/>
              </a:xfrm>
              <a:custGeom>
                <a:avLst/>
                <a:gdLst/>
                <a:ahLst/>
                <a:cxnLst/>
                <a:rect l="l" t="t" r="r" b="b"/>
                <a:pathLst>
                  <a:path w="537" h="1442" extrusionOk="0">
                    <a:moveTo>
                      <a:pt x="1" y="1"/>
                    </a:moveTo>
                    <a:lnTo>
                      <a:pt x="1" y="1441"/>
                    </a:lnTo>
                    <a:lnTo>
                      <a:pt x="537" y="1441"/>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2248475" y="3173425"/>
                <a:ext cx="13425" cy="35750"/>
              </a:xfrm>
              <a:custGeom>
                <a:avLst/>
                <a:gdLst/>
                <a:ahLst/>
                <a:cxnLst/>
                <a:rect l="l" t="t" r="r" b="b"/>
                <a:pathLst>
                  <a:path w="537" h="1430" extrusionOk="0">
                    <a:moveTo>
                      <a:pt x="1" y="1"/>
                    </a:moveTo>
                    <a:lnTo>
                      <a:pt x="1" y="1430"/>
                    </a:lnTo>
                    <a:lnTo>
                      <a:pt x="537" y="1430"/>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2225575" y="3204700"/>
                <a:ext cx="59250" cy="29475"/>
              </a:xfrm>
              <a:custGeom>
                <a:avLst/>
                <a:gdLst/>
                <a:ahLst/>
                <a:cxnLst/>
                <a:rect l="l" t="t" r="r" b="b"/>
                <a:pathLst>
                  <a:path w="2370" h="1179" extrusionOk="0">
                    <a:moveTo>
                      <a:pt x="1179" y="0"/>
                    </a:moveTo>
                    <a:cubicBezTo>
                      <a:pt x="536" y="0"/>
                      <a:pt x="0" y="524"/>
                      <a:pt x="0" y="1179"/>
                    </a:cubicBezTo>
                    <a:lnTo>
                      <a:pt x="476" y="1179"/>
                    </a:lnTo>
                    <a:cubicBezTo>
                      <a:pt x="476" y="786"/>
                      <a:pt x="798" y="476"/>
                      <a:pt x="1179" y="476"/>
                    </a:cubicBezTo>
                    <a:cubicBezTo>
                      <a:pt x="1572" y="476"/>
                      <a:pt x="1893" y="786"/>
                      <a:pt x="1893" y="1179"/>
                    </a:cubicBezTo>
                    <a:lnTo>
                      <a:pt x="2369" y="1179"/>
                    </a:lnTo>
                    <a:cubicBezTo>
                      <a:pt x="2369" y="524"/>
                      <a:pt x="1834" y="0"/>
                      <a:pt x="1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p:nvPr/>
            </p:nvSpPr>
            <p:spPr>
              <a:xfrm>
                <a:off x="2236575" y="3161825"/>
                <a:ext cx="37525" cy="15500"/>
              </a:xfrm>
              <a:custGeom>
                <a:avLst/>
                <a:gdLst/>
                <a:ahLst/>
                <a:cxnLst/>
                <a:rect l="l" t="t" r="r" b="b"/>
                <a:pathLst>
                  <a:path w="1501" h="620" extrusionOk="0">
                    <a:moveTo>
                      <a:pt x="310" y="1"/>
                    </a:moveTo>
                    <a:cubicBezTo>
                      <a:pt x="132" y="1"/>
                      <a:pt x="1" y="132"/>
                      <a:pt x="1" y="310"/>
                    </a:cubicBezTo>
                    <a:cubicBezTo>
                      <a:pt x="1" y="477"/>
                      <a:pt x="132"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2"/>
              <p:cNvSpPr/>
              <p:nvPr/>
            </p:nvSpPr>
            <p:spPr>
              <a:xfrm>
                <a:off x="2241925" y="3025200"/>
                <a:ext cx="90525" cy="126825"/>
              </a:xfrm>
              <a:custGeom>
                <a:avLst/>
                <a:gdLst/>
                <a:ahLst/>
                <a:cxnLst/>
                <a:rect l="l" t="t" r="r" b="b"/>
                <a:pathLst>
                  <a:path w="3621" h="5073" extrusionOk="0">
                    <a:moveTo>
                      <a:pt x="1846" y="1"/>
                    </a:moveTo>
                    <a:cubicBezTo>
                      <a:pt x="834" y="1"/>
                      <a:pt x="1" y="834"/>
                      <a:pt x="1" y="1846"/>
                    </a:cubicBezTo>
                    <a:lnTo>
                      <a:pt x="1" y="5073"/>
                    </a:lnTo>
                    <a:lnTo>
                      <a:pt x="1061" y="5073"/>
                    </a:lnTo>
                    <a:lnTo>
                      <a:pt x="1061" y="1846"/>
                    </a:lnTo>
                    <a:cubicBezTo>
                      <a:pt x="1061" y="1418"/>
                      <a:pt x="1418" y="1060"/>
                      <a:pt x="1858" y="1060"/>
                    </a:cubicBezTo>
                    <a:lnTo>
                      <a:pt x="3620" y="1060"/>
                    </a:lnTo>
                    <a:lnTo>
                      <a:pt x="36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2302350" y="3022225"/>
                <a:ext cx="41400" cy="32475"/>
              </a:xfrm>
              <a:custGeom>
                <a:avLst/>
                <a:gdLst/>
                <a:ahLst/>
                <a:cxnLst/>
                <a:rect l="l" t="t" r="r" b="b"/>
                <a:pathLst>
                  <a:path w="1656" h="1299" extrusionOk="0">
                    <a:moveTo>
                      <a:pt x="394" y="1"/>
                    </a:moveTo>
                    <a:cubicBezTo>
                      <a:pt x="179" y="1"/>
                      <a:pt x="1" y="167"/>
                      <a:pt x="1" y="394"/>
                    </a:cubicBezTo>
                    <a:lnTo>
                      <a:pt x="1" y="905"/>
                    </a:lnTo>
                    <a:cubicBezTo>
                      <a:pt x="1" y="1120"/>
                      <a:pt x="179" y="1298"/>
                      <a:pt x="394" y="1298"/>
                    </a:cubicBezTo>
                    <a:lnTo>
                      <a:pt x="1263" y="1298"/>
                    </a:lnTo>
                    <a:cubicBezTo>
                      <a:pt x="1477" y="1298"/>
                      <a:pt x="1656" y="1120"/>
                      <a:pt x="1656" y="905"/>
                    </a:cubicBezTo>
                    <a:lnTo>
                      <a:pt x="1656" y="394"/>
                    </a:lnTo>
                    <a:cubicBezTo>
                      <a:pt x="1656" y="167"/>
                      <a:pt x="1477"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2"/>
              <p:cNvSpPr/>
              <p:nvPr/>
            </p:nvSpPr>
            <p:spPr>
              <a:xfrm>
                <a:off x="2305925" y="3016725"/>
                <a:ext cx="6575" cy="41100"/>
              </a:xfrm>
              <a:custGeom>
                <a:avLst/>
                <a:gdLst/>
                <a:ahLst/>
                <a:cxnLst/>
                <a:rect l="l" t="t" r="r" b="b"/>
                <a:pathLst>
                  <a:path w="263" h="1644" extrusionOk="0">
                    <a:moveTo>
                      <a:pt x="132" y="0"/>
                    </a:moveTo>
                    <a:cubicBezTo>
                      <a:pt x="60" y="0"/>
                      <a:pt x="1" y="60"/>
                      <a:pt x="1" y="143"/>
                    </a:cubicBezTo>
                    <a:lnTo>
                      <a:pt x="1" y="1512"/>
                    </a:lnTo>
                    <a:cubicBezTo>
                      <a:pt x="1" y="1584"/>
                      <a:pt x="60" y="1643"/>
                      <a:pt x="132" y="1643"/>
                    </a:cubicBezTo>
                    <a:cubicBezTo>
                      <a:pt x="203" y="1643"/>
                      <a:pt x="263" y="1584"/>
                      <a:pt x="263" y="1512"/>
                    </a:cubicBezTo>
                    <a:lnTo>
                      <a:pt x="263" y="143"/>
                    </a:lnTo>
                    <a:cubicBezTo>
                      <a:pt x="263" y="60"/>
                      <a:pt x="203"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2"/>
              <p:cNvSpPr/>
              <p:nvPr/>
            </p:nvSpPr>
            <p:spPr>
              <a:xfrm>
                <a:off x="2317250" y="3016725"/>
                <a:ext cx="6850" cy="41100"/>
              </a:xfrm>
              <a:custGeom>
                <a:avLst/>
                <a:gdLst/>
                <a:ahLst/>
                <a:cxnLst/>
                <a:rect l="l" t="t" r="r" b="b"/>
                <a:pathLst>
                  <a:path w="274" h="1644" extrusionOk="0">
                    <a:moveTo>
                      <a:pt x="143" y="0"/>
                    </a:moveTo>
                    <a:cubicBezTo>
                      <a:pt x="60" y="0"/>
                      <a:pt x="0" y="60"/>
                      <a:pt x="0" y="143"/>
                    </a:cubicBezTo>
                    <a:lnTo>
                      <a:pt x="0" y="1512"/>
                    </a:lnTo>
                    <a:cubicBezTo>
                      <a:pt x="0" y="1584"/>
                      <a:pt x="60" y="1643"/>
                      <a:pt x="143" y="1643"/>
                    </a:cubicBezTo>
                    <a:cubicBezTo>
                      <a:pt x="214" y="1643"/>
                      <a:pt x="274" y="1584"/>
                      <a:pt x="274" y="1512"/>
                    </a:cubicBezTo>
                    <a:lnTo>
                      <a:pt x="274" y="143"/>
                    </a:lnTo>
                    <a:cubicBezTo>
                      <a:pt x="274" y="60"/>
                      <a:pt x="214"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2"/>
              <p:cNvSpPr/>
              <p:nvPr/>
            </p:nvSpPr>
            <p:spPr>
              <a:xfrm>
                <a:off x="2236275" y="3076100"/>
                <a:ext cx="37825" cy="7175"/>
              </a:xfrm>
              <a:custGeom>
                <a:avLst/>
                <a:gdLst/>
                <a:ahLst/>
                <a:cxnLst/>
                <a:rect l="l" t="t" r="r" b="b"/>
                <a:pathLst>
                  <a:path w="1513" h="287" extrusionOk="0">
                    <a:moveTo>
                      <a:pt x="144" y="1"/>
                    </a:moveTo>
                    <a:cubicBezTo>
                      <a:pt x="72" y="1"/>
                      <a:pt x="1" y="72"/>
                      <a:pt x="1" y="144"/>
                    </a:cubicBezTo>
                    <a:cubicBezTo>
                      <a:pt x="1" y="227"/>
                      <a:pt x="72" y="286"/>
                      <a:pt x="144" y="286"/>
                    </a:cubicBezTo>
                    <a:lnTo>
                      <a:pt x="1370" y="286"/>
                    </a:lnTo>
                    <a:cubicBezTo>
                      <a:pt x="1441" y="286"/>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a:off x="2236275" y="3117775"/>
                <a:ext cx="37825" cy="7175"/>
              </a:xfrm>
              <a:custGeom>
                <a:avLst/>
                <a:gdLst/>
                <a:ahLst/>
                <a:cxnLst/>
                <a:rect l="l" t="t" r="r" b="b"/>
                <a:pathLst>
                  <a:path w="1513" h="287" extrusionOk="0">
                    <a:moveTo>
                      <a:pt x="144" y="0"/>
                    </a:moveTo>
                    <a:cubicBezTo>
                      <a:pt x="72" y="0"/>
                      <a:pt x="1" y="60"/>
                      <a:pt x="1" y="143"/>
                    </a:cubicBezTo>
                    <a:cubicBezTo>
                      <a:pt x="1" y="227"/>
                      <a:pt x="72" y="286"/>
                      <a:pt x="144" y="286"/>
                    </a:cubicBezTo>
                    <a:lnTo>
                      <a:pt x="1370" y="286"/>
                    </a:lnTo>
                    <a:cubicBezTo>
                      <a:pt x="1441" y="286"/>
                      <a:pt x="1513" y="215"/>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2"/>
              <p:cNvSpPr/>
              <p:nvPr/>
            </p:nvSpPr>
            <p:spPr>
              <a:xfrm>
                <a:off x="2236275" y="3096950"/>
                <a:ext cx="37825" cy="7150"/>
              </a:xfrm>
              <a:custGeom>
                <a:avLst/>
                <a:gdLst/>
                <a:ahLst/>
                <a:cxnLst/>
                <a:rect l="l" t="t" r="r" b="b"/>
                <a:pathLst>
                  <a:path w="1513" h="286" extrusionOk="0">
                    <a:moveTo>
                      <a:pt x="144" y="0"/>
                    </a:moveTo>
                    <a:cubicBezTo>
                      <a:pt x="72" y="0"/>
                      <a:pt x="1" y="60"/>
                      <a:pt x="1" y="143"/>
                    </a:cubicBezTo>
                    <a:cubicBezTo>
                      <a:pt x="1" y="226"/>
                      <a:pt x="72" y="286"/>
                      <a:pt x="144" y="286"/>
                    </a:cubicBezTo>
                    <a:lnTo>
                      <a:pt x="1370" y="286"/>
                    </a:lnTo>
                    <a:cubicBezTo>
                      <a:pt x="1441" y="286"/>
                      <a:pt x="1513" y="214"/>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2"/>
              <p:cNvSpPr/>
              <p:nvPr/>
            </p:nvSpPr>
            <p:spPr>
              <a:xfrm>
                <a:off x="2236275" y="3138600"/>
                <a:ext cx="37825" cy="7175"/>
              </a:xfrm>
              <a:custGeom>
                <a:avLst/>
                <a:gdLst/>
                <a:ahLst/>
                <a:cxnLst/>
                <a:rect l="l" t="t" r="r" b="b"/>
                <a:pathLst>
                  <a:path w="1513" h="287" extrusionOk="0">
                    <a:moveTo>
                      <a:pt x="144" y="1"/>
                    </a:moveTo>
                    <a:cubicBezTo>
                      <a:pt x="72" y="1"/>
                      <a:pt x="1" y="60"/>
                      <a:pt x="1" y="144"/>
                    </a:cubicBezTo>
                    <a:cubicBezTo>
                      <a:pt x="1" y="227"/>
                      <a:pt x="72" y="287"/>
                      <a:pt x="144" y="287"/>
                    </a:cubicBezTo>
                    <a:lnTo>
                      <a:pt x="1370" y="287"/>
                    </a:lnTo>
                    <a:cubicBezTo>
                      <a:pt x="1441" y="287"/>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2"/>
              <p:cNvSpPr/>
              <p:nvPr/>
            </p:nvSpPr>
            <p:spPr>
              <a:xfrm>
                <a:off x="2569650" y="3133550"/>
                <a:ext cx="13125" cy="36050"/>
              </a:xfrm>
              <a:custGeom>
                <a:avLst/>
                <a:gdLst/>
                <a:ahLst/>
                <a:cxnLst/>
                <a:rect l="l" t="t" r="r" b="b"/>
                <a:pathLst>
                  <a:path w="525" h="1442" extrusionOk="0">
                    <a:moveTo>
                      <a:pt x="1" y="1"/>
                    </a:moveTo>
                    <a:lnTo>
                      <a:pt x="1" y="1441"/>
                    </a:lnTo>
                    <a:lnTo>
                      <a:pt x="525" y="1441"/>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2"/>
              <p:cNvSpPr/>
              <p:nvPr/>
            </p:nvSpPr>
            <p:spPr>
              <a:xfrm>
                <a:off x="2569650" y="3173425"/>
                <a:ext cx="13125" cy="35750"/>
              </a:xfrm>
              <a:custGeom>
                <a:avLst/>
                <a:gdLst/>
                <a:ahLst/>
                <a:cxnLst/>
                <a:rect l="l" t="t" r="r" b="b"/>
                <a:pathLst>
                  <a:path w="525" h="1430" extrusionOk="0">
                    <a:moveTo>
                      <a:pt x="1" y="1"/>
                    </a:moveTo>
                    <a:lnTo>
                      <a:pt x="1" y="1430"/>
                    </a:lnTo>
                    <a:lnTo>
                      <a:pt x="525" y="1430"/>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2"/>
              <p:cNvSpPr/>
              <p:nvPr/>
            </p:nvSpPr>
            <p:spPr>
              <a:xfrm>
                <a:off x="2546725" y="3204700"/>
                <a:ext cx="58975" cy="29475"/>
              </a:xfrm>
              <a:custGeom>
                <a:avLst/>
                <a:gdLst/>
                <a:ahLst/>
                <a:cxnLst/>
                <a:rect l="l" t="t" r="r" b="b"/>
                <a:pathLst>
                  <a:path w="2359" h="1179" extrusionOk="0">
                    <a:moveTo>
                      <a:pt x="1180" y="0"/>
                    </a:moveTo>
                    <a:cubicBezTo>
                      <a:pt x="525" y="0"/>
                      <a:pt x="1" y="524"/>
                      <a:pt x="1" y="1179"/>
                    </a:cubicBezTo>
                    <a:lnTo>
                      <a:pt x="477" y="1179"/>
                    </a:lnTo>
                    <a:cubicBezTo>
                      <a:pt x="477" y="786"/>
                      <a:pt x="787" y="476"/>
                      <a:pt x="1180" y="476"/>
                    </a:cubicBezTo>
                    <a:cubicBezTo>
                      <a:pt x="1573" y="476"/>
                      <a:pt x="1882" y="786"/>
                      <a:pt x="1882" y="1179"/>
                    </a:cubicBezTo>
                    <a:lnTo>
                      <a:pt x="2358" y="1179"/>
                    </a:lnTo>
                    <a:cubicBezTo>
                      <a:pt x="2358" y="524"/>
                      <a:pt x="1834" y="0"/>
                      <a:pt x="11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2"/>
              <p:cNvSpPr/>
              <p:nvPr/>
            </p:nvSpPr>
            <p:spPr>
              <a:xfrm>
                <a:off x="2557438" y="3161825"/>
                <a:ext cx="37525" cy="15500"/>
              </a:xfrm>
              <a:custGeom>
                <a:avLst/>
                <a:gdLst/>
                <a:ahLst/>
                <a:cxnLst/>
                <a:rect l="l" t="t" r="r" b="b"/>
                <a:pathLst>
                  <a:path w="1501" h="620" extrusionOk="0">
                    <a:moveTo>
                      <a:pt x="310" y="1"/>
                    </a:moveTo>
                    <a:cubicBezTo>
                      <a:pt x="143" y="1"/>
                      <a:pt x="1" y="132"/>
                      <a:pt x="1" y="310"/>
                    </a:cubicBezTo>
                    <a:cubicBezTo>
                      <a:pt x="1" y="477"/>
                      <a:pt x="143"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2"/>
              <p:cNvSpPr/>
              <p:nvPr/>
            </p:nvSpPr>
            <p:spPr>
              <a:xfrm>
                <a:off x="2498800" y="3025200"/>
                <a:ext cx="90525" cy="126825"/>
              </a:xfrm>
              <a:custGeom>
                <a:avLst/>
                <a:gdLst/>
                <a:ahLst/>
                <a:cxnLst/>
                <a:rect l="l" t="t" r="r" b="b"/>
                <a:pathLst>
                  <a:path w="3621" h="5073" extrusionOk="0">
                    <a:moveTo>
                      <a:pt x="1" y="1"/>
                    </a:moveTo>
                    <a:lnTo>
                      <a:pt x="1" y="1060"/>
                    </a:lnTo>
                    <a:lnTo>
                      <a:pt x="1775" y="1060"/>
                    </a:lnTo>
                    <a:cubicBezTo>
                      <a:pt x="2216" y="1060"/>
                      <a:pt x="2573" y="1418"/>
                      <a:pt x="2573" y="1846"/>
                    </a:cubicBezTo>
                    <a:lnTo>
                      <a:pt x="2573" y="5073"/>
                    </a:lnTo>
                    <a:lnTo>
                      <a:pt x="3620" y="5073"/>
                    </a:lnTo>
                    <a:lnTo>
                      <a:pt x="3620" y="1846"/>
                    </a:lnTo>
                    <a:cubicBezTo>
                      <a:pt x="3620" y="834"/>
                      <a:pt x="2799" y="1"/>
                      <a:pt x="1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2"/>
              <p:cNvSpPr/>
              <p:nvPr/>
            </p:nvSpPr>
            <p:spPr>
              <a:xfrm>
                <a:off x="2487800" y="3022225"/>
                <a:ext cx="41400" cy="32475"/>
              </a:xfrm>
              <a:custGeom>
                <a:avLst/>
                <a:gdLst/>
                <a:ahLst/>
                <a:cxnLst/>
                <a:rect l="l" t="t" r="r" b="b"/>
                <a:pathLst>
                  <a:path w="1656" h="1299" extrusionOk="0">
                    <a:moveTo>
                      <a:pt x="393" y="1"/>
                    </a:moveTo>
                    <a:cubicBezTo>
                      <a:pt x="167" y="1"/>
                      <a:pt x="0" y="167"/>
                      <a:pt x="0" y="394"/>
                    </a:cubicBezTo>
                    <a:lnTo>
                      <a:pt x="0" y="905"/>
                    </a:lnTo>
                    <a:cubicBezTo>
                      <a:pt x="0" y="1120"/>
                      <a:pt x="179" y="1298"/>
                      <a:pt x="393" y="1298"/>
                    </a:cubicBezTo>
                    <a:lnTo>
                      <a:pt x="1251" y="1298"/>
                    </a:lnTo>
                    <a:cubicBezTo>
                      <a:pt x="1477" y="1298"/>
                      <a:pt x="1655" y="1120"/>
                      <a:pt x="1655" y="905"/>
                    </a:cubicBezTo>
                    <a:lnTo>
                      <a:pt x="1655" y="394"/>
                    </a:lnTo>
                    <a:cubicBezTo>
                      <a:pt x="1655" y="167"/>
                      <a:pt x="1477"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2"/>
              <p:cNvSpPr/>
              <p:nvPr/>
            </p:nvSpPr>
            <p:spPr>
              <a:xfrm>
                <a:off x="2518750" y="3016725"/>
                <a:ext cx="6875" cy="41100"/>
              </a:xfrm>
              <a:custGeom>
                <a:avLst/>
                <a:gdLst/>
                <a:ahLst/>
                <a:cxnLst/>
                <a:rect l="l" t="t" r="r" b="b"/>
                <a:pathLst>
                  <a:path w="275" h="1644" extrusionOk="0">
                    <a:moveTo>
                      <a:pt x="132" y="0"/>
                    </a:moveTo>
                    <a:cubicBezTo>
                      <a:pt x="60" y="0"/>
                      <a:pt x="1" y="60"/>
                      <a:pt x="1" y="143"/>
                    </a:cubicBezTo>
                    <a:lnTo>
                      <a:pt x="1" y="1512"/>
                    </a:lnTo>
                    <a:cubicBezTo>
                      <a:pt x="1" y="1584"/>
                      <a:pt x="60" y="1643"/>
                      <a:pt x="132" y="1643"/>
                    </a:cubicBezTo>
                    <a:cubicBezTo>
                      <a:pt x="215" y="1643"/>
                      <a:pt x="275" y="1584"/>
                      <a:pt x="275" y="1512"/>
                    </a:cubicBezTo>
                    <a:lnTo>
                      <a:pt x="275" y="143"/>
                    </a:lnTo>
                    <a:cubicBezTo>
                      <a:pt x="275" y="60"/>
                      <a:pt x="215"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2"/>
              <p:cNvSpPr/>
              <p:nvPr/>
            </p:nvSpPr>
            <p:spPr>
              <a:xfrm>
                <a:off x="2507450" y="3016725"/>
                <a:ext cx="6575" cy="41100"/>
              </a:xfrm>
              <a:custGeom>
                <a:avLst/>
                <a:gdLst/>
                <a:ahLst/>
                <a:cxnLst/>
                <a:rect l="l" t="t" r="r" b="b"/>
                <a:pathLst>
                  <a:path w="263" h="1644" extrusionOk="0">
                    <a:moveTo>
                      <a:pt x="131" y="0"/>
                    </a:moveTo>
                    <a:cubicBezTo>
                      <a:pt x="60" y="0"/>
                      <a:pt x="0" y="60"/>
                      <a:pt x="0" y="143"/>
                    </a:cubicBezTo>
                    <a:lnTo>
                      <a:pt x="0" y="1512"/>
                    </a:lnTo>
                    <a:cubicBezTo>
                      <a:pt x="0" y="1584"/>
                      <a:pt x="60" y="1643"/>
                      <a:pt x="131" y="1643"/>
                    </a:cubicBezTo>
                    <a:cubicBezTo>
                      <a:pt x="203" y="1643"/>
                      <a:pt x="262" y="1584"/>
                      <a:pt x="262" y="1512"/>
                    </a:cubicBezTo>
                    <a:lnTo>
                      <a:pt x="262" y="143"/>
                    </a:lnTo>
                    <a:cubicBezTo>
                      <a:pt x="262" y="60"/>
                      <a:pt x="203" y="0"/>
                      <a:pt x="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2"/>
              <p:cNvSpPr/>
              <p:nvPr/>
            </p:nvSpPr>
            <p:spPr>
              <a:xfrm>
                <a:off x="2557450" y="3076100"/>
                <a:ext cx="37525" cy="7175"/>
              </a:xfrm>
              <a:custGeom>
                <a:avLst/>
                <a:gdLst/>
                <a:ahLst/>
                <a:cxnLst/>
                <a:rect l="l" t="t" r="r" b="b"/>
                <a:pathLst>
                  <a:path w="1501" h="287" extrusionOk="0">
                    <a:moveTo>
                      <a:pt x="143" y="1"/>
                    </a:moveTo>
                    <a:cubicBezTo>
                      <a:pt x="60" y="1"/>
                      <a:pt x="1" y="60"/>
                      <a:pt x="1" y="144"/>
                    </a:cubicBezTo>
                    <a:cubicBezTo>
                      <a:pt x="1" y="215"/>
                      <a:pt x="60" y="286"/>
                      <a:pt x="143" y="286"/>
                    </a:cubicBezTo>
                    <a:lnTo>
                      <a:pt x="1358" y="286"/>
                    </a:lnTo>
                    <a:cubicBezTo>
                      <a:pt x="1441" y="286"/>
                      <a:pt x="1501" y="227"/>
                      <a:pt x="1501" y="144"/>
                    </a:cubicBezTo>
                    <a:cubicBezTo>
                      <a:pt x="1501" y="72"/>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2"/>
              <p:cNvSpPr/>
              <p:nvPr/>
            </p:nvSpPr>
            <p:spPr>
              <a:xfrm>
                <a:off x="2557450" y="3117775"/>
                <a:ext cx="37525" cy="7175"/>
              </a:xfrm>
              <a:custGeom>
                <a:avLst/>
                <a:gdLst/>
                <a:ahLst/>
                <a:cxnLst/>
                <a:rect l="l" t="t" r="r" b="b"/>
                <a:pathLst>
                  <a:path w="1501" h="287" extrusionOk="0">
                    <a:moveTo>
                      <a:pt x="143" y="0"/>
                    </a:moveTo>
                    <a:cubicBezTo>
                      <a:pt x="60" y="0"/>
                      <a:pt x="1" y="60"/>
                      <a:pt x="1" y="143"/>
                    </a:cubicBezTo>
                    <a:cubicBezTo>
                      <a:pt x="1" y="215"/>
                      <a:pt x="60" y="286"/>
                      <a:pt x="143" y="286"/>
                    </a:cubicBezTo>
                    <a:lnTo>
                      <a:pt x="1358" y="286"/>
                    </a:lnTo>
                    <a:cubicBezTo>
                      <a:pt x="1441" y="286"/>
                      <a:pt x="1501" y="227"/>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2"/>
              <p:cNvSpPr/>
              <p:nvPr/>
            </p:nvSpPr>
            <p:spPr>
              <a:xfrm>
                <a:off x="2557450" y="3096950"/>
                <a:ext cx="37525" cy="7150"/>
              </a:xfrm>
              <a:custGeom>
                <a:avLst/>
                <a:gdLst/>
                <a:ahLst/>
                <a:cxnLst/>
                <a:rect l="l" t="t" r="r" b="b"/>
                <a:pathLst>
                  <a:path w="1501" h="286" extrusionOk="0">
                    <a:moveTo>
                      <a:pt x="143" y="0"/>
                    </a:moveTo>
                    <a:cubicBezTo>
                      <a:pt x="60" y="0"/>
                      <a:pt x="1" y="60"/>
                      <a:pt x="1" y="143"/>
                    </a:cubicBezTo>
                    <a:cubicBezTo>
                      <a:pt x="1" y="214"/>
                      <a:pt x="60" y="286"/>
                      <a:pt x="143" y="286"/>
                    </a:cubicBezTo>
                    <a:lnTo>
                      <a:pt x="1358" y="286"/>
                    </a:lnTo>
                    <a:cubicBezTo>
                      <a:pt x="1441" y="286"/>
                      <a:pt x="1501" y="226"/>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2"/>
              <p:cNvSpPr/>
              <p:nvPr/>
            </p:nvSpPr>
            <p:spPr>
              <a:xfrm>
                <a:off x="2557450" y="3138600"/>
                <a:ext cx="37525" cy="7175"/>
              </a:xfrm>
              <a:custGeom>
                <a:avLst/>
                <a:gdLst/>
                <a:ahLst/>
                <a:cxnLst/>
                <a:rect l="l" t="t" r="r" b="b"/>
                <a:pathLst>
                  <a:path w="1501" h="287" extrusionOk="0">
                    <a:moveTo>
                      <a:pt x="143" y="1"/>
                    </a:moveTo>
                    <a:cubicBezTo>
                      <a:pt x="60" y="1"/>
                      <a:pt x="1" y="60"/>
                      <a:pt x="1" y="144"/>
                    </a:cubicBezTo>
                    <a:cubicBezTo>
                      <a:pt x="1" y="215"/>
                      <a:pt x="60" y="287"/>
                      <a:pt x="143" y="287"/>
                    </a:cubicBezTo>
                    <a:lnTo>
                      <a:pt x="1358" y="287"/>
                    </a:lnTo>
                    <a:cubicBezTo>
                      <a:pt x="1441" y="287"/>
                      <a:pt x="1501" y="227"/>
                      <a:pt x="1501" y="144"/>
                    </a:cubicBezTo>
                    <a:cubicBezTo>
                      <a:pt x="1501" y="60"/>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2"/>
              <p:cNvSpPr/>
              <p:nvPr/>
            </p:nvSpPr>
            <p:spPr>
              <a:xfrm>
                <a:off x="2391050" y="2983525"/>
                <a:ext cx="49150" cy="30400"/>
              </a:xfrm>
              <a:custGeom>
                <a:avLst/>
                <a:gdLst/>
                <a:ahLst/>
                <a:cxnLst/>
                <a:rect l="l" t="t" r="r" b="b"/>
                <a:pathLst>
                  <a:path w="1966" h="1216" extrusionOk="0">
                    <a:moveTo>
                      <a:pt x="1" y="1"/>
                    </a:moveTo>
                    <a:lnTo>
                      <a:pt x="1" y="1215"/>
                    </a:lnTo>
                    <a:lnTo>
                      <a:pt x="1965" y="1215"/>
                    </a:lnTo>
                    <a:lnTo>
                      <a:pt x="19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2"/>
              <p:cNvSpPr/>
              <p:nvPr/>
            </p:nvSpPr>
            <p:spPr>
              <a:xfrm>
                <a:off x="2398200" y="2801950"/>
                <a:ext cx="35150" cy="35150"/>
              </a:xfrm>
              <a:custGeom>
                <a:avLst/>
                <a:gdLst/>
                <a:ahLst/>
                <a:cxnLst/>
                <a:rect l="l" t="t" r="r" b="b"/>
                <a:pathLst>
                  <a:path w="1406" h="1406" extrusionOk="0">
                    <a:moveTo>
                      <a:pt x="703" y="1"/>
                    </a:moveTo>
                    <a:cubicBezTo>
                      <a:pt x="310" y="1"/>
                      <a:pt x="1" y="322"/>
                      <a:pt x="1" y="703"/>
                    </a:cubicBezTo>
                    <a:cubicBezTo>
                      <a:pt x="1" y="1096"/>
                      <a:pt x="310" y="1406"/>
                      <a:pt x="703" y="1406"/>
                    </a:cubicBezTo>
                    <a:cubicBezTo>
                      <a:pt x="1084" y="1406"/>
                      <a:pt x="1406" y="1096"/>
                      <a:pt x="1406" y="703"/>
                    </a:cubicBezTo>
                    <a:cubicBezTo>
                      <a:pt x="1406" y="322"/>
                      <a:pt x="1084"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2"/>
              <p:cNvSpPr/>
              <p:nvPr/>
            </p:nvSpPr>
            <p:spPr>
              <a:xfrm>
                <a:off x="231515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2"/>
              <p:cNvSpPr/>
              <p:nvPr/>
            </p:nvSpPr>
            <p:spPr>
              <a:xfrm>
                <a:off x="2477075" y="2883525"/>
                <a:ext cx="39025" cy="38725"/>
              </a:xfrm>
              <a:custGeom>
                <a:avLst/>
                <a:gdLst/>
                <a:ahLst/>
                <a:cxnLst/>
                <a:rect l="l" t="t" r="r" b="b"/>
                <a:pathLst>
                  <a:path w="1561" h="1549" extrusionOk="0">
                    <a:moveTo>
                      <a:pt x="787" y="0"/>
                    </a:moveTo>
                    <a:cubicBezTo>
                      <a:pt x="358" y="0"/>
                      <a:pt x="1" y="346"/>
                      <a:pt x="1" y="774"/>
                    </a:cubicBezTo>
                    <a:cubicBezTo>
                      <a:pt x="1" y="1203"/>
                      <a:pt x="358"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2"/>
              <p:cNvSpPr/>
              <p:nvPr/>
            </p:nvSpPr>
            <p:spPr>
              <a:xfrm>
                <a:off x="2334800" y="2819525"/>
                <a:ext cx="161950" cy="166700"/>
              </a:xfrm>
              <a:custGeom>
                <a:avLst/>
                <a:gdLst/>
                <a:ahLst/>
                <a:cxnLst/>
                <a:rect l="l" t="t" r="r" b="b"/>
                <a:pathLst>
                  <a:path w="6478" h="6668" extrusionOk="0">
                    <a:moveTo>
                      <a:pt x="453" y="0"/>
                    </a:moveTo>
                    <a:cubicBezTo>
                      <a:pt x="203" y="0"/>
                      <a:pt x="1" y="215"/>
                      <a:pt x="1" y="465"/>
                    </a:cubicBezTo>
                    <a:lnTo>
                      <a:pt x="1" y="6204"/>
                    </a:lnTo>
                    <a:cubicBezTo>
                      <a:pt x="1" y="6454"/>
                      <a:pt x="203" y="6668"/>
                      <a:pt x="453" y="6668"/>
                    </a:cubicBezTo>
                    <a:lnTo>
                      <a:pt x="6013" y="6668"/>
                    </a:lnTo>
                    <a:cubicBezTo>
                      <a:pt x="6275" y="6668"/>
                      <a:pt x="6478" y="6454"/>
                      <a:pt x="6478" y="6204"/>
                    </a:cubicBezTo>
                    <a:lnTo>
                      <a:pt x="6478" y="465"/>
                    </a:lnTo>
                    <a:cubicBezTo>
                      <a:pt x="6478" y="215"/>
                      <a:pt x="6275" y="0"/>
                      <a:pt x="6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2"/>
              <p:cNvSpPr/>
              <p:nvPr/>
            </p:nvSpPr>
            <p:spPr>
              <a:xfrm>
                <a:off x="2327075" y="2878150"/>
                <a:ext cx="7750" cy="49450"/>
              </a:xfrm>
              <a:custGeom>
                <a:avLst/>
                <a:gdLst/>
                <a:ahLst/>
                <a:cxnLst/>
                <a:rect l="l" t="t" r="r" b="b"/>
                <a:pathLst>
                  <a:path w="310" h="1978" extrusionOk="0">
                    <a:moveTo>
                      <a:pt x="155" y="1"/>
                    </a:moveTo>
                    <a:cubicBezTo>
                      <a:pt x="60" y="1"/>
                      <a:pt x="0" y="72"/>
                      <a:pt x="0" y="156"/>
                    </a:cubicBezTo>
                    <a:lnTo>
                      <a:pt x="0" y="1823"/>
                    </a:lnTo>
                    <a:cubicBezTo>
                      <a:pt x="0" y="1906"/>
                      <a:pt x="60" y="1977"/>
                      <a:pt x="155" y="1977"/>
                    </a:cubicBezTo>
                    <a:cubicBezTo>
                      <a:pt x="238" y="1977"/>
                      <a:pt x="310" y="1906"/>
                      <a:pt x="310" y="1823"/>
                    </a:cubicBezTo>
                    <a:lnTo>
                      <a:pt x="310" y="156"/>
                    </a:lnTo>
                    <a:cubicBezTo>
                      <a:pt x="310" y="72"/>
                      <a:pt x="23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2"/>
              <p:cNvSpPr/>
              <p:nvPr/>
            </p:nvSpPr>
            <p:spPr>
              <a:xfrm>
                <a:off x="2496725" y="2878150"/>
                <a:ext cx="7775" cy="49450"/>
              </a:xfrm>
              <a:custGeom>
                <a:avLst/>
                <a:gdLst/>
                <a:ahLst/>
                <a:cxnLst/>
                <a:rect l="l" t="t" r="r" b="b"/>
                <a:pathLst>
                  <a:path w="311" h="1978" extrusionOk="0">
                    <a:moveTo>
                      <a:pt x="155" y="1"/>
                    </a:moveTo>
                    <a:cubicBezTo>
                      <a:pt x="72" y="1"/>
                      <a:pt x="1" y="72"/>
                      <a:pt x="1" y="156"/>
                    </a:cubicBezTo>
                    <a:lnTo>
                      <a:pt x="1" y="1823"/>
                    </a:lnTo>
                    <a:cubicBezTo>
                      <a:pt x="1" y="1906"/>
                      <a:pt x="72" y="1977"/>
                      <a:pt x="155" y="1977"/>
                    </a:cubicBezTo>
                    <a:cubicBezTo>
                      <a:pt x="239" y="1977"/>
                      <a:pt x="310" y="1906"/>
                      <a:pt x="310" y="1823"/>
                    </a:cubicBezTo>
                    <a:lnTo>
                      <a:pt x="310" y="156"/>
                    </a:lnTo>
                    <a:cubicBezTo>
                      <a:pt x="310" y="72"/>
                      <a:pt x="239"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2"/>
              <p:cNvSpPr/>
              <p:nvPr/>
            </p:nvSpPr>
            <p:spPr>
              <a:xfrm>
                <a:off x="2355350" y="2937400"/>
                <a:ext cx="120875" cy="35150"/>
              </a:xfrm>
              <a:custGeom>
                <a:avLst/>
                <a:gdLst/>
                <a:ahLst/>
                <a:cxnLst/>
                <a:rect l="l" t="t" r="r" b="b"/>
                <a:pathLst>
                  <a:path w="4835" h="1406" extrusionOk="0">
                    <a:moveTo>
                      <a:pt x="465" y="0"/>
                    </a:moveTo>
                    <a:cubicBezTo>
                      <a:pt x="203" y="0"/>
                      <a:pt x="0" y="203"/>
                      <a:pt x="0" y="465"/>
                    </a:cubicBezTo>
                    <a:lnTo>
                      <a:pt x="0" y="953"/>
                    </a:lnTo>
                    <a:cubicBezTo>
                      <a:pt x="0" y="1203"/>
                      <a:pt x="203" y="1405"/>
                      <a:pt x="465" y="1405"/>
                    </a:cubicBezTo>
                    <a:lnTo>
                      <a:pt x="4370" y="1405"/>
                    </a:lnTo>
                    <a:cubicBezTo>
                      <a:pt x="4620" y="1405"/>
                      <a:pt x="4834" y="1203"/>
                      <a:pt x="4834" y="953"/>
                    </a:cubicBezTo>
                    <a:lnTo>
                      <a:pt x="4834" y="465"/>
                    </a:lnTo>
                    <a:cubicBezTo>
                      <a:pt x="4834" y="203"/>
                      <a:pt x="4620" y="0"/>
                      <a:pt x="4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2"/>
              <p:cNvSpPr/>
              <p:nvPr/>
            </p:nvSpPr>
            <p:spPr>
              <a:xfrm>
                <a:off x="2351475" y="2933825"/>
                <a:ext cx="128300" cy="42600"/>
              </a:xfrm>
              <a:custGeom>
                <a:avLst/>
                <a:gdLst/>
                <a:ahLst/>
                <a:cxnLst/>
                <a:rect l="l" t="t" r="r" b="b"/>
                <a:pathLst>
                  <a:path w="5132" h="1704" extrusionOk="0">
                    <a:moveTo>
                      <a:pt x="4525" y="298"/>
                    </a:moveTo>
                    <a:cubicBezTo>
                      <a:pt x="4691" y="298"/>
                      <a:pt x="4834" y="429"/>
                      <a:pt x="4834" y="608"/>
                    </a:cubicBezTo>
                    <a:lnTo>
                      <a:pt x="4834" y="1096"/>
                    </a:lnTo>
                    <a:cubicBezTo>
                      <a:pt x="4834" y="1263"/>
                      <a:pt x="4691" y="1405"/>
                      <a:pt x="4525" y="1405"/>
                    </a:cubicBezTo>
                    <a:lnTo>
                      <a:pt x="620" y="1405"/>
                    </a:lnTo>
                    <a:cubicBezTo>
                      <a:pt x="441" y="1405"/>
                      <a:pt x="298" y="1263"/>
                      <a:pt x="298" y="1096"/>
                    </a:cubicBezTo>
                    <a:lnTo>
                      <a:pt x="298" y="608"/>
                    </a:lnTo>
                    <a:cubicBezTo>
                      <a:pt x="298" y="429"/>
                      <a:pt x="441" y="298"/>
                      <a:pt x="620" y="298"/>
                    </a:cubicBezTo>
                    <a:close/>
                    <a:moveTo>
                      <a:pt x="620" y="0"/>
                    </a:moveTo>
                    <a:cubicBezTo>
                      <a:pt x="274" y="0"/>
                      <a:pt x="0" y="274"/>
                      <a:pt x="0" y="608"/>
                    </a:cubicBezTo>
                    <a:lnTo>
                      <a:pt x="0" y="1096"/>
                    </a:lnTo>
                    <a:cubicBezTo>
                      <a:pt x="0" y="1429"/>
                      <a:pt x="274" y="1703"/>
                      <a:pt x="620" y="1703"/>
                    </a:cubicBezTo>
                    <a:lnTo>
                      <a:pt x="4525" y="1703"/>
                    </a:lnTo>
                    <a:cubicBezTo>
                      <a:pt x="4858" y="1703"/>
                      <a:pt x="5132" y="1429"/>
                      <a:pt x="5132" y="1096"/>
                    </a:cubicBezTo>
                    <a:lnTo>
                      <a:pt x="5132" y="608"/>
                    </a:lnTo>
                    <a:cubicBezTo>
                      <a:pt x="5132" y="274"/>
                      <a:pt x="4858" y="0"/>
                      <a:pt x="4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2"/>
              <p:cNvSpPr/>
              <p:nvPr/>
            </p:nvSpPr>
            <p:spPr>
              <a:xfrm>
                <a:off x="2356525" y="2883525"/>
                <a:ext cx="38725" cy="38725"/>
              </a:xfrm>
              <a:custGeom>
                <a:avLst/>
                <a:gdLst/>
                <a:ahLst/>
                <a:cxnLst/>
                <a:rect l="l" t="t" r="r" b="b"/>
                <a:pathLst>
                  <a:path w="1549" h="1549" extrusionOk="0">
                    <a:moveTo>
                      <a:pt x="775" y="0"/>
                    </a:moveTo>
                    <a:cubicBezTo>
                      <a:pt x="346" y="0"/>
                      <a:pt x="1" y="346"/>
                      <a:pt x="1" y="774"/>
                    </a:cubicBezTo>
                    <a:cubicBezTo>
                      <a:pt x="1" y="1203"/>
                      <a:pt x="346" y="1548"/>
                      <a:pt x="775" y="1548"/>
                    </a:cubicBezTo>
                    <a:cubicBezTo>
                      <a:pt x="1203" y="1548"/>
                      <a:pt x="1549" y="1203"/>
                      <a:pt x="1549" y="774"/>
                    </a:cubicBezTo>
                    <a:cubicBezTo>
                      <a:pt x="1549" y="346"/>
                      <a:pt x="120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2"/>
              <p:cNvSpPr/>
              <p:nvPr/>
            </p:nvSpPr>
            <p:spPr>
              <a:xfrm>
                <a:off x="2352675" y="2879650"/>
                <a:ext cx="46450" cy="46450"/>
              </a:xfrm>
              <a:custGeom>
                <a:avLst/>
                <a:gdLst/>
                <a:ahLst/>
                <a:cxnLst/>
                <a:rect l="l" t="t" r="r" b="b"/>
                <a:pathLst>
                  <a:path w="1858" h="1858" extrusionOk="0">
                    <a:moveTo>
                      <a:pt x="929" y="298"/>
                    </a:moveTo>
                    <a:cubicBezTo>
                      <a:pt x="1274" y="298"/>
                      <a:pt x="1560" y="584"/>
                      <a:pt x="1560" y="929"/>
                    </a:cubicBezTo>
                    <a:cubicBezTo>
                      <a:pt x="1560" y="1274"/>
                      <a:pt x="1274" y="1560"/>
                      <a:pt x="929" y="1560"/>
                    </a:cubicBezTo>
                    <a:cubicBezTo>
                      <a:pt x="583" y="1560"/>
                      <a:pt x="298" y="1274"/>
                      <a:pt x="298" y="929"/>
                    </a:cubicBezTo>
                    <a:cubicBezTo>
                      <a:pt x="298" y="584"/>
                      <a:pt x="583" y="298"/>
                      <a:pt x="929" y="298"/>
                    </a:cubicBezTo>
                    <a:close/>
                    <a:moveTo>
                      <a:pt x="929" y="1"/>
                    </a:moveTo>
                    <a:cubicBezTo>
                      <a:pt x="417" y="1"/>
                      <a:pt x="0" y="417"/>
                      <a:pt x="0" y="929"/>
                    </a:cubicBezTo>
                    <a:cubicBezTo>
                      <a:pt x="0" y="1441"/>
                      <a:pt x="417" y="1858"/>
                      <a:pt x="929" y="1858"/>
                    </a:cubicBezTo>
                    <a:cubicBezTo>
                      <a:pt x="1441" y="1858"/>
                      <a:pt x="1857" y="1441"/>
                      <a:pt x="1857" y="929"/>
                    </a:cubicBezTo>
                    <a:cubicBezTo>
                      <a:pt x="1857" y="417"/>
                      <a:pt x="1441"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2"/>
              <p:cNvSpPr/>
              <p:nvPr/>
            </p:nvSpPr>
            <p:spPr>
              <a:xfrm>
                <a:off x="243600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0" y="1203"/>
                      <a:pt x="1560" y="774"/>
                    </a:cubicBezTo>
                    <a:cubicBezTo>
                      <a:pt x="1560" y="346"/>
                      <a:pt x="1215"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2"/>
              <p:cNvSpPr/>
              <p:nvPr/>
            </p:nvSpPr>
            <p:spPr>
              <a:xfrm>
                <a:off x="2432425" y="2879650"/>
                <a:ext cx="46175" cy="46450"/>
              </a:xfrm>
              <a:custGeom>
                <a:avLst/>
                <a:gdLst/>
                <a:ahLst/>
                <a:cxnLst/>
                <a:rect l="l" t="t" r="r" b="b"/>
                <a:pathLst>
                  <a:path w="1847" h="1858" extrusionOk="0">
                    <a:moveTo>
                      <a:pt x="930" y="298"/>
                    </a:moveTo>
                    <a:cubicBezTo>
                      <a:pt x="1275" y="298"/>
                      <a:pt x="1549" y="584"/>
                      <a:pt x="1549" y="929"/>
                    </a:cubicBezTo>
                    <a:cubicBezTo>
                      <a:pt x="1549" y="1274"/>
                      <a:pt x="1275" y="1560"/>
                      <a:pt x="930" y="1560"/>
                    </a:cubicBezTo>
                    <a:cubicBezTo>
                      <a:pt x="572" y="1560"/>
                      <a:pt x="299" y="1274"/>
                      <a:pt x="299" y="929"/>
                    </a:cubicBezTo>
                    <a:cubicBezTo>
                      <a:pt x="299" y="584"/>
                      <a:pt x="572" y="298"/>
                      <a:pt x="930" y="298"/>
                    </a:cubicBezTo>
                    <a:close/>
                    <a:moveTo>
                      <a:pt x="930" y="1"/>
                    </a:moveTo>
                    <a:cubicBezTo>
                      <a:pt x="418" y="1"/>
                      <a:pt x="1" y="417"/>
                      <a:pt x="1" y="929"/>
                    </a:cubicBezTo>
                    <a:cubicBezTo>
                      <a:pt x="1" y="1441"/>
                      <a:pt x="418" y="1858"/>
                      <a:pt x="930" y="1858"/>
                    </a:cubicBezTo>
                    <a:cubicBezTo>
                      <a:pt x="1430" y="1858"/>
                      <a:pt x="1846" y="1441"/>
                      <a:pt x="1846" y="929"/>
                    </a:cubicBezTo>
                    <a:cubicBezTo>
                      <a:pt x="1846" y="417"/>
                      <a:pt x="1442" y="1"/>
                      <a:pt x="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2"/>
              <p:cNvSpPr/>
              <p:nvPr/>
            </p:nvSpPr>
            <p:spPr>
              <a:xfrm>
                <a:off x="2377975" y="2890375"/>
                <a:ext cx="8050" cy="8050"/>
              </a:xfrm>
              <a:custGeom>
                <a:avLst/>
                <a:gdLst/>
                <a:ahLst/>
                <a:cxnLst/>
                <a:rect l="l" t="t" r="r" b="b"/>
                <a:pathLst>
                  <a:path w="322" h="322" extrusionOk="0">
                    <a:moveTo>
                      <a:pt x="155" y="0"/>
                    </a:moveTo>
                    <a:cubicBezTo>
                      <a:pt x="71" y="0"/>
                      <a:pt x="0" y="72"/>
                      <a:pt x="0" y="155"/>
                    </a:cubicBezTo>
                    <a:cubicBezTo>
                      <a:pt x="0" y="250"/>
                      <a:pt x="71" y="322"/>
                      <a:pt x="155" y="322"/>
                    </a:cubicBezTo>
                    <a:cubicBezTo>
                      <a:pt x="250" y="322"/>
                      <a:pt x="322" y="250"/>
                      <a:pt x="322" y="155"/>
                    </a:cubicBezTo>
                    <a:cubicBezTo>
                      <a:pt x="322" y="72"/>
                      <a:pt x="250"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2"/>
              <p:cNvSpPr/>
              <p:nvPr/>
            </p:nvSpPr>
            <p:spPr>
              <a:xfrm>
                <a:off x="2458025" y="2890375"/>
                <a:ext cx="8075" cy="8050"/>
              </a:xfrm>
              <a:custGeom>
                <a:avLst/>
                <a:gdLst/>
                <a:ahLst/>
                <a:cxnLst/>
                <a:rect l="l" t="t" r="r" b="b"/>
                <a:pathLst>
                  <a:path w="323" h="322" extrusionOk="0">
                    <a:moveTo>
                      <a:pt x="156" y="0"/>
                    </a:moveTo>
                    <a:cubicBezTo>
                      <a:pt x="72" y="0"/>
                      <a:pt x="1" y="72"/>
                      <a:pt x="1" y="155"/>
                    </a:cubicBezTo>
                    <a:cubicBezTo>
                      <a:pt x="1" y="250"/>
                      <a:pt x="72" y="322"/>
                      <a:pt x="156" y="322"/>
                    </a:cubicBezTo>
                    <a:cubicBezTo>
                      <a:pt x="251" y="322"/>
                      <a:pt x="322" y="250"/>
                      <a:pt x="322" y="155"/>
                    </a:cubicBezTo>
                    <a:cubicBezTo>
                      <a:pt x="322" y="72"/>
                      <a:pt x="251"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2"/>
              <p:cNvSpPr/>
              <p:nvPr/>
            </p:nvSpPr>
            <p:spPr>
              <a:xfrm>
                <a:off x="2329450" y="3009725"/>
                <a:ext cx="172650" cy="172075"/>
              </a:xfrm>
              <a:custGeom>
                <a:avLst/>
                <a:gdLst/>
                <a:ahLst/>
                <a:cxnLst/>
                <a:rect l="l" t="t" r="r" b="b"/>
                <a:pathLst>
                  <a:path w="6906" h="6883" extrusionOk="0">
                    <a:moveTo>
                      <a:pt x="393" y="1"/>
                    </a:moveTo>
                    <a:cubicBezTo>
                      <a:pt x="179" y="1"/>
                      <a:pt x="0" y="179"/>
                      <a:pt x="0" y="393"/>
                    </a:cubicBezTo>
                    <a:lnTo>
                      <a:pt x="0" y="6478"/>
                    </a:lnTo>
                    <a:cubicBezTo>
                      <a:pt x="0" y="6704"/>
                      <a:pt x="179" y="6882"/>
                      <a:pt x="393" y="6882"/>
                    </a:cubicBezTo>
                    <a:lnTo>
                      <a:pt x="6501" y="6882"/>
                    </a:lnTo>
                    <a:cubicBezTo>
                      <a:pt x="6727" y="6882"/>
                      <a:pt x="6906" y="6704"/>
                      <a:pt x="6906" y="6478"/>
                    </a:cubicBezTo>
                    <a:lnTo>
                      <a:pt x="6906" y="393"/>
                    </a:lnTo>
                    <a:cubicBezTo>
                      <a:pt x="6906" y="179"/>
                      <a:pt x="6727" y="1"/>
                      <a:pt x="6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2"/>
              <p:cNvSpPr/>
              <p:nvPr/>
            </p:nvSpPr>
            <p:spPr>
              <a:xfrm>
                <a:off x="2387788" y="2988900"/>
                <a:ext cx="56000" cy="7150"/>
              </a:xfrm>
              <a:custGeom>
                <a:avLst/>
                <a:gdLst/>
                <a:ahLst/>
                <a:cxnLst/>
                <a:rect l="l" t="t" r="r" b="b"/>
                <a:pathLst>
                  <a:path w="2240" h="286" extrusionOk="0">
                    <a:moveTo>
                      <a:pt x="144" y="0"/>
                    </a:moveTo>
                    <a:cubicBezTo>
                      <a:pt x="60" y="0"/>
                      <a:pt x="1" y="72"/>
                      <a:pt x="1" y="143"/>
                    </a:cubicBezTo>
                    <a:cubicBezTo>
                      <a:pt x="1" y="226"/>
                      <a:pt x="60" y="286"/>
                      <a:pt x="144" y="286"/>
                    </a:cubicBezTo>
                    <a:lnTo>
                      <a:pt x="2096" y="286"/>
                    </a:lnTo>
                    <a:cubicBezTo>
                      <a:pt x="2168" y="286"/>
                      <a:pt x="2239" y="226"/>
                      <a:pt x="2239" y="143"/>
                    </a:cubicBezTo>
                    <a:cubicBezTo>
                      <a:pt x="2239" y="72"/>
                      <a:pt x="2168" y="0"/>
                      <a:pt x="2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2"/>
              <p:cNvSpPr/>
              <p:nvPr/>
            </p:nvSpPr>
            <p:spPr>
              <a:xfrm>
                <a:off x="2387788" y="2999600"/>
                <a:ext cx="56000" cy="6875"/>
              </a:xfrm>
              <a:custGeom>
                <a:avLst/>
                <a:gdLst/>
                <a:ahLst/>
                <a:cxnLst/>
                <a:rect l="l" t="t" r="r" b="b"/>
                <a:pathLst>
                  <a:path w="2240" h="275" extrusionOk="0">
                    <a:moveTo>
                      <a:pt x="144" y="1"/>
                    </a:moveTo>
                    <a:cubicBezTo>
                      <a:pt x="60" y="1"/>
                      <a:pt x="1" y="60"/>
                      <a:pt x="1" y="132"/>
                    </a:cubicBezTo>
                    <a:cubicBezTo>
                      <a:pt x="1" y="215"/>
                      <a:pt x="60" y="275"/>
                      <a:pt x="144" y="275"/>
                    </a:cubicBezTo>
                    <a:lnTo>
                      <a:pt x="2096" y="275"/>
                    </a:lnTo>
                    <a:cubicBezTo>
                      <a:pt x="2168" y="275"/>
                      <a:pt x="2239" y="215"/>
                      <a:pt x="2239" y="132"/>
                    </a:cubicBezTo>
                    <a:cubicBezTo>
                      <a:pt x="2239" y="60"/>
                      <a:pt x="2168" y="1"/>
                      <a:pt x="2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a:off x="2329450" y="3032350"/>
                <a:ext cx="172650" cy="12225"/>
              </a:xfrm>
              <a:custGeom>
                <a:avLst/>
                <a:gdLst/>
                <a:ahLst/>
                <a:cxnLst/>
                <a:rect l="l" t="t" r="r" b="b"/>
                <a:pathLst>
                  <a:path w="6906" h="489" extrusionOk="0">
                    <a:moveTo>
                      <a:pt x="0" y="0"/>
                    </a:moveTo>
                    <a:lnTo>
                      <a:pt x="0" y="489"/>
                    </a:lnTo>
                    <a:lnTo>
                      <a:pt x="6906" y="489"/>
                    </a:lnTo>
                    <a:lnTo>
                      <a:pt x="69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2"/>
              <p:cNvSpPr/>
              <p:nvPr/>
            </p:nvSpPr>
            <p:spPr>
              <a:xfrm>
                <a:off x="2329450" y="3151100"/>
                <a:ext cx="172650" cy="12250"/>
              </a:xfrm>
              <a:custGeom>
                <a:avLst/>
                <a:gdLst/>
                <a:ahLst/>
                <a:cxnLst/>
                <a:rect l="l" t="t" r="r" b="b"/>
                <a:pathLst>
                  <a:path w="6906" h="490" extrusionOk="0">
                    <a:moveTo>
                      <a:pt x="0" y="1"/>
                    </a:moveTo>
                    <a:lnTo>
                      <a:pt x="0" y="489"/>
                    </a:lnTo>
                    <a:lnTo>
                      <a:pt x="6906" y="489"/>
                    </a:lnTo>
                    <a:lnTo>
                      <a:pt x="69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2"/>
              <p:cNvSpPr/>
              <p:nvPr/>
            </p:nvSpPr>
            <p:spPr>
              <a:xfrm>
                <a:off x="2384225" y="3064200"/>
                <a:ext cx="62825" cy="62825"/>
              </a:xfrm>
              <a:custGeom>
                <a:avLst/>
                <a:gdLst/>
                <a:ahLst/>
                <a:cxnLst/>
                <a:rect l="l" t="t" r="r" b="b"/>
                <a:pathLst>
                  <a:path w="2513" h="2513" extrusionOk="0">
                    <a:moveTo>
                      <a:pt x="1262" y="0"/>
                    </a:moveTo>
                    <a:cubicBezTo>
                      <a:pt x="560" y="0"/>
                      <a:pt x="0" y="572"/>
                      <a:pt x="0" y="1262"/>
                    </a:cubicBezTo>
                    <a:cubicBezTo>
                      <a:pt x="0" y="1953"/>
                      <a:pt x="560" y="2513"/>
                      <a:pt x="1262" y="2513"/>
                    </a:cubicBezTo>
                    <a:cubicBezTo>
                      <a:pt x="1953" y="2513"/>
                      <a:pt x="2512" y="1953"/>
                      <a:pt x="2512" y="1262"/>
                    </a:cubicBezTo>
                    <a:cubicBezTo>
                      <a:pt x="2512" y="572"/>
                      <a:pt x="1953" y="0"/>
                      <a:pt x="1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2"/>
              <p:cNvSpPr/>
              <p:nvPr/>
            </p:nvSpPr>
            <p:spPr>
              <a:xfrm>
                <a:off x="2380650" y="3060625"/>
                <a:ext cx="70275" cy="70275"/>
              </a:xfrm>
              <a:custGeom>
                <a:avLst/>
                <a:gdLst/>
                <a:ahLst/>
                <a:cxnLst/>
                <a:rect l="l" t="t" r="r" b="b"/>
                <a:pathLst>
                  <a:path w="2811" h="2811" extrusionOk="0">
                    <a:moveTo>
                      <a:pt x="1405" y="298"/>
                    </a:moveTo>
                    <a:cubicBezTo>
                      <a:pt x="2012" y="298"/>
                      <a:pt x="2512" y="798"/>
                      <a:pt x="2512" y="1405"/>
                    </a:cubicBezTo>
                    <a:cubicBezTo>
                      <a:pt x="2512" y="2013"/>
                      <a:pt x="2012" y="2513"/>
                      <a:pt x="1405" y="2513"/>
                    </a:cubicBezTo>
                    <a:cubicBezTo>
                      <a:pt x="786" y="2513"/>
                      <a:pt x="298" y="2013"/>
                      <a:pt x="298" y="1405"/>
                    </a:cubicBezTo>
                    <a:cubicBezTo>
                      <a:pt x="298" y="798"/>
                      <a:pt x="786" y="298"/>
                      <a:pt x="1405" y="298"/>
                    </a:cubicBezTo>
                    <a:close/>
                    <a:moveTo>
                      <a:pt x="1405" y="1"/>
                    </a:moveTo>
                    <a:cubicBezTo>
                      <a:pt x="631" y="1"/>
                      <a:pt x="0" y="632"/>
                      <a:pt x="0" y="1405"/>
                    </a:cubicBezTo>
                    <a:cubicBezTo>
                      <a:pt x="0" y="2179"/>
                      <a:pt x="631" y="2810"/>
                      <a:pt x="1405" y="2810"/>
                    </a:cubicBezTo>
                    <a:cubicBezTo>
                      <a:pt x="2179" y="2810"/>
                      <a:pt x="2810" y="2179"/>
                      <a:pt x="2810" y="1405"/>
                    </a:cubicBezTo>
                    <a:cubicBezTo>
                      <a:pt x="2810" y="632"/>
                      <a:pt x="2179" y="1"/>
                      <a:pt x="1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2"/>
              <p:cNvSpPr/>
              <p:nvPr/>
            </p:nvSpPr>
            <p:spPr>
              <a:xfrm>
                <a:off x="2327650" y="3404725"/>
                <a:ext cx="176250" cy="16675"/>
              </a:xfrm>
              <a:custGeom>
                <a:avLst/>
                <a:gdLst/>
                <a:ahLst/>
                <a:cxnLst/>
                <a:rect l="l" t="t" r="r" b="b"/>
                <a:pathLst>
                  <a:path w="7050" h="667" extrusionOk="0">
                    <a:moveTo>
                      <a:pt x="334" y="0"/>
                    </a:moveTo>
                    <a:cubicBezTo>
                      <a:pt x="144" y="0"/>
                      <a:pt x="1" y="143"/>
                      <a:pt x="1" y="333"/>
                    </a:cubicBezTo>
                    <a:cubicBezTo>
                      <a:pt x="1" y="512"/>
                      <a:pt x="144" y="667"/>
                      <a:pt x="334" y="667"/>
                    </a:cubicBezTo>
                    <a:lnTo>
                      <a:pt x="6716" y="667"/>
                    </a:lnTo>
                    <a:cubicBezTo>
                      <a:pt x="6895" y="667"/>
                      <a:pt x="7049" y="512"/>
                      <a:pt x="7049" y="333"/>
                    </a:cubicBezTo>
                    <a:cubicBezTo>
                      <a:pt x="7049" y="143"/>
                      <a:pt x="6895" y="0"/>
                      <a:pt x="6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2"/>
              <p:cNvSpPr/>
              <p:nvPr/>
            </p:nvSpPr>
            <p:spPr>
              <a:xfrm>
                <a:off x="2254425" y="3320775"/>
                <a:ext cx="55400" cy="154800"/>
              </a:xfrm>
              <a:custGeom>
                <a:avLst/>
                <a:gdLst/>
                <a:ahLst/>
                <a:cxnLst/>
                <a:rect l="l" t="t" r="r" b="b"/>
                <a:pathLst>
                  <a:path w="2216" h="6192" extrusionOk="0">
                    <a:moveTo>
                      <a:pt x="489" y="1"/>
                    </a:moveTo>
                    <a:cubicBezTo>
                      <a:pt x="215" y="1"/>
                      <a:pt x="1" y="227"/>
                      <a:pt x="1" y="489"/>
                    </a:cubicBezTo>
                    <a:lnTo>
                      <a:pt x="1" y="5704"/>
                    </a:lnTo>
                    <a:cubicBezTo>
                      <a:pt x="1" y="5966"/>
                      <a:pt x="215" y="6192"/>
                      <a:pt x="489" y="6192"/>
                    </a:cubicBezTo>
                    <a:lnTo>
                      <a:pt x="1727" y="6192"/>
                    </a:lnTo>
                    <a:cubicBezTo>
                      <a:pt x="2001" y="6192"/>
                      <a:pt x="2216" y="5966"/>
                      <a:pt x="2216" y="5704"/>
                    </a:cubicBezTo>
                    <a:lnTo>
                      <a:pt x="2216" y="489"/>
                    </a:lnTo>
                    <a:cubicBezTo>
                      <a:pt x="2216" y="227"/>
                      <a:pt x="2001"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2"/>
              <p:cNvSpPr/>
              <p:nvPr/>
            </p:nvSpPr>
            <p:spPr>
              <a:xfrm>
                <a:off x="2254425" y="3444600"/>
                <a:ext cx="55400" cy="30975"/>
              </a:xfrm>
              <a:custGeom>
                <a:avLst/>
                <a:gdLst/>
                <a:ahLst/>
                <a:cxnLst/>
                <a:rect l="l" t="t" r="r" b="b"/>
                <a:pathLst>
                  <a:path w="2216" h="1239" extrusionOk="0">
                    <a:moveTo>
                      <a:pt x="1" y="1"/>
                    </a:moveTo>
                    <a:lnTo>
                      <a:pt x="1" y="751"/>
                    </a:lnTo>
                    <a:cubicBezTo>
                      <a:pt x="1" y="1013"/>
                      <a:pt x="215" y="1239"/>
                      <a:pt x="489" y="1239"/>
                    </a:cubicBezTo>
                    <a:lnTo>
                      <a:pt x="1727" y="1239"/>
                    </a:lnTo>
                    <a:cubicBezTo>
                      <a:pt x="2001" y="1239"/>
                      <a:pt x="2216" y="1013"/>
                      <a:pt x="2216" y="751"/>
                    </a:cubicBezTo>
                    <a:lnTo>
                      <a:pt x="2216" y="1"/>
                    </a:lnTo>
                    <a:cubicBezTo>
                      <a:pt x="2216" y="262"/>
                      <a:pt x="2001" y="489"/>
                      <a:pt x="1727" y="489"/>
                    </a:cubicBezTo>
                    <a:lnTo>
                      <a:pt x="489" y="489"/>
                    </a:lnTo>
                    <a:cubicBezTo>
                      <a:pt x="215" y="489"/>
                      <a:pt x="1" y="26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2"/>
              <p:cNvSpPr/>
              <p:nvPr/>
            </p:nvSpPr>
            <p:spPr>
              <a:xfrm>
                <a:off x="2246400" y="3306200"/>
                <a:ext cx="71450" cy="77700"/>
              </a:xfrm>
              <a:custGeom>
                <a:avLst/>
                <a:gdLst/>
                <a:ahLst/>
                <a:cxnLst/>
                <a:rect l="l" t="t" r="r" b="b"/>
                <a:pathLst>
                  <a:path w="2858" h="3108" extrusionOk="0">
                    <a:moveTo>
                      <a:pt x="489" y="0"/>
                    </a:moveTo>
                    <a:cubicBezTo>
                      <a:pt x="215" y="0"/>
                      <a:pt x="0" y="214"/>
                      <a:pt x="0" y="488"/>
                    </a:cubicBezTo>
                    <a:lnTo>
                      <a:pt x="0" y="2608"/>
                    </a:lnTo>
                    <a:cubicBezTo>
                      <a:pt x="0" y="2881"/>
                      <a:pt x="215" y="3108"/>
                      <a:pt x="489" y="3108"/>
                    </a:cubicBezTo>
                    <a:lnTo>
                      <a:pt x="2370" y="3108"/>
                    </a:lnTo>
                    <a:cubicBezTo>
                      <a:pt x="2644" y="3108"/>
                      <a:pt x="2858" y="2881"/>
                      <a:pt x="2858" y="2608"/>
                    </a:cubicBezTo>
                    <a:lnTo>
                      <a:pt x="2858" y="488"/>
                    </a:lnTo>
                    <a:cubicBezTo>
                      <a:pt x="2858"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2"/>
              <p:cNvSpPr/>
              <p:nvPr/>
            </p:nvSpPr>
            <p:spPr>
              <a:xfrm>
                <a:off x="2246400" y="3339825"/>
                <a:ext cx="71450" cy="44075"/>
              </a:xfrm>
              <a:custGeom>
                <a:avLst/>
                <a:gdLst/>
                <a:ahLst/>
                <a:cxnLst/>
                <a:rect l="l" t="t" r="r" b="b"/>
                <a:pathLst>
                  <a:path w="2858" h="1763" extrusionOk="0">
                    <a:moveTo>
                      <a:pt x="0" y="1"/>
                    </a:moveTo>
                    <a:lnTo>
                      <a:pt x="0" y="1275"/>
                    </a:lnTo>
                    <a:cubicBezTo>
                      <a:pt x="0" y="1536"/>
                      <a:pt x="215" y="1763"/>
                      <a:pt x="489" y="1763"/>
                    </a:cubicBezTo>
                    <a:lnTo>
                      <a:pt x="2370" y="1763"/>
                    </a:lnTo>
                    <a:cubicBezTo>
                      <a:pt x="2644" y="1763"/>
                      <a:pt x="2858" y="1536"/>
                      <a:pt x="2858" y="1275"/>
                    </a:cubicBezTo>
                    <a:lnTo>
                      <a:pt x="2858" y="1"/>
                    </a:lnTo>
                    <a:cubicBezTo>
                      <a:pt x="2858" y="274"/>
                      <a:pt x="2644" y="489"/>
                      <a:pt x="2370" y="489"/>
                    </a:cubicBezTo>
                    <a:lnTo>
                      <a:pt x="489" y="489"/>
                    </a:lnTo>
                    <a:cubicBezTo>
                      <a:pt x="215"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2"/>
              <p:cNvSpPr/>
              <p:nvPr/>
            </p:nvSpPr>
            <p:spPr>
              <a:xfrm>
                <a:off x="2260400" y="3398750"/>
                <a:ext cx="5675" cy="73250"/>
              </a:xfrm>
              <a:custGeom>
                <a:avLst/>
                <a:gdLst/>
                <a:ahLst/>
                <a:cxnLst/>
                <a:rect l="l" t="t" r="r" b="b"/>
                <a:pathLst>
                  <a:path w="227" h="2930" extrusionOk="0">
                    <a:moveTo>
                      <a:pt x="107" y="1"/>
                    </a:moveTo>
                    <a:cubicBezTo>
                      <a:pt x="48" y="1"/>
                      <a:pt x="0" y="49"/>
                      <a:pt x="0" y="120"/>
                    </a:cubicBezTo>
                    <a:lnTo>
                      <a:pt x="0" y="2811"/>
                    </a:lnTo>
                    <a:cubicBezTo>
                      <a:pt x="0" y="2882"/>
                      <a:pt x="48" y="2930"/>
                      <a:pt x="107" y="2930"/>
                    </a:cubicBezTo>
                    <a:cubicBezTo>
                      <a:pt x="167" y="2930"/>
                      <a:pt x="226" y="2882"/>
                      <a:pt x="226" y="2811"/>
                    </a:cubicBezTo>
                    <a:lnTo>
                      <a:pt x="226" y="120"/>
                    </a:lnTo>
                    <a:cubicBezTo>
                      <a:pt x="226" y="49"/>
                      <a:pt x="16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2"/>
              <p:cNvSpPr/>
              <p:nvPr/>
            </p:nvSpPr>
            <p:spPr>
              <a:xfrm>
                <a:off x="2272900" y="3391325"/>
                <a:ext cx="5675" cy="73250"/>
              </a:xfrm>
              <a:custGeom>
                <a:avLst/>
                <a:gdLst/>
                <a:ahLst/>
                <a:cxnLst/>
                <a:rect l="l" t="t" r="r" b="b"/>
                <a:pathLst>
                  <a:path w="227" h="2930" extrusionOk="0">
                    <a:moveTo>
                      <a:pt x="119" y="0"/>
                    </a:moveTo>
                    <a:cubicBezTo>
                      <a:pt x="48" y="0"/>
                      <a:pt x="0" y="60"/>
                      <a:pt x="0" y="119"/>
                    </a:cubicBezTo>
                    <a:lnTo>
                      <a:pt x="0" y="2822"/>
                    </a:lnTo>
                    <a:cubicBezTo>
                      <a:pt x="0" y="2882"/>
                      <a:pt x="48" y="2929"/>
                      <a:pt x="119" y="2929"/>
                    </a:cubicBezTo>
                    <a:cubicBezTo>
                      <a:pt x="179" y="2929"/>
                      <a:pt x="226" y="2882"/>
                      <a:pt x="226" y="2822"/>
                    </a:cubicBezTo>
                    <a:lnTo>
                      <a:pt x="226" y="119"/>
                    </a:lnTo>
                    <a:cubicBezTo>
                      <a:pt x="226" y="48"/>
                      <a:pt x="179"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2"/>
              <p:cNvSpPr/>
              <p:nvPr/>
            </p:nvSpPr>
            <p:spPr>
              <a:xfrm>
                <a:off x="2285700" y="3391325"/>
                <a:ext cx="5675" cy="73250"/>
              </a:xfrm>
              <a:custGeom>
                <a:avLst/>
                <a:gdLst/>
                <a:ahLst/>
                <a:cxnLst/>
                <a:rect l="l" t="t" r="r" b="b"/>
                <a:pathLst>
                  <a:path w="227" h="2930" extrusionOk="0">
                    <a:moveTo>
                      <a:pt x="107" y="0"/>
                    </a:moveTo>
                    <a:cubicBezTo>
                      <a:pt x="48" y="0"/>
                      <a:pt x="0" y="60"/>
                      <a:pt x="0" y="119"/>
                    </a:cubicBezTo>
                    <a:lnTo>
                      <a:pt x="0" y="2822"/>
                    </a:lnTo>
                    <a:cubicBezTo>
                      <a:pt x="0" y="2882"/>
                      <a:pt x="48" y="2929"/>
                      <a:pt x="107" y="2929"/>
                    </a:cubicBezTo>
                    <a:cubicBezTo>
                      <a:pt x="179" y="2929"/>
                      <a:pt x="226" y="2882"/>
                      <a:pt x="226" y="2822"/>
                    </a:cubicBezTo>
                    <a:lnTo>
                      <a:pt x="226" y="119"/>
                    </a:lnTo>
                    <a:cubicBezTo>
                      <a:pt x="226" y="48"/>
                      <a:pt x="179"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2"/>
              <p:cNvSpPr/>
              <p:nvPr/>
            </p:nvSpPr>
            <p:spPr>
              <a:xfrm>
                <a:off x="2298200" y="3398750"/>
                <a:ext cx="5975" cy="73250"/>
              </a:xfrm>
              <a:custGeom>
                <a:avLst/>
                <a:gdLst/>
                <a:ahLst/>
                <a:cxnLst/>
                <a:rect l="l" t="t" r="r" b="b"/>
                <a:pathLst>
                  <a:path w="239" h="2930" extrusionOk="0">
                    <a:moveTo>
                      <a:pt x="119" y="1"/>
                    </a:moveTo>
                    <a:cubicBezTo>
                      <a:pt x="60" y="1"/>
                      <a:pt x="0" y="49"/>
                      <a:pt x="0" y="120"/>
                    </a:cubicBezTo>
                    <a:lnTo>
                      <a:pt x="0" y="2811"/>
                    </a:lnTo>
                    <a:cubicBezTo>
                      <a:pt x="0" y="2882"/>
                      <a:pt x="60" y="2930"/>
                      <a:pt x="119" y="2930"/>
                    </a:cubicBezTo>
                    <a:cubicBezTo>
                      <a:pt x="179" y="2930"/>
                      <a:pt x="238" y="2882"/>
                      <a:pt x="238" y="2811"/>
                    </a:cubicBezTo>
                    <a:lnTo>
                      <a:pt x="238" y="120"/>
                    </a:lnTo>
                    <a:cubicBezTo>
                      <a:pt x="238" y="49"/>
                      <a:pt x="179"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2521425" y="3320775"/>
                <a:ext cx="55700" cy="154800"/>
              </a:xfrm>
              <a:custGeom>
                <a:avLst/>
                <a:gdLst/>
                <a:ahLst/>
                <a:cxnLst/>
                <a:rect l="l" t="t" r="r" b="b"/>
                <a:pathLst>
                  <a:path w="2228" h="6192" extrusionOk="0">
                    <a:moveTo>
                      <a:pt x="489" y="1"/>
                    </a:moveTo>
                    <a:cubicBezTo>
                      <a:pt x="227" y="1"/>
                      <a:pt x="1" y="227"/>
                      <a:pt x="1" y="489"/>
                    </a:cubicBezTo>
                    <a:lnTo>
                      <a:pt x="1" y="5704"/>
                    </a:lnTo>
                    <a:cubicBezTo>
                      <a:pt x="1" y="5966"/>
                      <a:pt x="227" y="6192"/>
                      <a:pt x="489" y="6192"/>
                    </a:cubicBezTo>
                    <a:lnTo>
                      <a:pt x="1739" y="6192"/>
                    </a:lnTo>
                    <a:cubicBezTo>
                      <a:pt x="2001" y="6192"/>
                      <a:pt x="2227" y="5966"/>
                      <a:pt x="2227" y="5704"/>
                    </a:cubicBezTo>
                    <a:lnTo>
                      <a:pt x="2227" y="489"/>
                    </a:lnTo>
                    <a:cubicBezTo>
                      <a:pt x="2227" y="227"/>
                      <a:pt x="2001"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2"/>
              <p:cNvSpPr/>
              <p:nvPr/>
            </p:nvSpPr>
            <p:spPr>
              <a:xfrm>
                <a:off x="2513400" y="3306200"/>
                <a:ext cx="71750" cy="77700"/>
              </a:xfrm>
              <a:custGeom>
                <a:avLst/>
                <a:gdLst/>
                <a:ahLst/>
                <a:cxnLst/>
                <a:rect l="l" t="t" r="r" b="b"/>
                <a:pathLst>
                  <a:path w="2870" h="3108" extrusionOk="0">
                    <a:moveTo>
                      <a:pt x="500" y="0"/>
                    </a:moveTo>
                    <a:cubicBezTo>
                      <a:pt x="227" y="0"/>
                      <a:pt x="0" y="214"/>
                      <a:pt x="0" y="488"/>
                    </a:cubicBezTo>
                    <a:lnTo>
                      <a:pt x="0" y="2608"/>
                    </a:lnTo>
                    <a:cubicBezTo>
                      <a:pt x="0" y="2881"/>
                      <a:pt x="227" y="3108"/>
                      <a:pt x="500" y="3108"/>
                    </a:cubicBezTo>
                    <a:lnTo>
                      <a:pt x="2370" y="3108"/>
                    </a:lnTo>
                    <a:cubicBezTo>
                      <a:pt x="2644" y="3108"/>
                      <a:pt x="2870" y="2881"/>
                      <a:pt x="2870" y="2608"/>
                    </a:cubicBezTo>
                    <a:lnTo>
                      <a:pt x="2870" y="488"/>
                    </a:lnTo>
                    <a:cubicBezTo>
                      <a:pt x="2870"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2"/>
              <p:cNvSpPr/>
              <p:nvPr/>
            </p:nvSpPr>
            <p:spPr>
              <a:xfrm>
                <a:off x="2513400" y="3339825"/>
                <a:ext cx="71475" cy="44075"/>
              </a:xfrm>
              <a:custGeom>
                <a:avLst/>
                <a:gdLst/>
                <a:ahLst/>
                <a:cxnLst/>
                <a:rect l="l" t="t" r="r" b="b"/>
                <a:pathLst>
                  <a:path w="2859" h="1763" extrusionOk="0">
                    <a:moveTo>
                      <a:pt x="2858" y="1"/>
                    </a:moveTo>
                    <a:lnTo>
                      <a:pt x="2858" y="42"/>
                    </a:lnTo>
                    <a:lnTo>
                      <a:pt x="2858" y="42"/>
                    </a:lnTo>
                    <a:cubicBezTo>
                      <a:pt x="2858" y="28"/>
                      <a:pt x="2858" y="14"/>
                      <a:pt x="2858" y="1"/>
                    </a:cubicBezTo>
                    <a:close/>
                    <a:moveTo>
                      <a:pt x="0" y="1"/>
                    </a:moveTo>
                    <a:lnTo>
                      <a:pt x="0" y="1275"/>
                    </a:lnTo>
                    <a:cubicBezTo>
                      <a:pt x="0" y="1536"/>
                      <a:pt x="227" y="1763"/>
                      <a:pt x="489" y="1763"/>
                    </a:cubicBezTo>
                    <a:lnTo>
                      <a:pt x="2370" y="1763"/>
                    </a:lnTo>
                    <a:cubicBezTo>
                      <a:pt x="2644" y="1763"/>
                      <a:pt x="2858" y="1536"/>
                      <a:pt x="2858" y="1275"/>
                    </a:cubicBezTo>
                    <a:lnTo>
                      <a:pt x="2858" y="42"/>
                    </a:lnTo>
                    <a:lnTo>
                      <a:pt x="2858" y="42"/>
                    </a:lnTo>
                    <a:cubicBezTo>
                      <a:pt x="2847" y="296"/>
                      <a:pt x="2630" y="489"/>
                      <a:pt x="2370" y="489"/>
                    </a:cubicBezTo>
                    <a:lnTo>
                      <a:pt x="489" y="489"/>
                    </a:lnTo>
                    <a:cubicBezTo>
                      <a:pt x="227"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a:off x="2521425" y="3391325"/>
                <a:ext cx="55700" cy="84250"/>
              </a:xfrm>
              <a:custGeom>
                <a:avLst/>
                <a:gdLst/>
                <a:ahLst/>
                <a:cxnLst/>
                <a:rect l="l" t="t" r="r" b="b"/>
                <a:pathLst>
                  <a:path w="2228" h="3370" extrusionOk="0">
                    <a:moveTo>
                      <a:pt x="858" y="0"/>
                    </a:moveTo>
                    <a:cubicBezTo>
                      <a:pt x="799" y="0"/>
                      <a:pt x="739" y="60"/>
                      <a:pt x="739" y="119"/>
                    </a:cubicBezTo>
                    <a:lnTo>
                      <a:pt x="739" y="2620"/>
                    </a:lnTo>
                    <a:lnTo>
                      <a:pt x="489" y="2620"/>
                    </a:lnTo>
                    <a:cubicBezTo>
                      <a:pt x="477" y="2620"/>
                      <a:pt x="477" y="2608"/>
                      <a:pt x="465" y="2608"/>
                    </a:cubicBezTo>
                    <a:lnTo>
                      <a:pt x="465" y="417"/>
                    </a:lnTo>
                    <a:cubicBezTo>
                      <a:pt x="465" y="346"/>
                      <a:pt x="418" y="298"/>
                      <a:pt x="358" y="298"/>
                    </a:cubicBezTo>
                    <a:cubicBezTo>
                      <a:pt x="287" y="298"/>
                      <a:pt x="239" y="346"/>
                      <a:pt x="239" y="417"/>
                    </a:cubicBezTo>
                    <a:lnTo>
                      <a:pt x="239" y="2548"/>
                    </a:lnTo>
                    <a:cubicBezTo>
                      <a:pt x="96" y="2453"/>
                      <a:pt x="1" y="2298"/>
                      <a:pt x="1" y="2132"/>
                    </a:cubicBezTo>
                    <a:lnTo>
                      <a:pt x="1" y="2882"/>
                    </a:lnTo>
                    <a:cubicBezTo>
                      <a:pt x="1" y="3144"/>
                      <a:pt x="215" y="3370"/>
                      <a:pt x="489" y="3370"/>
                    </a:cubicBezTo>
                    <a:lnTo>
                      <a:pt x="1739" y="3370"/>
                    </a:lnTo>
                    <a:cubicBezTo>
                      <a:pt x="2001" y="3370"/>
                      <a:pt x="2227" y="3144"/>
                      <a:pt x="2227" y="2882"/>
                    </a:cubicBezTo>
                    <a:lnTo>
                      <a:pt x="2227" y="2132"/>
                    </a:lnTo>
                    <a:cubicBezTo>
                      <a:pt x="2227" y="2298"/>
                      <a:pt x="2132" y="2453"/>
                      <a:pt x="1989" y="2548"/>
                    </a:cubicBezTo>
                    <a:lnTo>
                      <a:pt x="1989" y="417"/>
                    </a:lnTo>
                    <a:cubicBezTo>
                      <a:pt x="1989" y="346"/>
                      <a:pt x="1930" y="298"/>
                      <a:pt x="1870" y="298"/>
                    </a:cubicBezTo>
                    <a:cubicBezTo>
                      <a:pt x="1811" y="298"/>
                      <a:pt x="1763" y="346"/>
                      <a:pt x="1763" y="417"/>
                    </a:cubicBezTo>
                    <a:lnTo>
                      <a:pt x="1763" y="2608"/>
                    </a:lnTo>
                    <a:cubicBezTo>
                      <a:pt x="1751" y="2608"/>
                      <a:pt x="1739" y="2620"/>
                      <a:pt x="1739" y="2620"/>
                    </a:cubicBezTo>
                    <a:lnTo>
                      <a:pt x="1477" y="2620"/>
                    </a:lnTo>
                    <a:lnTo>
                      <a:pt x="1477" y="119"/>
                    </a:lnTo>
                    <a:cubicBezTo>
                      <a:pt x="1477" y="60"/>
                      <a:pt x="1430" y="0"/>
                      <a:pt x="1370" y="0"/>
                    </a:cubicBezTo>
                    <a:cubicBezTo>
                      <a:pt x="1299" y="0"/>
                      <a:pt x="1251" y="60"/>
                      <a:pt x="1251" y="119"/>
                    </a:cubicBezTo>
                    <a:lnTo>
                      <a:pt x="1251" y="2620"/>
                    </a:lnTo>
                    <a:lnTo>
                      <a:pt x="977" y="2620"/>
                    </a:lnTo>
                    <a:lnTo>
                      <a:pt x="977" y="119"/>
                    </a:lnTo>
                    <a:cubicBezTo>
                      <a:pt x="977" y="60"/>
                      <a:pt x="918" y="0"/>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2"/>
              <p:cNvSpPr/>
              <p:nvPr/>
            </p:nvSpPr>
            <p:spPr>
              <a:xfrm>
                <a:off x="2367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2389575" y="2937400"/>
                <a:ext cx="7475" cy="35150"/>
              </a:xfrm>
              <a:custGeom>
                <a:avLst/>
                <a:gdLst/>
                <a:ahLst/>
                <a:cxnLst/>
                <a:rect l="l" t="t" r="r" b="b"/>
                <a:pathLst>
                  <a:path w="299"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2"/>
              <p:cNvSpPr/>
              <p:nvPr/>
            </p:nvSpPr>
            <p:spPr>
              <a:xfrm>
                <a:off x="241190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2434225"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2456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1" name="Google Shape;761;p32"/>
          <p:cNvGrpSpPr/>
          <p:nvPr/>
        </p:nvGrpSpPr>
        <p:grpSpPr>
          <a:xfrm rot="10150209">
            <a:off x="-2840411" y="-1912304"/>
            <a:ext cx="1088317" cy="866935"/>
            <a:chOff x="5784050" y="1584700"/>
            <a:chExt cx="294100" cy="234275"/>
          </a:xfrm>
        </p:grpSpPr>
        <p:sp>
          <p:nvSpPr>
            <p:cNvPr id="762" name="Google Shape;762;p32"/>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32"/>
            <p:cNvGrpSpPr/>
            <p:nvPr/>
          </p:nvGrpSpPr>
          <p:grpSpPr>
            <a:xfrm>
              <a:off x="5784050" y="1584700"/>
              <a:ext cx="294100" cy="234275"/>
              <a:chOff x="5784050" y="-104950"/>
              <a:chExt cx="294100" cy="234275"/>
            </a:xfrm>
          </p:grpSpPr>
          <p:sp>
            <p:nvSpPr>
              <p:cNvPr id="764" name="Google Shape;764;p32"/>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2"/>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2"/>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2"/>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4349;p60">
            <a:extLst>
              <a:ext uri="{FF2B5EF4-FFF2-40B4-BE49-F238E27FC236}">
                <a16:creationId xmlns:a16="http://schemas.microsoft.com/office/drawing/2014/main" id="{6815AD12-0C73-92D3-AB17-A0913A91DA87}"/>
              </a:ext>
            </a:extLst>
          </p:cNvPr>
          <p:cNvGrpSpPr/>
          <p:nvPr/>
        </p:nvGrpSpPr>
        <p:grpSpPr>
          <a:xfrm rot="12437802">
            <a:off x="-5073279" y="-1671541"/>
            <a:ext cx="1634761" cy="1758873"/>
            <a:chOff x="6724338" y="3793613"/>
            <a:chExt cx="909050" cy="957900"/>
          </a:xfrm>
        </p:grpSpPr>
        <p:sp>
          <p:nvSpPr>
            <p:cNvPr id="3" name="Google Shape;4350;p60">
              <a:extLst>
                <a:ext uri="{FF2B5EF4-FFF2-40B4-BE49-F238E27FC236}">
                  <a16:creationId xmlns:a16="http://schemas.microsoft.com/office/drawing/2014/main" id="{8C7D496D-DB8B-F6C9-301F-575C80D9132E}"/>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4351;p60">
              <a:extLst>
                <a:ext uri="{FF2B5EF4-FFF2-40B4-BE49-F238E27FC236}">
                  <a16:creationId xmlns:a16="http://schemas.microsoft.com/office/drawing/2014/main" id="{081A23F3-C119-A6CC-81E2-F1DAD0D240BE}"/>
                </a:ext>
              </a:extLst>
            </p:cNvPr>
            <p:cNvGrpSpPr/>
            <p:nvPr/>
          </p:nvGrpSpPr>
          <p:grpSpPr>
            <a:xfrm>
              <a:off x="6724338" y="3793613"/>
              <a:ext cx="909050" cy="957900"/>
              <a:chOff x="6730150" y="2805850"/>
              <a:chExt cx="909050" cy="957900"/>
            </a:xfrm>
          </p:grpSpPr>
          <p:sp>
            <p:nvSpPr>
              <p:cNvPr id="5" name="Google Shape;4352;p60">
                <a:extLst>
                  <a:ext uri="{FF2B5EF4-FFF2-40B4-BE49-F238E27FC236}">
                    <a16:creationId xmlns:a16="http://schemas.microsoft.com/office/drawing/2014/main" id="{158C8A8A-717B-60D6-2507-02C1947BA74A}"/>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53;p60">
                <a:extLst>
                  <a:ext uri="{FF2B5EF4-FFF2-40B4-BE49-F238E27FC236}">
                    <a16:creationId xmlns:a16="http://schemas.microsoft.com/office/drawing/2014/main" id="{AA203F5B-BF7B-D8E8-A79A-2E4346D77FB5}"/>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54;p60">
                <a:extLst>
                  <a:ext uri="{FF2B5EF4-FFF2-40B4-BE49-F238E27FC236}">
                    <a16:creationId xmlns:a16="http://schemas.microsoft.com/office/drawing/2014/main" id="{A5C43290-0E59-65A7-C98F-3EFEE0EC37DA}"/>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55;p60">
                <a:extLst>
                  <a:ext uri="{FF2B5EF4-FFF2-40B4-BE49-F238E27FC236}">
                    <a16:creationId xmlns:a16="http://schemas.microsoft.com/office/drawing/2014/main" id="{DCE49A73-93B1-53E8-0416-B8727E451AF8}"/>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56;p60">
                <a:extLst>
                  <a:ext uri="{FF2B5EF4-FFF2-40B4-BE49-F238E27FC236}">
                    <a16:creationId xmlns:a16="http://schemas.microsoft.com/office/drawing/2014/main" id="{4814FD93-5EFF-38F5-3BDF-A13DC5DE69D2}"/>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57;p60">
                <a:extLst>
                  <a:ext uri="{FF2B5EF4-FFF2-40B4-BE49-F238E27FC236}">
                    <a16:creationId xmlns:a16="http://schemas.microsoft.com/office/drawing/2014/main" id="{EF5BC2FC-EBE8-F58B-1D07-EBD2EA593545}"/>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58;p60">
                <a:extLst>
                  <a:ext uri="{FF2B5EF4-FFF2-40B4-BE49-F238E27FC236}">
                    <a16:creationId xmlns:a16="http://schemas.microsoft.com/office/drawing/2014/main" id="{5A2965B4-1891-9BAF-D898-ED9B78F1F0F4}"/>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59;p60">
                <a:extLst>
                  <a:ext uri="{FF2B5EF4-FFF2-40B4-BE49-F238E27FC236}">
                    <a16:creationId xmlns:a16="http://schemas.microsoft.com/office/drawing/2014/main" id="{58C26C03-1527-F00E-83F3-8FAFB20D4DAD}"/>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60;p60">
                <a:extLst>
                  <a:ext uri="{FF2B5EF4-FFF2-40B4-BE49-F238E27FC236}">
                    <a16:creationId xmlns:a16="http://schemas.microsoft.com/office/drawing/2014/main" id="{3636ACAD-2694-79B2-19A6-D31B3F392A94}"/>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61;p60">
                <a:extLst>
                  <a:ext uri="{FF2B5EF4-FFF2-40B4-BE49-F238E27FC236}">
                    <a16:creationId xmlns:a16="http://schemas.microsoft.com/office/drawing/2014/main" id="{3952A5F1-1618-2BC4-05C4-5C8BFD16A97E}"/>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62;p60">
                <a:extLst>
                  <a:ext uri="{FF2B5EF4-FFF2-40B4-BE49-F238E27FC236}">
                    <a16:creationId xmlns:a16="http://schemas.microsoft.com/office/drawing/2014/main" id="{D60200F1-E646-AFD0-F949-3B3C587B4B16}"/>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63;p60">
                <a:extLst>
                  <a:ext uri="{FF2B5EF4-FFF2-40B4-BE49-F238E27FC236}">
                    <a16:creationId xmlns:a16="http://schemas.microsoft.com/office/drawing/2014/main" id="{D3A0E560-85B9-F7A2-7BA0-FD5BD05FBFC7}"/>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64;p60">
                <a:extLst>
                  <a:ext uri="{FF2B5EF4-FFF2-40B4-BE49-F238E27FC236}">
                    <a16:creationId xmlns:a16="http://schemas.microsoft.com/office/drawing/2014/main" id="{C18118B0-3847-9016-5B80-6E444FAC657B}"/>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65;p60">
                <a:extLst>
                  <a:ext uri="{FF2B5EF4-FFF2-40B4-BE49-F238E27FC236}">
                    <a16:creationId xmlns:a16="http://schemas.microsoft.com/office/drawing/2014/main" id="{108F20C3-8511-7F72-33FD-CBF87EF613EB}"/>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66;p60">
                <a:extLst>
                  <a:ext uri="{FF2B5EF4-FFF2-40B4-BE49-F238E27FC236}">
                    <a16:creationId xmlns:a16="http://schemas.microsoft.com/office/drawing/2014/main" id="{85C2B989-2E9F-44BF-496E-EEC0C9F80CE1}"/>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67;p60">
                <a:extLst>
                  <a:ext uri="{FF2B5EF4-FFF2-40B4-BE49-F238E27FC236}">
                    <a16:creationId xmlns:a16="http://schemas.microsoft.com/office/drawing/2014/main" id="{F46BF3DB-D7C0-59D1-7A90-F9F572421E6A}"/>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68;p60">
                <a:extLst>
                  <a:ext uri="{FF2B5EF4-FFF2-40B4-BE49-F238E27FC236}">
                    <a16:creationId xmlns:a16="http://schemas.microsoft.com/office/drawing/2014/main" id="{0B585FA9-4C1D-03D9-90AB-BC65FE4C788D}"/>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69;p60">
                <a:extLst>
                  <a:ext uri="{FF2B5EF4-FFF2-40B4-BE49-F238E27FC236}">
                    <a16:creationId xmlns:a16="http://schemas.microsoft.com/office/drawing/2014/main" id="{5EB41BC8-4140-8405-DF78-8AF97F09CE10}"/>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70;p60">
                <a:extLst>
                  <a:ext uri="{FF2B5EF4-FFF2-40B4-BE49-F238E27FC236}">
                    <a16:creationId xmlns:a16="http://schemas.microsoft.com/office/drawing/2014/main" id="{8B1B6E9F-E76C-1B46-B17A-DDAA23A1C480}"/>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71;p60">
                <a:extLst>
                  <a:ext uri="{FF2B5EF4-FFF2-40B4-BE49-F238E27FC236}">
                    <a16:creationId xmlns:a16="http://schemas.microsoft.com/office/drawing/2014/main" id="{416156E5-5B09-9E98-4EEC-7B4C40A90CEE}"/>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72;p60">
                <a:extLst>
                  <a:ext uri="{FF2B5EF4-FFF2-40B4-BE49-F238E27FC236}">
                    <a16:creationId xmlns:a16="http://schemas.microsoft.com/office/drawing/2014/main" id="{C5FB857E-9ADB-9BFF-4F8B-63ABF4641A00}"/>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73;p60">
                <a:extLst>
                  <a:ext uri="{FF2B5EF4-FFF2-40B4-BE49-F238E27FC236}">
                    <a16:creationId xmlns:a16="http://schemas.microsoft.com/office/drawing/2014/main" id="{0F6A9618-CD41-2151-AF76-5E6A1DB8290F}"/>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74;p60">
                <a:extLst>
                  <a:ext uri="{FF2B5EF4-FFF2-40B4-BE49-F238E27FC236}">
                    <a16:creationId xmlns:a16="http://schemas.microsoft.com/office/drawing/2014/main" id="{F2FEABA6-55EB-71D8-FA3F-7D5AAA9F0F0A}"/>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75;p60">
                <a:extLst>
                  <a:ext uri="{FF2B5EF4-FFF2-40B4-BE49-F238E27FC236}">
                    <a16:creationId xmlns:a16="http://schemas.microsoft.com/office/drawing/2014/main" id="{05F893FA-69D8-E9E0-FC63-8AC92FD56F9E}"/>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76;p60">
                <a:extLst>
                  <a:ext uri="{FF2B5EF4-FFF2-40B4-BE49-F238E27FC236}">
                    <a16:creationId xmlns:a16="http://schemas.microsoft.com/office/drawing/2014/main" id="{3459A34A-ED67-9D91-94D3-807B9C156A69}"/>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77;p60">
                <a:extLst>
                  <a:ext uri="{FF2B5EF4-FFF2-40B4-BE49-F238E27FC236}">
                    <a16:creationId xmlns:a16="http://schemas.microsoft.com/office/drawing/2014/main" id="{E08F5E88-28D9-5848-CDD1-7132E3BBBDD5}"/>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78;p60">
                <a:extLst>
                  <a:ext uri="{FF2B5EF4-FFF2-40B4-BE49-F238E27FC236}">
                    <a16:creationId xmlns:a16="http://schemas.microsoft.com/office/drawing/2014/main" id="{24ABBCDE-5EBF-43E0-F607-726FE3077D0E}"/>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79;p60">
                <a:extLst>
                  <a:ext uri="{FF2B5EF4-FFF2-40B4-BE49-F238E27FC236}">
                    <a16:creationId xmlns:a16="http://schemas.microsoft.com/office/drawing/2014/main" id="{F64F2BDC-3C13-1D66-5DEC-E78B4DBCE4DE}"/>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80;p60">
                <a:extLst>
                  <a:ext uri="{FF2B5EF4-FFF2-40B4-BE49-F238E27FC236}">
                    <a16:creationId xmlns:a16="http://schemas.microsoft.com/office/drawing/2014/main" id="{264750CB-C022-37CA-6726-11A170DC2A75}"/>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81;p60">
                <a:extLst>
                  <a:ext uri="{FF2B5EF4-FFF2-40B4-BE49-F238E27FC236}">
                    <a16:creationId xmlns:a16="http://schemas.microsoft.com/office/drawing/2014/main" id="{E4C8B4B2-2F1C-1159-BB59-AF11F99BCB6D}"/>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82;p60">
                <a:extLst>
                  <a:ext uri="{FF2B5EF4-FFF2-40B4-BE49-F238E27FC236}">
                    <a16:creationId xmlns:a16="http://schemas.microsoft.com/office/drawing/2014/main" id="{A7785AB7-09D0-8C09-2848-C9F2900F811F}"/>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83;p60">
                <a:extLst>
                  <a:ext uri="{FF2B5EF4-FFF2-40B4-BE49-F238E27FC236}">
                    <a16:creationId xmlns:a16="http://schemas.microsoft.com/office/drawing/2014/main" id="{23623273-237A-6F4E-8182-9AAA60238978}"/>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84;p60">
                <a:extLst>
                  <a:ext uri="{FF2B5EF4-FFF2-40B4-BE49-F238E27FC236}">
                    <a16:creationId xmlns:a16="http://schemas.microsoft.com/office/drawing/2014/main" id="{5DFA6044-0D48-243E-AD90-8159EA16F7C5}"/>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85;p60">
                <a:extLst>
                  <a:ext uri="{FF2B5EF4-FFF2-40B4-BE49-F238E27FC236}">
                    <a16:creationId xmlns:a16="http://schemas.microsoft.com/office/drawing/2014/main" id="{63C6F64D-B17E-3135-7982-BE41B7A3F9AA}"/>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86;p60">
                <a:extLst>
                  <a:ext uri="{FF2B5EF4-FFF2-40B4-BE49-F238E27FC236}">
                    <a16:creationId xmlns:a16="http://schemas.microsoft.com/office/drawing/2014/main" id="{AFCFB9EE-1306-D80E-9B16-04AB65AC66B0}"/>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oogle Shape;4458;p60">
            <a:extLst>
              <a:ext uri="{FF2B5EF4-FFF2-40B4-BE49-F238E27FC236}">
                <a16:creationId xmlns:a16="http://schemas.microsoft.com/office/drawing/2014/main" id="{255C8F37-CCEF-0C4B-6866-366982DE77C8}"/>
              </a:ext>
            </a:extLst>
          </p:cNvPr>
          <p:cNvGrpSpPr/>
          <p:nvPr/>
        </p:nvGrpSpPr>
        <p:grpSpPr>
          <a:xfrm rot="11179962">
            <a:off x="5557870" y="-3217956"/>
            <a:ext cx="1583754" cy="2119271"/>
            <a:chOff x="2262013" y="3350650"/>
            <a:chExt cx="967725" cy="1268938"/>
          </a:xfrm>
        </p:grpSpPr>
        <p:sp>
          <p:nvSpPr>
            <p:cNvPr id="41" name="Google Shape;4459;p60">
              <a:extLst>
                <a:ext uri="{FF2B5EF4-FFF2-40B4-BE49-F238E27FC236}">
                  <a16:creationId xmlns:a16="http://schemas.microsoft.com/office/drawing/2014/main" id="{B31B0688-430B-C84E-CE43-9659B53E25BE}"/>
                </a:ext>
              </a:extLst>
            </p:cNvPr>
            <p:cNvSpPr/>
            <p:nvPr/>
          </p:nvSpPr>
          <p:spPr>
            <a:xfrm>
              <a:off x="2262163" y="3350713"/>
              <a:ext cx="967425" cy="1268875"/>
            </a:xfrm>
            <a:custGeom>
              <a:avLst/>
              <a:gdLst/>
              <a:ahLst/>
              <a:cxnLst/>
              <a:rect l="l" t="t" r="r" b="b"/>
              <a:pathLst>
                <a:path w="38697" h="50755" extrusionOk="0">
                  <a:moveTo>
                    <a:pt x="7667" y="1"/>
                  </a:moveTo>
                  <a:cubicBezTo>
                    <a:pt x="7635" y="1"/>
                    <a:pt x="7602" y="11"/>
                    <a:pt x="7573" y="34"/>
                  </a:cubicBezTo>
                  <a:cubicBezTo>
                    <a:pt x="7311" y="272"/>
                    <a:pt x="7073" y="510"/>
                    <a:pt x="6835" y="748"/>
                  </a:cubicBezTo>
                  <a:cubicBezTo>
                    <a:pt x="6502" y="1093"/>
                    <a:pt x="6180" y="1451"/>
                    <a:pt x="5871" y="1808"/>
                  </a:cubicBezTo>
                  <a:cubicBezTo>
                    <a:pt x="5561" y="2165"/>
                    <a:pt x="5263" y="2522"/>
                    <a:pt x="4978" y="2891"/>
                  </a:cubicBezTo>
                  <a:cubicBezTo>
                    <a:pt x="4692" y="3260"/>
                    <a:pt x="4418" y="3629"/>
                    <a:pt x="4144" y="4010"/>
                  </a:cubicBezTo>
                  <a:cubicBezTo>
                    <a:pt x="3811" y="4463"/>
                    <a:pt x="3918" y="5106"/>
                    <a:pt x="4370" y="5427"/>
                  </a:cubicBezTo>
                  <a:lnTo>
                    <a:pt x="4561" y="5570"/>
                  </a:lnTo>
                  <a:cubicBezTo>
                    <a:pt x="5109" y="5963"/>
                    <a:pt x="5656" y="6332"/>
                    <a:pt x="6216" y="6689"/>
                  </a:cubicBezTo>
                  <a:cubicBezTo>
                    <a:pt x="6394" y="6808"/>
                    <a:pt x="6585" y="6916"/>
                    <a:pt x="6775" y="7035"/>
                  </a:cubicBezTo>
                  <a:lnTo>
                    <a:pt x="1239" y="17119"/>
                  </a:lnTo>
                  <a:cubicBezTo>
                    <a:pt x="1" y="19381"/>
                    <a:pt x="763" y="22179"/>
                    <a:pt x="2989" y="23477"/>
                  </a:cubicBezTo>
                  <a:lnTo>
                    <a:pt x="10978" y="28168"/>
                  </a:lnTo>
                  <a:lnTo>
                    <a:pt x="10978" y="32847"/>
                  </a:lnTo>
                  <a:lnTo>
                    <a:pt x="3358" y="32847"/>
                  </a:lnTo>
                  <a:cubicBezTo>
                    <a:pt x="2072" y="32847"/>
                    <a:pt x="1037" y="33883"/>
                    <a:pt x="1037" y="35181"/>
                  </a:cubicBezTo>
                  <a:cubicBezTo>
                    <a:pt x="1037" y="36312"/>
                    <a:pt x="1846" y="37253"/>
                    <a:pt x="2918" y="37467"/>
                  </a:cubicBezTo>
                  <a:cubicBezTo>
                    <a:pt x="2882" y="37681"/>
                    <a:pt x="2870" y="37896"/>
                    <a:pt x="2870" y="38110"/>
                  </a:cubicBezTo>
                  <a:lnTo>
                    <a:pt x="2870" y="46289"/>
                  </a:lnTo>
                  <a:cubicBezTo>
                    <a:pt x="2870" y="47302"/>
                    <a:pt x="3680" y="48111"/>
                    <a:pt x="4680" y="48111"/>
                  </a:cubicBezTo>
                  <a:lnTo>
                    <a:pt x="4680" y="44992"/>
                  </a:lnTo>
                  <a:lnTo>
                    <a:pt x="5299" y="44992"/>
                  </a:lnTo>
                  <a:lnTo>
                    <a:pt x="5299" y="45266"/>
                  </a:lnTo>
                  <a:lnTo>
                    <a:pt x="5311" y="45754"/>
                  </a:lnTo>
                  <a:lnTo>
                    <a:pt x="5120" y="45885"/>
                  </a:lnTo>
                  <a:lnTo>
                    <a:pt x="5132" y="46635"/>
                  </a:lnTo>
                  <a:lnTo>
                    <a:pt x="5323" y="46754"/>
                  </a:lnTo>
                  <a:lnTo>
                    <a:pt x="5335" y="47242"/>
                  </a:lnTo>
                  <a:lnTo>
                    <a:pt x="5335" y="47730"/>
                  </a:lnTo>
                  <a:lnTo>
                    <a:pt x="5156" y="47861"/>
                  </a:lnTo>
                  <a:lnTo>
                    <a:pt x="5168" y="48587"/>
                  </a:lnTo>
                  <a:lnTo>
                    <a:pt x="5359" y="48718"/>
                  </a:lnTo>
                  <a:cubicBezTo>
                    <a:pt x="5359" y="48837"/>
                    <a:pt x="5359" y="48956"/>
                    <a:pt x="5359" y="49064"/>
                  </a:cubicBezTo>
                  <a:lnTo>
                    <a:pt x="5359" y="49076"/>
                  </a:lnTo>
                  <a:cubicBezTo>
                    <a:pt x="5359" y="49087"/>
                    <a:pt x="5359" y="49087"/>
                    <a:pt x="5359" y="49087"/>
                  </a:cubicBezTo>
                  <a:cubicBezTo>
                    <a:pt x="5370" y="49123"/>
                    <a:pt x="5370" y="49159"/>
                    <a:pt x="5370" y="49195"/>
                  </a:cubicBezTo>
                  <a:cubicBezTo>
                    <a:pt x="5370" y="49278"/>
                    <a:pt x="5370" y="49361"/>
                    <a:pt x="5382" y="49433"/>
                  </a:cubicBezTo>
                  <a:lnTo>
                    <a:pt x="5430" y="49671"/>
                  </a:lnTo>
                  <a:cubicBezTo>
                    <a:pt x="5370" y="49730"/>
                    <a:pt x="5323" y="49778"/>
                    <a:pt x="5275" y="49838"/>
                  </a:cubicBezTo>
                  <a:cubicBezTo>
                    <a:pt x="5311" y="49957"/>
                    <a:pt x="5347" y="50076"/>
                    <a:pt x="5394" y="50195"/>
                  </a:cubicBezTo>
                  <a:lnTo>
                    <a:pt x="5454" y="50373"/>
                  </a:lnTo>
                  <a:cubicBezTo>
                    <a:pt x="6097" y="50623"/>
                    <a:pt x="7144" y="50754"/>
                    <a:pt x="8490" y="50754"/>
                  </a:cubicBezTo>
                  <a:cubicBezTo>
                    <a:pt x="9811" y="50754"/>
                    <a:pt x="10883" y="50623"/>
                    <a:pt x="11514" y="50373"/>
                  </a:cubicBezTo>
                  <a:cubicBezTo>
                    <a:pt x="11538" y="50314"/>
                    <a:pt x="11562" y="50254"/>
                    <a:pt x="11574" y="50195"/>
                  </a:cubicBezTo>
                  <a:cubicBezTo>
                    <a:pt x="11633" y="50076"/>
                    <a:pt x="11657" y="49957"/>
                    <a:pt x="11693" y="49838"/>
                  </a:cubicBezTo>
                  <a:cubicBezTo>
                    <a:pt x="11645" y="49778"/>
                    <a:pt x="11597" y="49730"/>
                    <a:pt x="11538" y="49671"/>
                  </a:cubicBezTo>
                  <a:lnTo>
                    <a:pt x="11586" y="49433"/>
                  </a:lnTo>
                  <a:cubicBezTo>
                    <a:pt x="11597" y="49361"/>
                    <a:pt x="11597" y="49278"/>
                    <a:pt x="11597" y="49195"/>
                  </a:cubicBezTo>
                  <a:cubicBezTo>
                    <a:pt x="11609" y="49159"/>
                    <a:pt x="11609" y="49123"/>
                    <a:pt x="11609" y="49087"/>
                  </a:cubicBezTo>
                  <a:lnTo>
                    <a:pt x="11609" y="49076"/>
                  </a:lnTo>
                  <a:cubicBezTo>
                    <a:pt x="11609" y="48956"/>
                    <a:pt x="11609" y="48837"/>
                    <a:pt x="11609" y="48718"/>
                  </a:cubicBezTo>
                  <a:lnTo>
                    <a:pt x="11800" y="48587"/>
                  </a:lnTo>
                  <a:lnTo>
                    <a:pt x="11812" y="47861"/>
                  </a:lnTo>
                  <a:lnTo>
                    <a:pt x="11633" y="47742"/>
                  </a:lnTo>
                  <a:lnTo>
                    <a:pt x="11633" y="47254"/>
                  </a:lnTo>
                  <a:lnTo>
                    <a:pt x="11645" y="46754"/>
                  </a:lnTo>
                  <a:lnTo>
                    <a:pt x="11836" y="46635"/>
                  </a:lnTo>
                  <a:lnTo>
                    <a:pt x="11847" y="45885"/>
                  </a:lnTo>
                  <a:lnTo>
                    <a:pt x="11657" y="45754"/>
                  </a:lnTo>
                  <a:lnTo>
                    <a:pt x="11669" y="45266"/>
                  </a:lnTo>
                  <a:lnTo>
                    <a:pt x="11669" y="44992"/>
                  </a:lnTo>
                  <a:lnTo>
                    <a:pt x="12288" y="44992"/>
                  </a:lnTo>
                  <a:lnTo>
                    <a:pt x="12288" y="48111"/>
                  </a:lnTo>
                  <a:cubicBezTo>
                    <a:pt x="13288" y="48111"/>
                    <a:pt x="14110" y="47302"/>
                    <a:pt x="14110" y="46289"/>
                  </a:cubicBezTo>
                  <a:lnTo>
                    <a:pt x="14110" y="42337"/>
                  </a:lnTo>
                  <a:lnTo>
                    <a:pt x="24587" y="42337"/>
                  </a:lnTo>
                  <a:lnTo>
                    <a:pt x="24587" y="46289"/>
                  </a:lnTo>
                  <a:cubicBezTo>
                    <a:pt x="24587" y="47302"/>
                    <a:pt x="25409" y="48111"/>
                    <a:pt x="26409" y="48111"/>
                  </a:cubicBezTo>
                  <a:lnTo>
                    <a:pt x="26409" y="44992"/>
                  </a:lnTo>
                  <a:lnTo>
                    <a:pt x="27028" y="44992"/>
                  </a:lnTo>
                  <a:lnTo>
                    <a:pt x="27028" y="45266"/>
                  </a:lnTo>
                  <a:lnTo>
                    <a:pt x="27040" y="45754"/>
                  </a:lnTo>
                  <a:lnTo>
                    <a:pt x="26849" y="45885"/>
                  </a:lnTo>
                  <a:lnTo>
                    <a:pt x="26861" y="46635"/>
                  </a:lnTo>
                  <a:lnTo>
                    <a:pt x="27052" y="46754"/>
                  </a:lnTo>
                  <a:lnTo>
                    <a:pt x="27064" y="47254"/>
                  </a:lnTo>
                  <a:lnTo>
                    <a:pt x="27064" y="47742"/>
                  </a:lnTo>
                  <a:lnTo>
                    <a:pt x="26885" y="47861"/>
                  </a:lnTo>
                  <a:lnTo>
                    <a:pt x="26897" y="48587"/>
                  </a:lnTo>
                  <a:lnTo>
                    <a:pt x="27087" y="48718"/>
                  </a:lnTo>
                  <a:cubicBezTo>
                    <a:pt x="27087" y="48837"/>
                    <a:pt x="27087" y="48956"/>
                    <a:pt x="27087" y="49064"/>
                  </a:cubicBezTo>
                  <a:lnTo>
                    <a:pt x="27087" y="49076"/>
                  </a:lnTo>
                  <a:cubicBezTo>
                    <a:pt x="27087" y="49087"/>
                    <a:pt x="27087" y="49087"/>
                    <a:pt x="27087" y="49087"/>
                  </a:cubicBezTo>
                  <a:cubicBezTo>
                    <a:pt x="27087" y="49123"/>
                    <a:pt x="27087" y="49159"/>
                    <a:pt x="27099" y="49195"/>
                  </a:cubicBezTo>
                  <a:cubicBezTo>
                    <a:pt x="27099" y="49278"/>
                    <a:pt x="27099" y="49361"/>
                    <a:pt x="27111" y="49433"/>
                  </a:cubicBezTo>
                  <a:lnTo>
                    <a:pt x="27159" y="49671"/>
                  </a:lnTo>
                  <a:cubicBezTo>
                    <a:pt x="27099" y="49730"/>
                    <a:pt x="27052" y="49778"/>
                    <a:pt x="27004" y="49838"/>
                  </a:cubicBezTo>
                  <a:cubicBezTo>
                    <a:pt x="27040" y="49957"/>
                    <a:pt x="27064" y="50088"/>
                    <a:pt x="27123" y="50195"/>
                  </a:cubicBezTo>
                  <a:lnTo>
                    <a:pt x="27183" y="50373"/>
                  </a:lnTo>
                  <a:cubicBezTo>
                    <a:pt x="27826" y="50623"/>
                    <a:pt x="28861" y="50754"/>
                    <a:pt x="30207" y="50754"/>
                  </a:cubicBezTo>
                  <a:cubicBezTo>
                    <a:pt x="31540" y="50754"/>
                    <a:pt x="32600" y="50623"/>
                    <a:pt x="33243" y="50373"/>
                  </a:cubicBezTo>
                  <a:cubicBezTo>
                    <a:pt x="33255" y="50314"/>
                    <a:pt x="33279" y="50254"/>
                    <a:pt x="33303" y="50195"/>
                  </a:cubicBezTo>
                  <a:cubicBezTo>
                    <a:pt x="33350" y="50088"/>
                    <a:pt x="33386" y="49957"/>
                    <a:pt x="33422" y="49838"/>
                  </a:cubicBezTo>
                  <a:cubicBezTo>
                    <a:pt x="33374" y="49778"/>
                    <a:pt x="33326" y="49730"/>
                    <a:pt x="33267" y="49671"/>
                  </a:cubicBezTo>
                  <a:lnTo>
                    <a:pt x="33314" y="49433"/>
                  </a:lnTo>
                  <a:cubicBezTo>
                    <a:pt x="33326" y="49361"/>
                    <a:pt x="33326" y="49278"/>
                    <a:pt x="33326" y="49195"/>
                  </a:cubicBezTo>
                  <a:cubicBezTo>
                    <a:pt x="33326" y="49159"/>
                    <a:pt x="33326" y="49123"/>
                    <a:pt x="33338" y="49087"/>
                  </a:cubicBezTo>
                  <a:lnTo>
                    <a:pt x="33338" y="49076"/>
                  </a:lnTo>
                  <a:cubicBezTo>
                    <a:pt x="33338" y="48956"/>
                    <a:pt x="33338" y="48837"/>
                    <a:pt x="33338" y="48718"/>
                  </a:cubicBezTo>
                  <a:lnTo>
                    <a:pt x="33529" y="48587"/>
                  </a:lnTo>
                  <a:lnTo>
                    <a:pt x="33541" y="47861"/>
                  </a:lnTo>
                  <a:lnTo>
                    <a:pt x="33362" y="47742"/>
                  </a:lnTo>
                  <a:lnTo>
                    <a:pt x="33362" y="47254"/>
                  </a:lnTo>
                  <a:lnTo>
                    <a:pt x="33374" y="46766"/>
                  </a:lnTo>
                  <a:lnTo>
                    <a:pt x="33564" y="46635"/>
                  </a:lnTo>
                  <a:lnTo>
                    <a:pt x="33576" y="45885"/>
                  </a:lnTo>
                  <a:lnTo>
                    <a:pt x="33386" y="45766"/>
                  </a:lnTo>
                  <a:lnTo>
                    <a:pt x="33398" y="45266"/>
                  </a:lnTo>
                  <a:lnTo>
                    <a:pt x="33398" y="44992"/>
                  </a:lnTo>
                  <a:lnTo>
                    <a:pt x="34017" y="44992"/>
                  </a:lnTo>
                  <a:lnTo>
                    <a:pt x="34017" y="48111"/>
                  </a:lnTo>
                  <a:cubicBezTo>
                    <a:pt x="35017" y="48111"/>
                    <a:pt x="35827" y="47302"/>
                    <a:pt x="35827" y="46301"/>
                  </a:cubicBezTo>
                  <a:lnTo>
                    <a:pt x="35827" y="38122"/>
                  </a:lnTo>
                  <a:cubicBezTo>
                    <a:pt x="35827" y="37896"/>
                    <a:pt x="35815" y="37681"/>
                    <a:pt x="35779" y="37467"/>
                  </a:cubicBezTo>
                  <a:cubicBezTo>
                    <a:pt x="36851" y="37253"/>
                    <a:pt x="37660" y="36312"/>
                    <a:pt x="37660" y="35181"/>
                  </a:cubicBezTo>
                  <a:cubicBezTo>
                    <a:pt x="37660" y="33895"/>
                    <a:pt x="36624" y="32847"/>
                    <a:pt x="35338" y="32847"/>
                  </a:cubicBezTo>
                  <a:lnTo>
                    <a:pt x="27718" y="32847"/>
                  </a:lnTo>
                  <a:lnTo>
                    <a:pt x="27718" y="28168"/>
                  </a:lnTo>
                  <a:lnTo>
                    <a:pt x="35708" y="23477"/>
                  </a:lnTo>
                  <a:cubicBezTo>
                    <a:pt x="37934" y="22179"/>
                    <a:pt x="38696" y="19381"/>
                    <a:pt x="37458" y="17119"/>
                  </a:cubicBezTo>
                  <a:lnTo>
                    <a:pt x="31921" y="7035"/>
                  </a:lnTo>
                  <a:cubicBezTo>
                    <a:pt x="32112" y="6916"/>
                    <a:pt x="32302" y="6808"/>
                    <a:pt x="32481" y="6689"/>
                  </a:cubicBezTo>
                  <a:cubicBezTo>
                    <a:pt x="33041" y="6332"/>
                    <a:pt x="33588" y="5963"/>
                    <a:pt x="34136" y="5570"/>
                  </a:cubicBezTo>
                  <a:lnTo>
                    <a:pt x="34326" y="5427"/>
                  </a:lnTo>
                  <a:cubicBezTo>
                    <a:pt x="34779" y="5106"/>
                    <a:pt x="34886" y="4475"/>
                    <a:pt x="34553" y="4010"/>
                  </a:cubicBezTo>
                  <a:cubicBezTo>
                    <a:pt x="34279" y="3629"/>
                    <a:pt x="34005" y="3260"/>
                    <a:pt x="33719" y="2891"/>
                  </a:cubicBezTo>
                  <a:cubicBezTo>
                    <a:pt x="33433" y="2522"/>
                    <a:pt x="33136" y="2165"/>
                    <a:pt x="32826" y="1808"/>
                  </a:cubicBezTo>
                  <a:cubicBezTo>
                    <a:pt x="32517" y="1451"/>
                    <a:pt x="32195" y="1093"/>
                    <a:pt x="31862" y="748"/>
                  </a:cubicBezTo>
                  <a:cubicBezTo>
                    <a:pt x="31624" y="510"/>
                    <a:pt x="31386" y="272"/>
                    <a:pt x="31124" y="34"/>
                  </a:cubicBezTo>
                  <a:cubicBezTo>
                    <a:pt x="31094" y="11"/>
                    <a:pt x="31061" y="1"/>
                    <a:pt x="31029" y="1"/>
                  </a:cubicBezTo>
                  <a:cubicBezTo>
                    <a:pt x="30945" y="1"/>
                    <a:pt x="30868" y="73"/>
                    <a:pt x="30886" y="177"/>
                  </a:cubicBezTo>
                  <a:cubicBezTo>
                    <a:pt x="30957" y="510"/>
                    <a:pt x="31028" y="843"/>
                    <a:pt x="31124" y="1177"/>
                  </a:cubicBezTo>
                  <a:cubicBezTo>
                    <a:pt x="31255" y="1641"/>
                    <a:pt x="31386" y="2094"/>
                    <a:pt x="31540" y="2534"/>
                  </a:cubicBezTo>
                  <a:cubicBezTo>
                    <a:pt x="31695" y="2987"/>
                    <a:pt x="31862" y="3427"/>
                    <a:pt x="32029" y="3856"/>
                  </a:cubicBezTo>
                  <a:cubicBezTo>
                    <a:pt x="32052" y="3915"/>
                    <a:pt x="32076" y="3951"/>
                    <a:pt x="32088" y="4010"/>
                  </a:cubicBezTo>
                  <a:cubicBezTo>
                    <a:pt x="31790" y="4153"/>
                    <a:pt x="31493" y="4296"/>
                    <a:pt x="31195" y="4451"/>
                  </a:cubicBezTo>
                  <a:cubicBezTo>
                    <a:pt x="30874" y="4618"/>
                    <a:pt x="30552" y="4784"/>
                    <a:pt x="30231" y="4963"/>
                  </a:cubicBezTo>
                  <a:cubicBezTo>
                    <a:pt x="30064" y="4761"/>
                    <a:pt x="29885" y="4558"/>
                    <a:pt x="29719" y="4356"/>
                  </a:cubicBezTo>
                  <a:cubicBezTo>
                    <a:pt x="29409" y="3999"/>
                    <a:pt x="29088" y="3653"/>
                    <a:pt x="28754" y="3308"/>
                  </a:cubicBezTo>
                  <a:cubicBezTo>
                    <a:pt x="28516" y="3058"/>
                    <a:pt x="28278" y="2820"/>
                    <a:pt x="28016" y="2594"/>
                  </a:cubicBezTo>
                  <a:cubicBezTo>
                    <a:pt x="27986" y="2567"/>
                    <a:pt x="27952" y="2555"/>
                    <a:pt x="27919" y="2555"/>
                  </a:cubicBezTo>
                  <a:cubicBezTo>
                    <a:pt x="27836" y="2555"/>
                    <a:pt x="27761" y="2631"/>
                    <a:pt x="27778" y="2725"/>
                  </a:cubicBezTo>
                  <a:cubicBezTo>
                    <a:pt x="27849" y="3070"/>
                    <a:pt x="27921" y="3403"/>
                    <a:pt x="28016" y="3737"/>
                  </a:cubicBezTo>
                  <a:cubicBezTo>
                    <a:pt x="28147" y="4189"/>
                    <a:pt x="28278" y="4642"/>
                    <a:pt x="28433" y="5094"/>
                  </a:cubicBezTo>
                  <a:cubicBezTo>
                    <a:pt x="28528" y="5344"/>
                    <a:pt x="28611" y="5594"/>
                    <a:pt x="28707" y="5844"/>
                  </a:cubicBezTo>
                  <a:cubicBezTo>
                    <a:pt x="28385" y="6035"/>
                    <a:pt x="28076" y="6225"/>
                    <a:pt x="27766" y="6416"/>
                  </a:cubicBezTo>
                  <a:cubicBezTo>
                    <a:pt x="27480" y="6606"/>
                    <a:pt x="27207" y="6785"/>
                    <a:pt x="26933" y="6963"/>
                  </a:cubicBezTo>
                  <a:cubicBezTo>
                    <a:pt x="26897" y="6928"/>
                    <a:pt x="26861" y="6880"/>
                    <a:pt x="26826" y="6844"/>
                  </a:cubicBezTo>
                  <a:cubicBezTo>
                    <a:pt x="26540" y="6475"/>
                    <a:pt x="26242" y="6106"/>
                    <a:pt x="25933" y="5749"/>
                  </a:cubicBezTo>
                  <a:cubicBezTo>
                    <a:pt x="25635" y="5392"/>
                    <a:pt x="25313" y="5046"/>
                    <a:pt x="24980" y="4701"/>
                  </a:cubicBezTo>
                  <a:cubicBezTo>
                    <a:pt x="24742" y="4463"/>
                    <a:pt x="24492" y="4213"/>
                    <a:pt x="24242" y="3987"/>
                  </a:cubicBezTo>
                  <a:cubicBezTo>
                    <a:pt x="24212" y="3960"/>
                    <a:pt x="24177" y="3948"/>
                    <a:pt x="24143" y="3948"/>
                  </a:cubicBezTo>
                  <a:cubicBezTo>
                    <a:pt x="24057" y="3948"/>
                    <a:pt x="23978" y="4024"/>
                    <a:pt x="24004" y="4118"/>
                  </a:cubicBezTo>
                  <a:cubicBezTo>
                    <a:pt x="24075" y="4463"/>
                    <a:pt x="24147" y="4796"/>
                    <a:pt x="24242" y="5118"/>
                  </a:cubicBezTo>
                  <a:cubicBezTo>
                    <a:pt x="24373" y="5582"/>
                    <a:pt x="24504" y="6035"/>
                    <a:pt x="24659" y="6475"/>
                  </a:cubicBezTo>
                  <a:cubicBezTo>
                    <a:pt x="24813" y="6928"/>
                    <a:pt x="24980" y="7368"/>
                    <a:pt x="25147" y="7797"/>
                  </a:cubicBezTo>
                  <a:cubicBezTo>
                    <a:pt x="25313" y="8237"/>
                    <a:pt x="25504" y="8666"/>
                    <a:pt x="25694" y="9094"/>
                  </a:cubicBezTo>
                  <a:cubicBezTo>
                    <a:pt x="25852" y="9472"/>
                    <a:pt x="26224" y="9694"/>
                    <a:pt x="26614" y="9694"/>
                  </a:cubicBezTo>
                  <a:cubicBezTo>
                    <a:pt x="26752" y="9694"/>
                    <a:pt x="26893" y="9666"/>
                    <a:pt x="27028" y="9606"/>
                  </a:cubicBezTo>
                  <a:lnTo>
                    <a:pt x="27242" y="9511"/>
                  </a:lnTo>
                  <a:cubicBezTo>
                    <a:pt x="27849" y="9237"/>
                    <a:pt x="28445" y="8952"/>
                    <a:pt x="29040" y="8654"/>
                  </a:cubicBezTo>
                  <a:cubicBezTo>
                    <a:pt x="29231" y="8559"/>
                    <a:pt x="29409" y="8463"/>
                    <a:pt x="29600" y="8368"/>
                  </a:cubicBezTo>
                  <a:lnTo>
                    <a:pt x="35112" y="18417"/>
                  </a:lnTo>
                  <a:cubicBezTo>
                    <a:pt x="35648" y="19393"/>
                    <a:pt x="35315" y="20608"/>
                    <a:pt x="34350" y="21179"/>
                  </a:cubicBezTo>
                  <a:lnTo>
                    <a:pt x="27718" y="25073"/>
                  </a:lnTo>
                  <a:lnTo>
                    <a:pt x="27718" y="20417"/>
                  </a:lnTo>
                  <a:cubicBezTo>
                    <a:pt x="27718" y="19560"/>
                    <a:pt x="27028" y="18858"/>
                    <a:pt x="26171" y="18858"/>
                  </a:cubicBezTo>
                  <a:lnTo>
                    <a:pt x="23670" y="18858"/>
                  </a:lnTo>
                  <a:lnTo>
                    <a:pt x="23670" y="16988"/>
                  </a:lnTo>
                  <a:lnTo>
                    <a:pt x="28171" y="16988"/>
                  </a:lnTo>
                  <a:cubicBezTo>
                    <a:pt x="28350" y="16988"/>
                    <a:pt x="28504" y="16833"/>
                    <a:pt x="28504" y="16655"/>
                  </a:cubicBezTo>
                  <a:lnTo>
                    <a:pt x="28504" y="12166"/>
                  </a:lnTo>
                  <a:cubicBezTo>
                    <a:pt x="28504" y="11976"/>
                    <a:pt x="28350" y="11833"/>
                    <a:pt x="28171" y="11833"/>
                  </a:cubicBezTo>
                  <a:lnTo>
                    <a:pt x="10526" y="11833"/>
                  </a:lnTo>
                  <a:cubicBezTo>
                    <a:pt x="10335" y="11833"/>
                    <a:pt x="10192" y="11976"/>
                    <a:pt x="10192" y="12166"/>
                  </a:cubicBezTo>
                  <a:lnTo>
                    <a:pt x="10192" y="16655"/>
                  </a:lnTo>
                  <a:cubicBezTo>
                    <a:pt x="10192" y="16833"/>
                    <a:pt x="10335" y="16988"/>
                    <a:pt x="10526" y="16988"/>
                  </a:cubicBezTo>
                  <a:lnTo>
                    <a:pt x="15015" y="16988"/>
                  </a:lnTo>
                  <a:lnTo>
                    <a:pt x="15015" y="18858"/>
                  </a:lnTo>
                  <a:lnTo>
                    <a:pt x="12526" y="18858"/>
                  </a:lnTo>
                  <a:cubicBezTo>
                    <a:pt x="11669" y="18858"/>
                    <a:pt x="10978" y="19560"/>
                    <a:pt x="10978" y="20417"/>
                  </a:cubicBezTo>
                  <a:lnTo>
                    <a:pt x="10978" y="25073"/>
                  </a:lnTo>
                  <a:lnTo>
                    <a:pt x="4347" y="21179"/>
                  </a:lnTo>
                  <a:cubicBezTo>
                    <a:pt x="3382" y="20608"/>
                    <a:pt x="3049" y="19393"/>
                    <a:pt x="3585" y="18417"/>
                  </a:cubicBezTo>
                  <a:lnTo>
                    <a:pt x="9097" y="8368"/>
                  </a:lnTo>
                  <a:cubicBezTo>
                    <a:pt x="9288" y="8463"/>
                    <a:pt x="9466" y="8559"/>
                    <a:pt x="9657" y="8654"/>
                  </a:cubicBezTo>
                  <a:cubicBezTo>
                    <a:pt x="10240" y="8952"/>
                    <a:pt x="10847" y="9237"/>
                    <a:pt x="11455" y="9511"/>
                  </a:cubicBezTo>
                  <a:lnTo>
                    <a:pt x="11669" y="9606"/>
                  </a:lnTo>
                  <a:cubicBezTo>
                    <a:pt x="11803" y="9666"/>
                    <a:pt x="11944" y="9694"/>
                    <a:pt x="12081" y="9694"/>
                  </a:cubicBezTo>
                  <a:cubicBezTo>
                    <a:pt x="12468" y="9694"/>
                    <a:pt x="12836" y="9472"/>
                    <a:pt x="13002" y="9094"/>
                  </a:cubicBezTo>
                  <a:cubicBezTo>
                    <a:pt x="13193" y="8666"/>
                    <a:pt x="13371" y="8237"/>
                    <a:pt x="13550" y="7797"/>
                  </a:cubicBezTo>
                  <a:cubicBezTo>
                    <a:pt x="13717" y="7368"/>
                    <a:pt x="13883" y="6928"/>
                    <a:pt x="14026" y="6475"/>
                  </a:cubicBezTo>
                  <a:cubicBezTo>
                    <a:pt x="14181" y="6035"/>
                    <a:pt x="14324" y="5582"/>
                    <a:pt x="14455" y="5118"/>
                  </a:cubicBezTo>
                  <a:cubicBezTo>
                    <a:pt x="14538" y="4796"/>
                    <a:pt x="14622" y="4463"/>
                    <a:pt x="14693" y="4118"/>
                  </a:cubicBezTo>
                  <a:cubicBezTo>
                    <a:pt x="14710" y="4024"/>
                    <a:pt x="14635" y="3948"/>
                    <a:pt x="14552" y="3948"/>
                  </a:cubicBezTo>
                  <a:cubicBezTo>
                    <a:pt x="14519" y="3948"/>
                    <a:pt x="14485" y="3960"/>
                    <a:pt x="14455" y="3987"/>
                  </a:cubicBezTo>
                  <a:cubicBezTo>
                    <a:pt x="14193" y="4213"/>
                    <a:pt x="13955" y="4451"/>
                    <a:pt x="13717" y="4701"/>
                  </a:cubicBezTo>
                  <a:cubicBezTo>
                    <a:pt x="13383" y="5046"/>
                    <a:pt x="13062" y="5392"/>
                    <a:pt x="12752" y="5749"/>
                  </a:cubicBezTo>
                  <a:cubicBezTo>
                    <a:pt x="12455" y="6106"/>
                    <a:pt x="12145" y="6475"/>
                    <a:pt x="11859" y="6844"/>
                  </a:cubicBezTo>
                  <a:cubicBezTo>
                    <a:pt x="11836" y="6880"/>
                    <a:pt x="11800" y="6928"/>
                    <a:pt x="11764" y="6963"/>
                  </a:cubicBezTo>
                  <a:cubicBezTo>
                    <a:pt x="11490" y="6785"/>
                    <a:pt x="11216" y="6594"/>
                    <a:pt x="10931" y="6416"/>
                  </a:cubicBezTo>
                  <a:cubicBezTo>
                    <a:pt x="10621" y="6225"/>
                    <a:pt x="10312" y="6035"/>
                    <a:pt x="9990" y="5844"/>
                  </a:cubicBezTo>
                  <a:cubicBezTo>
                    <a:pt x="10085" y="5594"/>
                    <a:pt x="10169" y="5344"/>
                    <a:pt x="10252" y="5094"/>
                  </a:cubicBezTo>
                  <a:cubicBezTo>
                    <a:pt x="10407" y="4653"/>
                    <a:pt x="10550" y="4189"/>
                    <a:pt x="10681" y="3737"/>
                  </a:cubicBezTo>
                  <a:cubicBezTo>
                    <a:pt x="10764" y="3403"/>
                    <a:pt x="10847" y="3070"/>
                    <a:pt x="10919" y="2725"/>
                  </a:cubicBezTo>
                  <a:cubicBezTo>
                    <a:pt x="10936" y="2631"/>
                    <a:pt x="10861" y="2555"/>
                    <a:pt x="10778" y="2555"/>
                  </a:cubicBezTo>
                  <a:cubicBezTo>
                    <a:pt x="10745" y="2555"/>
                    <a:pt x="10711" y="2567"/>
                    <a:pt x="10681" y="2594"/>
                  </a:cubicBezTo>
                  <a:cubicBezTo>
                    <a:pt x="10419" y="2820"/>
                    <a:pt x="10181" y="3058"/>
                    <a:pt x="9942" y="3308"/>
                  </a:cubicBezTo>
                  <a:cubicBezTo>
                    <a:pt x="9609" y="3653"/>
                    <a:pt x="9288" y="3999"/>
                    <a:pt x="8978" y="4356"/>
                  </a:cubicBezTo>
                  <a:cubicBezTo>
                    <a:pt x="8799" y="4558"/>
                    <a:pt x="8633" y="4761"/>
                    <a:pt x="8466" y="4963"/>
                  </a:cubicBezTo>
                  <a:cubicBezTo>
                    <a:pt x="8145" y="4784"/>
                    <a:pt x="7823" y="4618"/>
                    <a:pt x="7490" y="4451"/>
                  </a:cubicBezTo>
                  <a:cubicBezTo>
                    <a:pt x="7204" y="4296"/>
                    <a:pt x="6906" y="4153"/>
                    <a:pt x="6609" y="4010"/>
                  </a:cubicBezTo>
                  <a:cubicBezTo>
                    <a:pt x="6621" y="3963"/>
                    <a:pt x="6644" y="3915"/>
                    <a:pt x="6668" y="3856"/>
                  </a:cubicBezTo>
                  <a:cubicBezTo>
                    <a:pt x="6835" y="3427"/>
                    <a:pt x="7002" y="2987"/>
                    <a:pt x="7156" y="2534"/>
                  </a:cubicBezTo>
                  <a:cubicBezTo>
                    <a:pt x="7311" y="2094"/>
                    <a:pt x="7442" y="1641"/>
                    <a:pt x="7573" y="1177"/>
                  </a:cubicBezTo>
                  <a:cubicBezTo>
                    <a:pt x="7656" y="843"/>
                    <a:pt x="7740" y="510"/>
                    <a:pt x="7811" y="177"/>
                  </a:cubicBezTo>
                  <a:cubicBezTo>
                    <a:pt x="7829" y="73"/>
                    <a:pt x="7752" y="1"/>
                    <a:pt x="7667"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460;p60">
              <a:extLst>
                <a:ext uri="{FF2B5EF4-FFF2-40B4-BE49-F238E27FC236}">
                  <a16:creationId xmlns:a16="http://schemas.microsoft.com/office/drawing/2014/main" id="{EC53B9F4-D485-EB21-205B-D584A801EFBF}"/>
                </a:ext>
              </a:extLst>
            </p:cNvPr>
            <p:cNvGrpSpPr/>
            <p:nvPr/>
          </p:nvGrpSpPr>
          <p:grpSpPr>
            <a:xfrm>
              <a:off x="2262013" y="3350650"/>
              <a:ext cx="967725" cy="1263650"/>
              <a:chOff x="2269750" y="2362875"/>
              <a:chExt cx="967725" cy="1263650"/>
            </a:xfrm>
          </p:grpSpPr>
          <p:sp>
            <p:nvSpPr>
              <p:cNvPr id="43" name="Google Shape;4461;p60">
                <a:extLst>
                  <a:ext uri="{FF2B5EF4-FFF2-40B4-BE49-F238E27FC236}">
                    <a16:creationId xmlns:a16="http://schemas.microsoft.com/office/drawing/2014/main" id="{483A5FC9-CBF7-A010-25E3-020FF43746A4}"/>
                  </a:ext>
                </a:extLst>
              </p:cNvPr>
              <p:cNvSpPr/>
              <p:nvPr/>
            </p:nvSpPr>
            <p:spPr>
              <a:xfrm>
                <a:off x="2645400" y="2784425"/>
                <a:ext cx="216425" cy="83375"/>
              </a:xfrm>
              <a:custGeom>
                <a:avLst/>
                <a:gdLst/>
                <a:ahLst/>
                <a:cxnLst/>
                <a:rect l="l" t="t" r="r" b="b"/>
                <a:pathLst>
                  <a:path w="8657" h="3335" extrusionOk="0">
                    <a:moveTo>
                      <a:pt x="1" y="1"/>
                    </a:moveTo>
                    <a:lnTo>
                      <a:pt x="1" y="3334"/>
                    </a:lnTo>
                    <a:lnTo>
                      <a:pt x="8656" y="3334"/>
                    </a:lnTo>
                    <a:lnTo>
                      <a:pt x="86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62;p60">
                <a:extLst>
                  <a:ext uri="{FF2B5EF4-FFF2-40B4-BE49-F238E27FC236}">
                    <a16:creationId xmlns:a16="http://schemas.microsoft.com/office/drawing/2014/main" id="{864BB605-8FF9-9DB8-0A37-F3C03E87AF26}"/>
                  </a:ext>
                </a:extLst>
              </p:cNvPr>
              <p:cNvSpPr/>
              <p:nvPr/>
            </p:nvSpPr>
            <p:spPr>
              <a:xfrm>
                <a:off x="2269750" y="2362875"/>
                <a:ext cx="368075" cy="721325"/>
              </a:xfrm>
              <a:custGeom>
                <a:avLst/>
                <a:gdLst/>
                <a:ahLst/>
                <a:cxnLst/>
                <a:rect l="l" t="t" r="r" b="b"/>
                <a:pathLst>
                  <a:path w="14723" h="28853" extrusionOk="0">
                    <a:moveTo>
                      <a:pt x="7677" y="1"/>
                    </a:moveTo>
                    <a:cubicBezTo>
                      <a:pt x="7645" y="1"/>
                      <a:pt x="7612" y="12"/>
                      <a:pt x="7585" y="39"/>
                    </a:cubicBezTo>
                    <a:cubicBezTo>
                      <a:pt x="7323" y="265"/>
                      <a:pt x="7073" y="504"/>
                      <a:pt x="6835" y="754"/>
                    </a:cubicBezTo>
                    <a:cubicBezTo>
                      <a:pt x="6514" y="1099"/>
                      <a:pt x="6180" y="1444"/>
                      <a:pt x="5883" y="1801"/>
                    </a:cubicBezTo>
                    <a:cubicBezTo>
                      <a:pt x="5573" y="2158"/>
                      <a:pt x="5275" y="2516"/>
                      <a:pt x="4990" y="2885"/>
                    </a:cubicBezTo>
                    <a:cubicBezTo>
                      <a:pt x="4692" y="3254"/>
                      <a:pt x="4418" y="3635"/>
                      <a:pt x="4156" y="4004"/>
                    </a:cubicBezTo>
                    <a:lnTo>
                      <a:pt x="4144" y="4016"/>
                    </a:lnTo>
                    <a:cubicBezTo>
                      <a:pt x="3823" y="4468"/>
                      <a:pt x="3918" y="5099"/>
                      <a:pt x="4382" y="5433"/>
                    </a:cubicBezTo>
                    <a:lnTo>
                      <a:pt x="4573" y="5576"/>
                    </a:lnTo>
                    <a:cubicBezTo>
                      <a:pt x="5121" y="5957"/>
                      <a:pt x="5668" y="6326"/>
                      <a:pt x="6228" y="6683"/>
                    </a:cubicBezTo>
                    <a:cubicBezTo>
                      <a:pt x="6406" y="6802"/>
                      <a:pt x="6597" y="6909"/>
                      <a:pt x="6787" y="7028"/>
                    </a:cubicBezTo>
                    <a:lnTo>
                      <a:pt x="1251" y="17125"/>
                    </a:lnTo>
                    <a:cubicBezTo>
                      <a:pt x="1" y="19375"/>
                      <a:pt x="775" y="22173"/>
                      <a:pt x="3001" y="23483"/>
                    </a:cubicBezTo>
                    <a:lnTo>
                      <a:pt x="12145" y="28852"/>
                    </a:lnTo>
                    <a:lnTo>
                      <a:pt x="13503" y="26542"/>
                    </a:lnTo>
                    <a:lnTo>
                      <a:pt x="4359" y="21173"/>
                    </a:lnTo>
                    <a:cubicBezTo>
                      <a:pt x="3382" y="20601"/>
                      <a:pt x="3049" y="19387"/>
                      <a:pt x="3597" y="18410"/>
                    </a:cubicBezTo>
                    <a:lnTo>
                      <a:pt x="9109" y="8362"/>
                    </a:lnTo>
                    <a:cubicBezTo>
                      <a:pt x="9288" y="8457"/>
                      <a:pt x="9478" y="8552"/>
                      <a:pt x="9669" y="8647"/>
                    </a:cubicBezTo>
                    <a:cubicBezTo>
                      <a:pt x="10252" y="8945"/>
                      <a:pt x="10847" y="9231"/>
                      <a:pt x="11455" y="9505"/>
                    </a:cubicBezTo>
                    <a:lnTo>
                      <a:pt x="11681" y="9600"/>
                    </a:lnTo>
                    <a:cubicBezTo>
                      <a:pt x="11817" y="9663"/>
                      <a:pt x="11958" y="9693"/>
                      <a:pt x="12097" y="9693"/>
                    </a:cubicBezTo>
                    <a:cubicBezTo>
                      <a:pt x="12482" y="9693"/>
                      <a:pt x="12848" y="9464"/>
                      <a:pt x="13014" y="9088"/>
                    </a:cubicBezTo>
                    <a:cubicBezTo>
                      <a:pt x="13205" y="8659"/>
                      <a:pt x="13383" y="8231"/>
                      <a:pt x="13550" y="7790"/>
                    </a:cubicBezTo>
                    <a:cubicBezTo>
                      <a:pt x="13729" y="7362"/>
                      <a:pt x="13884" y="6921"/>
                      <a:pt x="14038" y="6469"/>
                    </a:cubicBezTo>
                    <a:cubicBezTo>
                      <a:pt x="14193" y="6028"/>
                      <a:pt x="14336" y="5576"/>
                      <a:pt x="14467" y="5111"/>
                    </a:cubicBezTo>
                    <a:cubicBezTo>
                      <a:pt x="14550" y="4790"/>
                      <a:pt x="14634" y="4456"/>
                      <a:pt x="14705" y="4111"/>
                    </a:cubicBezTo>
                    <a:cubicBezTo>
                      <a:pt x="14722" y="4017"/>
                      <a:pt x="14647" y="3942"/>
                      <a:pt x="14564" y="3942"/>
                    </a:cubicBezTo>
                    <a:cubicBezTo>
                      <a:pt x="14531" y="3942"/>
                      <a:pt x="14497" y="3953"/>
                      <a:pt x="14467" y="3980"/>
                    </a:cubicBezTo>
                    <a:cubicBezTo>
                      <a:pt x="14205" y="4218"/>
                      <a:pt x="13967" y="4456"/>
                      <a:pt x="13729" y="4695"/>
                    </a:cubicBezTo>
                    <a:cubicBezTo>
                      <a:pt x="13395" y="5040"/>
                      <a:pt x="13074" y="5397"/>
                      <a:pt x="12764" y="5754"/>
                    </a:cubicBezTo>
                    <a:cubicBezTo>
                      <a:pt x="12467" y="6111"/>
                      <a:pt x="12157" y="6469"/>
                      <a:pt x="11871" y="6838"/>
                    </a:cubicBezTo>
                    <a:cubicBezTo>
                      <a:pt x="11836" y="6885"/>
                      <a:pt x="11812" y="6921"/>
                      <a:pt x="11776" y="6969"/>
                    </a:cubicBezTo>
                    <a:cubicBezTo>
                      <a:pt x="11502" y="6778"/>
                      <a:pt x="11228" y="6600"/>
                      <a:pt x="10943" y="6421"/>
                    </a:cubicBezTo>
                    <a:cubicBezTo>
                      <a:pt x="10633" y="6219"/>
                      <a:pt x="10324" y="6028"/>
                      <a:pt x="10002" y="5838"/>
                    </a:cubicBezTo>
                    <a:cubicBezTo>
                      <a:pt x="10097" y="5587"/>
                      <a:pt x="10181" y="5337"/>
                      <a:pt x="10264" y="5087"/>
                    </a:cubicBezTo>
                    <a:cubicBezTo>
                      <a:pt x="10419" y="4647"/>
                      <a:pt x="10562" y="4194"/>
                      <a:pt x="10693" y="3730"/>
                    </a:cubicBezTo>
                    <a:cubicBezTo>
                      <a:pt x="10776" y="3397"/>
                      <a:pt x="10859" y="3063"/>
                      <a:pt x="10931" y="2730"/>
                    </a:cubicBezTo>
                    <a:cubicBezTo>
                      <a:pt x="10948" y="2627"/>
                      <a:pt x="10872" y="2549"/>
                      <a:pt x="10789" y="2549"/>
                    </a:cubicBezTo>
                    <a:cubicBezTo>
                      <a:pt x="10756" y="2549"/>
                      <a:pt x="10723" y="2561"/>
                      <a:pt x="10693" y="2587"/>
                    </a:cubicBezTo>
                    <a:cubicBezTo>
                      <a:pt x="10431" y="2825"/>
                      <a:pt x="10193" y="3063"/>
                      <a:pt x="9954" y="3301"/>
                    </a:cubicBezTo>
                    <a:cubicBezTo>
                      <a:pt x="9621" y="3647"/>
                      <a:pt x="9300" y="3992"/>
                      <a:pt x="8990" y="4361"/>
                    </a:cubicBezTo>
                    <a:cubicBezTo>
                      <a:pt x="8811" y="4552"/>
                      <a:pt x="8645" y="4754"/>
                      <a:pt x="8478" y="4968"/>
                    </a:cubicBezTo>
                    <a:cubicBezTo>
                      <a:pt x="8157" y="4790"/>
                      <a:pt x="7835" y="4611"/>
                      <a:pt x="7502" y="4444"/>
                    </a:cubicBezTo>
                    <a:cubicBezTo>
                      <a:pt x="7204" y="4290"/>
                      <a:pt x="6918" y="4147"/>
                      <a:pt x="6609" y="4004"/>
                    </a:cubicBezTo>
                    <a:cubicBezTo>
                      <a:pt x="6633" y="3956"/>
                      <a:pt x="6656" y="3909"/>
                      <a:pt x="6668" y="3861"/>
                    </a:cubicBezTo>
                    <a:cubicBezTo>
                      <a:pt x="6847" y="3421"/>
                      <a:pt x="7014" y="2980"/>
                      <a:pt x="7157" y="2539"/>
                    </a:cubicBezTo>
                    <a:cubicBezTo>
                      <a:pt x="7311" y="2087"/>
                      <a:pt x="7454" y="1635"/>
                      <a:pt x="7585" y="1182"/>
                    </a:cubicBezTo>
                    <a:cubicBezTo>
                      <a:pt x="7668" y="849"/>
                      <a:pt x="7752" y="515"/>
                      <a:pt x="7823" y="170"/>
                    </a:cubicBezTo>
                    <a:cubicBezTo>
                      <a:pt x="7840" y="76"/>
                      <a:pt x="7759" y="1"/>
                      <a:pt x="76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463;p60">
                <a:extLst>
                  <a:ext uri="{FF2B5EF4-FFF2-40B4-BE49-F238E27FC236}">
                    <a16:creationId xmlns:a16="http://schemas.microsoft.com/office/drawing/2014/main" id="{3D0E9A39-BF12-6885-0B34-C4854B0F5DBF}"/>
                  </a:ext>
                </a:extLst>
              </p:cNvPr>
              <p:cNvSpPr/>
              <p:nvPr/>
            </p:nvSpPr>
            <p:spPr>
              <a:xfrm>
                <a:off x="2869500" y="2362875"/>
                <a:ext cx="367975" cy="721625"/>
              </a:xfrm>
              <a:custGeom>
                <a:avLst/>
                <a:gdLst/>
                <a:ahLst/>
                <a:cxnLst/>
                <a:rect l="l" t="t" r="r" b="b"/>
                <a:pathLst>
                  <a:path w="14719" h="28865" extrusionOk="0">
                    <a:moveTo>
                      <a:pt x="7048" y="1"/>
                    </a:moveTo>
                    <a:cubicBezTo>
                      <a:pt x="6961" y="1"/>
                      <a:pt x="6882" y="79"/>
                      <a:pt x="6908" y="182"/>
                    </a:cubicBezTo>
                    <a:cubicBezTo>
                      <a:pt x="6979" y="515"/>
                      <a:pt x="7050" y="849"/>
                      <a:pt x="7146" y="1182"/>
                    </a:cubicBezTo>
                    <a:cubicBezTo>
                      <a:pt x="7277" y="1647"/>
                      <a:pt x="7408" y="2099"/>
                      <a:pt x="7562" y="2539"/>
                    </a:cubicBezTo>
                    <a:cubicBezTo>
                      <a:pt x="7717" y="2992"/>
                      <a:pt x="7884" y="3432"/>
                      <a:pt x="8051" y="3861"/>
                    </a:cubicBezTo>
                    <a:cubicBezTo>
                      <a:pt x="8074" y="3909"/>
                      <a:pt x="8098" y="3956"/>
                      <a:pt x="8110" y="4016"/>
                    </a:cubicBezTo>
                    <a:cubicBezTo>
                      <a:pt x="7812" y="4159"/>
                      <a:pt x="7515" y="4302"/>
                      <a:pt x="7217" y="4456"/>
                    </a:cubicBezTo>
                    <a:cubicBezTo>
                      <a:pt x="6896" y="4623"/>
                      <a:pt x="6574" y="4790"/>
                      <a:pt x="6241" y="4968"/>
                    </a:cubicBezTo>
                    <a:cubicBezTo>
                      <a:pt x="6074" y="4766"/>
                      <a:pt x="5907" y="4564"/>
                      <a:pt x="5741" y="4361"/>
                    </a:cubicBezTo>
                    <a:cubicBezTo>
                      <a:pt x="5431" y="4004"/>
                      <a:pt x="5110" y="3659"/>
                      <a:pt x="4776" y="3313"/>
                    </a:cubicBezTo>
                    <a:cubicBezTo>
                      <a:pt x="4538" y="3063"/>
                      <a:pt x="4288" y="2825"/>
                      <a:pt x="4038" y="2599"/>
                    </a:cubicBezTo>
                    <a:cubicBezTo>
                      <a:pt x="4008" y="2572"/>
                      <a:pt x="3973" y="2560"/>
                      <a:pt x="3939" y="2560"/>
                    </a:cubicBezTo>
                    <a:cubicBezTo>
                      <a:pt x="3853" y="2560"/>
                      <a:pt x="3774" y="2636"/>
                      <a:pt x="3800" y="2730"/>
                    </a:cubicBezTo>
                    <a:cubicBezTo>
                      <a:pt x="3871" y="3075"/>
                      <a:pt x="3943" y="3409"/>
                      <a:pt x="4038" y="3742"/>
                    </a:cubicBezTo>
                    <a:cubicBezTo>
                      <a:pt x="4169" y="4194"/>
                      <a:pt x="4300" y="4647"/>
                      <a:pt x="4455" y="5099"/>
                    </a:cubicBezTo>
                    <a:cubicBezTo>
                      <a:pt x="4538" y="5349"/>
                      <a:pt x="4633" y="5599"/>
                      <a:pt x="4729" y="5849"/>
                    </a:cubicBezTo>
                    <a:cubicBezTo>
                      <a:pt x="4407" y="6040"/>
                      <a:pt x="4098" y="6230"/>
                      <a:pt x="3788" y="6421"/>
                    </a:cubicBezTo>
                    <a:cubicBezTo>
                      <a:pt x="3502" y="6600"/>
                      <a:pt x="3229" y="6790"/>
                      <a:pt x="2955" y="6969"/>
                    </a:cubicBezTo>
                    <a:cubicBezTo>
                      <a:pt x="2919" y="6933"/>
                      <a:pt x="2883" y="6885"/>
                      <a:pt x="2848" y="6850"/>
                    </a:cubicBezTo>
                    <a:cubicBezTo>
                      <a:pt x="2562" y="6480"/>
                      <a:pt x="2264" y="6111"/>
                      <a:pt x="1955" y="5754"/>
                    </a:cubicBezTo>
                    <a:cubicBezTo>
                      <a:pt x="1657" y="5397"/>
                      <a:pt x="1324" y="5052"/>
                      <a:pt x="1002" y="4706"/>
                    </a:cubicBezTo>
                    <a:cubicBezTo>
                      <a:pt x="764" y="4456"/>
                      <a:pt x="514" y="4218"/>
                      <a:pt x="264" y="3992"/>
                    </a:cubicBezTo>
                    <a:cubicBezTo>
                      <a:pt x="234" y="3965"/>
                      <a:pt x="199" y="3953"/>
                      <a:pt x="165" y="3953"/>
                    </a:cubicBezTo>
                    <a:cubicBezTo>
                      <a:pt x="79" y="3953"/>
                      <a:pt x="0" y="4029"/>
                      <a:pt x="26" y="4123"/>
                    </a:cubicBezTo>
                    <a:cubicBezTo>
                      <a:pt x="97" y="4468"/>
                      <a:pt x="169" y="4802"/>
                      <a:pt x="264" y="5123"/>
                    </a:cubicBezTo>
                    <a:cubicBezTo>
                      <a:pt x="395" y="5587"/>
                      <a:pt x="526" y="6040"/>
                      <a:pt x="681" y="6480"/>
                    </a:cubicBezTo>
                    <a:cubicBezTo>
                      <a:pt x="835" y="6933"/>
                      <a:pt x="1002" y="7373"/>
                      <a:pt x="1169" y="7802"/>
                    </a:cubicBezTo>
                    <a:cubicBezTo>
                      <a:pt x="1335" y="8243"/>
                      <a:pt x="1526" y="8671"/>
                      <a:pt x="1716" y="9100"/>
                    </a:cubicBezTo>
                    <a:cubicBezTo>
                      <a:pt x="1874" y="9477"/>
                      <a:pt x="2246" y="9699"/>
                      <a:pt x="2636" y="9699"/>
                    </a:cubicBezTo>
                    <a:cubicBezTo>
                      <a:pt x="2774" y="9699"/>
                      <a:pt x="2915" y="9671"/>
                      <a:pt x="3050" y="9612"/>
                    </a:cubicBezTo>
                    <a:lnTo>
                      <a:pt x="3264" y="9517"/>
                    </a:lnTo>
                    <a:cubicBezTo>
                      <a:pt x="3871" y="9243"/>
                      <a:pt x="4467" y="8957"/>
                      <a:pt x="5062" y="8659"/>
                    </a:cubicBezTo>
                    <a:cubicBezTo>
                      <a:pt x="5253" y="8564"/>
                      <a:pt x="5431" y="8469"/>
                      <a:pt x="5622" y="8374"/>
                    </a:cubicBezTo>
                    <a:lnTo>
                      <a:pt x="11134" y="18422"/>
                    </a:lnTo>
                    <a:cubicBezTo>
                      <a:pt x="11670" y="19399"/>
                      <a:pt x="11337" y="20613"/>
                      <a:pt x="10372" y="21185"/>
                    </a:cubicBezTo>
                    <a:lnTo>
                      <a:pt x="1216" y="26554"/>
                    </a:lnTo>
                    <a:lnTo>
                      <a:pt x="2574" y="28864"/>
                    </a:lnTo>
                    <a:lnTo>
                      <a:pt x="11730" y="23494"/>
                    </a:lnTo>
                    <a:cubicBezTo>
                      <a:pt x="13956" y="22173"/>
                      <a:pt x="14718" y="19387"/>
                      <a:pt x="13480" y="17125"/>
                    </a:cubicBezTo>
                    <a:lnTo>
                      <a:pt x="7943" y="7040"/>
                    </a:lnTo>
                    <a:cubicBezTo>
                      <a:pt x="8134" y="6921"/>
                      <a:pt x="8313" y="6802"/>
                      <a:pt x="8503" y="6683"/>
                    </a:cubicBezTo>
                    <a:cubicBezTo>
                      <a:pt x="9063" y="6338"/>
                      <a:pt x="9610" y="5957"/>
                      <a:pt x="10146" y="5576"/>
                    </a:cubicBezTo>
                    <a:lnTo>
                      <a:pt x="10348" y="5433"/>
                    </a:lnTo>
                    <a:cubicBezTo>
                      <a:pt x="10801" y="5111"/>
                      <a:pt x="10908" y="4480"/>
                      <a:pt x="10575" y="4016"/>
                    </a:cubicBezTo>
                    <a:cubicBezTo>
                      <a:pt x="10301" y="3635"/>
                      <a:pt x="10027" y="3266"/>
                      <a:pt x="9741" y="2897"/>
                    </a:cubicBezTo>
                    <a:cubicBezTo>
                      <a:pt x="9456" y="2528"/>
                      <a:pt x="9158" y="2158"/>
                      <a:pt x="8848" y="1813"/>
                    </a:cubicBezTo>
                    <a:cubicBezTo>
                      <a:pt x="8539" y="1444"/>
                      <a:pt x="8217" y="1099"/>
                      <a:pt x="7884" y="754"/>
                    </a:cubicBezTo>
                    <a:cubicBezTo>
                      <a:pt x="7646" y="515"/>
                      <a:pt x="7396" y="277"/>
                      <a:pt x="7146" y="39"/>
                    </a:cubicBezTo>
                    <a:cubicBezTo>
                      <a:pt x="7116" y="13"/>
                      <a:pt x="7081" y="1"/>
                      <a:pt x="70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464;p60">
                <a:extLst>
                  <a:ext uri="{FF2B5EF4-FFF2-40B4-BE49-F238E27FC236}">
                    <a16:creationId xmlns:a16="http://schemas.microsoft.com/office/drawing/2014/main" id="{8C95304B-D1D1-1228-1FB8-DF4B4B000371}"/>
                  </a:ext>
                </a:extLst>
              </p:cNvPr>
              <p:cNvSpPr/>
              <p:nvPr/>
            </p:nvSpPr>
            <p:spPr>
              <a:xfrm>
                <a:off x="2544500" y="2834425"/>
                <a:ext cx="418525" cy="532850"/>
              </a:xfrm>
              <a:custGeom>
                <a:avLst/>
                <a:gdLst/>
                <a:ahLst/>
                <a:cxnLst/>
                <a:rect l="l" t="t" r="r" b="b"/>
                <a:pathLst>
                  <a:path w="16741" h="21314" extrusionOk="0">
                    <a:moveTo>
                      <a:pt x="1548" y="1"/>
                    </a:moveTo>
                    <a:cubicBezTo>
                      <a:pt x="691" y="1"/>
                      <a:pt x="0" y="691"/>
                      <a:pt x="0" y="1549"/>
                    </a:cubicBezTo>
                    <a:lnTo>
                      <a:pt x="0" y="18515"/>
                    </a:lnTo>
                    <a:cubicBezTo>
                      <a:pt x="0" y="20063"/>
                      <a:pt x="1250" y="21313"/>
                      <a:pt x="2798" y="21313"/>
                    </a:cubicBezTo>
                    <a:lnTo>
                      <a:pt x="13943" y="21313"/>
                    </a:lnTo>
                    <a:cubicBezTo>
                      <a:pt x="15490" y="21313"/>
                      <a:pt x="16741" y="20063"/>
                      <a:pt x="16741" y="18515"/>
                    </a:cubicBezTo>
                    <a:lnTo>
                      <a:pt x="16741" y="1549"/>
                    </a:lnTo>
                    <a:cubicBezTo>
                      <a:pt x="16741" y="691"/>
                      <a:pt x="16050" y="1"/>
                      <a:pt x="15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465;p60">
                <a:extLst>
                  <a:ext uri="{FF2B5EF4-FFF2-40B4-BE49-F238E27FC236}">
                    <a16:creationId xmlns:a16="http://schemas.microsoft.com/office/drawing/2014/main" id="{5C55A9E4-1C30-C93B-92F3-C543131AFF43}"/>
                  </a:ext>
                </a:extLst>
              </p:cNvPr>
              <p:cNvSpPr/>
              <p:nvPr/>
            </p:nvSpPr>
            <p:spPr>
              <a:xfrm>
                <a:off x="2372750" y="3407425"/>
                <a:ext cx="62525" cy="80400"/>
              </a:xfrm>
              <a:custGeom>
                <a:avLst/>
                <a:gdLst/>
                <a:ahLst/>
                <a:cxnLst/>
                <a:rect l="l" t="t" r="r" b="b"/>
                <a:pathLst>
                  <a:path w="2501" h="3216" extrusionOk="0">
                    <a:moveTo>
                      <a:pt x="489" y="0"/>
                    </a:moveTo>
                    <a:cubicBezTo>
                      <a:pt x="215" y="0"/>
                      <a:pt x="0" y="227"/>
                      <a:pt x="0" y="500"/>
                    </a:cubicBezTo>
                    <a:lnTo>
                      <a:pt x="0" y="2727"/>
                    </a:lnTo>
                    <a:cubicBezTo>
                      <a:pt x="0" y="3001"/>
                      <a:pt x="215" y="3215"/>
                      <a:pt x="489" y="3215"/>
                    </a:cubicBezTo>
                    <a:lnTo>
                      <a:pt x="2501" y="3215"/>
                    </a:lnTo>
                    <a:lnTo>
                      <a:pt x="25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466;p60">
                <a:extLst>
                  <a:ext uri="{FF2B5EF4-FFF2-40B4-BE49-F238E27FC236}">
                    <a16:creationId xmlns:a16="http://schemas.microsoft.com/office/drawing/2014/main" id="{7B277D4A-C8C1-785B-5434-80FB867281D9}"/>
                  </a:ext>
                </a:extLst>
              </p:cNvPr>
              <p:cNvSpPr/>
              <p:nvPr/>
            </p:nvSpPr>
            <p:spPr>
              <a:xfrm>
                <a:off x="2529025" y="3407425"/>
                <a:ext cx="62525" cy="80400"/>
              </a:xfrm>
              <a:custGeom>
                <a:avLst/>
                <a:gdLst/>
                <a:ahLst/>
                <a:cxnLst/>
                <a:rect l="l" t="t" r="r" b="b"/>
                <a:pathLst>
                  <a:path w="2501" h="3216" extrusionOk="0">
                    <a:moveTo>
                      <a:pt x="0" y="0"/>
                    </a:moveTo>
                    <a:lnTo>
                      <a:pt x="0" y="3215"/>
                    </a:lnTo>
                    <a:lnTo>
                      <a:pt x="2012" y="3215"/>
                    </a:lnTo>
                    <a:cubicBezTo>
                      <a:pt x="2274" y="3215"/>
                      <a:pt x="2501" y="3001"/>
                      <a:pt x="2501" y="2727"/>
                    </a:cubicBezTo>
                    <a:lnTo>
                      <a:pt x="2501" y="500"/>
                    </a:lnTo>
                    <a:cubicBezTo>
                      <a:pt x="2501" y="227"/>
                      <a:pt x="2286" y="0"/>
                      <a:pt x="2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467;p60">
                <a:extLst>
                  <a:ext uri="{FF2B5EF4-FFF2-40B4-BE49-F238E27FC236}">
                    <a16:creationId xmlns:a16="http://schemas.microsoft.com/office/drawing/2014/main" id="{85372D67-B66B-3136-6743-06EBF2991DC9}"/>
                  </a:ext>
                </a:extLst>
              </p:cNvPr>
              <p:cNvSpPr/>
              <p:nvPr/>
            </p:nvSpPr>
            <p:spPr>
              <a:xfrm>
                <a:off x="2394775" y="3311875"/>
                <a:ext cx="174750" cy="314650"/>
              </a:xfrm>
              <a:custGeom>
                <a:avLst/>
                <a:gdLst/>
                <a:ahLst/>
                <a:cxnLst/>
                <a:rect l="l" t="t" r="r" b="b"/>
                <a:pathLst>
                  <a:path w="6990" h="12586" extrusionOk="0">
                    <a:moveTo>
                      <a:pt x="0" y="1"/>
                    </a:moveTo>
                    <a:lnTo>
                      <a:pt x="0" y="191"/>
                    </a:lnTo>
                    <a:lnTo>
                      <a:pt x="12" y="882"/>
                    </a:lnTo>
                    <a:lnTo>
                      <a:pt x="203" y="882"/>
                    </a:lnTo>
                    <a:lnTo>
                      <a:pt x="215" y="1406"/>
                    </a:lnTo>
                    <a:lnTo>
                      <a:pt x="24" y="1549"/>
                    </a:lnTo>
                    <a:lnTo>
                      <a:pt x="36" y="2334"/>
                    </a:lnTo>
                    <a:lnTo>
                      <a:pt x="239" y="2465"/>
                    </a:lnTo>
                    <a:lnTo>
                      <a:pt x="239" y="2989"/>
                    </a:lnTo>
                    <a:lnTo>
                      <a:pt x="251" y="3513"/>
                    </a:lnTo>
                    <a:lnTo>
                      <a:pt x="60" y="3644"/>
                    </a:lnTo>
                    <a:lnTo>
                      <a:pt x="72" y="4418"/>
                    </a:lnTo>
                    <a:lnTo>
                      <a:pt x="262" y="4549"/>
                    </a:lnTo>
                    <a:lnTo>
                      <a:pt x="274" y="5061"/>
                    </a:lnTo>
                    <a:lnTo>
                      <a:pt x="286" y="5573"/>
                    </a:lnTo>
                    <a:lnTo>
                      <a:pt x="96" y="5704"/>
                    </a:lnTo>
                    <a:lnTo>
                      <a:pt x="108" y="6466"/>
                    </a:lnTo>
                    <a:lnTo>
                      <a:pt x="298" y="6597"/>
                    </a:lnTo>
                    <a:lnTo>
                      <a:pt x="310" y="7097"/>
                    </a:lnTo>
                    <a:lnTo>
                      <a:pt x="322" y="7585"/>
                    </a:lnTo>
                    <a:lnTo>
                      <a:pt x="131" y="7716"/>
                    </a:lnTo>
                    <a:lnTo>
                      <a:pt x="143" y="8466"/>
                    </a:lnTo>
                    <a:lnTo>
                      <a:pt x="334" y="8585"/>
                    </a:lnTo>
                    <a:lnTo>
                      <a:pt x="346" y="9073"/>
                    </a:lnTo>
                    <a:lnTo>
                      <a:pt x="346" y="9562"/>
                    </a:lnTo>
                    <a:lnTo>
                      <a:pt x="167" y="9692"/>
                    </a:lnTo>
                    <a:lnTo>
                      <a:pt x="179" y="10419"/>
                    </a:lnTo>
                    <a:lnTo>
                      <a:pt x="358" y="10550"/>
                    </a:lnTo>
                    <a:cubicBezTo>
                      <a:pt x="370" y="10669"/>
                      <a:pt x="370" y="10788"/>
                      <a:pt x="370" y="10895"/>
                    </a:cubicBezTo>
                    <a:lnTo>
                      <a:pt x="370" y="10907"/>
                    </a:lnTo>
                    <a:cubicBezTo>
                      <a:pt x="370" y="10919"/>
                      <a:pt x="370" y="10919"/>
                      <a:pt x="370" y="10919"/>
                    </a:cubicBezTo>
                    <a:cubicBezTo>
                      <a:pt x="370" y="10955"/>
                      <a:pt x="370" y="10990"/>
                      <a:pt x="381" y="11026"/>
                    </a:cubicBezTo>
                    <a:cubicBezTo>
                      <a:pt x="381" y="11109"/>
                      <a:pt x="381" y="11193"/>
                      <a:pt x="393" y="11264"/>
                    </a:cubicBezTo>
                    <a:lnTo>
                      <a:pt x="441" y="11502"/>
                    </a:lnTo>
                    <a:cubicBezTo>
                      <a:pt x="381" y="11562"/>
                      <a:pt x="334" y="11609"/>
                      <a:pt x="286" y="11669"/>
                    </a:cubicBezTo>
                    <a:cubicBezTo>
                      <a:pt x="322" y="11788"/>
                      <a:pt x="346" y="11907"/>
                      <a:pt x="393" y="12026"/>
                    </a:cubicBezTo>
                    <a:lnTo>
                      <a:pt x="465" y="12205"/>
                    </a:lnTo>
                    <a:cubicBezTo>
                      <a:pt x="1096" y="12455"/>
                      <a:pt x="2144" y="12586"/>
                      <a:pt x="3489" y="12586"/>
                    </a:cubicBezTo>
                    <a:cubicBezTo>
                      <a:pt x="4823" y="12586"/>
                      <a:pt x="5882" y="12455"/>
                      <a:pt x="6513" y="12205"/>
                    </a:cubicBezTo>
                    <a:cubicBezTo>
                      <a:pt x="6537" y="12145"/>
                      <a:pt x="6561" y="12086"/>
                      <a:pt x="6585" y="12026"/>
                    </a:cubicBezTo>
                    <a:cubicBezTo>
                      <a:pt x="6632" y="11907"/>
                      <a:pt x="6668" y="11788"/>
                      <a:pt x="6704" y="11669"/>
                    </a:cubicBezTo>
                    <a:cubicBezTo>
                      <a:pt x="6656" y="11609"/>
                      <a:pt x="6608" y="11562"/>
                      <a:pt x="6549" y="11502"/>
                    </a:cubicBezTo>
                    <a:lnTo>
                      <a:pt x="6585" y="11264"/>
                    </a:lnTo>
                    <a:cubicBezTo>
                      <a:pt x="6597" y="11193"/>
                      <a:pt x="6597" y="11109"/>
                      <a:pt x="6608" y="11026"/>
                    </a:cubicBezTo>
                    <a:cubicBezTo>
                      <a:pt x="6608" y="10990"/>
                      <a:pt x="6608" y="10955"/>
                      <a:pt x="6608" y="10919"/>
                    </a:cubicBezTo>
                    <a:lnTo>
                      <a:pt x="6608" y="10907"/>
                    </a:lnTo>
                    <a:cubicBezTo>
                      <a:pt x="6620" y="10788"/>
                      <a:pt x="6620" y="10669"/>
                      <a:pt x="6620" y="10550"/>
                    </a:cubicBezTo>
                    <a:lnTo>
                      <a:pt x="6811" y="10419"/>
                    </a:lnTo>
                    <a:lnTo>
                      <a:pt x="6823" y="9692"/>
                    </a:lnTo>
                    <a:lnTo>
                      <a:pt x="6632" y="9573"/>
                    </a:lnTo>
                    <a:lnTo>
                      <a:pt x="6644" y="9085"/>
                    </a:lnTo>
                    <a:lnTo>
                      <a:pt x="6656" y="8585"/>
                    </a:lnTo>
                    <a:lnTo>
                      <a:pt x="6847" y="8466"/>
                    </a:lnTo>
                    <a:lnTo>
                      <a:pt x="6858" y="7716"/>
                    </a:lnTo>
                    <a:lnTo>
                      <a:pt x="6668" y="7585"/>
                    </a:lnTo>
                    <a:lnTo>
                      <a:pt x="6680" y="7097"/>
                    </a:lnTo>
                    <a:lnTo>
                      <a:pt x="6680" y="6597"/>
                    </a:lnTo>
                    <a:lnTo>
                      <a:pt x="6870" y="6466"/>
                    </a:lnTo>
                    <a:lnTo>
                      <a:pt x="6894" y="5704"/>
                    </a:lnTo>
                    <a:lnTo>
                      <a:pt x="6704" y="5573"/>
                    </a:lnTo>
                    <a:lnTo>
                      <a:pt x="6716" y="5061"/>
                    </a:lnTo>
                    <a:lnTo>
                      <a:pt x="6716" y="4549"/>
                    </a:lnTo>
                    <a:lnTo>
                      <a:pt x="6918" y="4418"/>
                    </a:lnTo>
                    <a:lnTo>
                      <a:pt x="6930" y="3644"/>
                    </a:lnTo>
                    <a:lnTo>
                      <a:pt x="6739" y="3513"/>
                    </a:lnTo>
                    <a:lnTo>
                      <a:pt x="6739" y="2989"/>
                    </a:lnTo>
                    <a:lnTo>
                      <a:pt x="6751" y="2477"/>
                    </a:lnTo>
                    <a:lnTo>
                      <a:pt x="6954" y="2334"/>
                    </a:lnTo>
                    <a:lnTo>
                      <a:pt x="6966" y="1549"/>
                    </a:lnTo>
                    <a:lnTo>
                      <a:pt x="6775" y="1406"/>
                    </a:lnTo>
                    <a:lnTo>
                      <a:pt x="6775" y="882"/>
                    </a:lnTo>
                    <a:lnTo>
                      <a:pt x="6978" y="882"/>
                    </a:lnTo>
                    <a:lnTo>
                      <a:pt x="6989" y="191"/>
                    </a:lnTo>
                    <a:lnTo>
                      <a:pt x="6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468;p60">
                <a:extLst>
                  <a:ext uri="{FF2B5EF4-FFF2-40B4-BE49-F238E27FC236}">
                    <a16:creationId xmlns:a16="http://schemas.microsoft.com/office/drawing/2014/main" id="{EC95EFA9-9111-2BE3-D0E0-D126E7A553D4}"/>
                  </a:ext>
                </a:extLst>
              </p:cNvPr>
              <p:cNvSpPr/>
              <p:nvPr/>
            </p:nvSpPr>
            <p:spPr>
              <a:xfrm>
                <a:off x="2915975" y="3407425"/>
                <a:ext cx="62525" cy="80400"/>
              </a:xfrm>
              <a:custGeom>
                <a:avLst/>
                <a:gdLst/>
                <a:ahLst/>
                <a:cxnLst/>
                <a:rect l="l" t="t" r="r" b="b"/>
                <a:pathLst>
                  <a:path w="2501" h="3216" extrusionOk="0">
                    <a:moveTo>
                      <a:pt x="488" y="0"/>
                    </a:moveTo>
                    <a:cubicBezTo>
                      <a:pt x="215" y="0"/>
                      <a:pt x="0" y="227"/>
                      <a:pt x="0" y="500"/>
                    </a:cubicBezTo>
                    <a:lnTo>
                      <a:pt x="0" y="2727"/>
                    </a:lnTo>
                    <a:cubicBezTo>
                      <a:pt x="0" y="3001"/>
                      <a:pt x="215" y="3215"/>
                      <a:pt x="488" y="3215"/>
                    </a:cubicBezTo>
                    <a:lnTo>
                      <a:pt x="2501" y="3215"/>
                    </a:lnTo>
                    <a:lnTo>
                      <a:pt x="25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69;p60">
                <a:extLst>
                  <a:ext uri="{FF2B5EF4-FFF2-40B4-BE49-F238E27FC236}">
                    <a16:creationId xmlns:a16="http://schemas.microsoft.com/office/drawing/2014/main" id="{4E0B46A5-21A4-F05A-8F4B-51D372B2F3FA}"/>
                  </a:ext>
                </a:extLst>
              </p:cNvPr>
              <p:cNvSpPr/>
              <p:nvPr/>
            </p:nvSpPr>
            <p:spPr>
              <a:xfrm>
                <a:off x="3072250" y="3407425"/>
                <a:ext cx="62525" cy="80400"/>
              </a:xfrm>
              <a:custGeom>
                <a:avLst/>
                <a:gdLst/>
                <a:ahLst/>
                <a:cxnLst/>
                <a:rect l="l" t="t" r="r" b="b"/>
                <a:pathLst>
                  <a:path w="2501" h="3216" extrusionOk="0">
                    <a:moveTo>
                      <a:pt x="0" y="0"/>
                    </a:moveTo>
                    <a:lnTo>
                      <a:pt x="0" y="3215"/>
                    </a:lnTo>
                    <a:lnTo>
                      <a:pt x="2012" y="3215"/>
                    </a:lnTo>
                    <a:cubicBezTo>
                      <a:pt x="2274" y="3215"/>
                      <a:pt x="2500" y="3001"/>
                      <a:pt x="2500" y="2727"/>
                    </a:cubicBezTo>
                    <a:lnTo>
                      <a:pt x="2500" y="500"/>
                    </a:lnTo>
                    <a:cubicBezTo>
                      <a:pt x="2500" y="227"/>
                      <a:pt x="2274" y="0"/>
                      <a:pt x="2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70;p60">
                <a:extLst>
                  <a:ext uri="{FF2B5EF4-FFF2-40B4-BE49-F238E27FC236}">
                    <a16:creationId xmlns:a16="http://schemas.microsoft.com/office/drawing/2014/main" id="{B0E630D7-267F-052C-6EDC-36A5A69A1821}"/>
                  </a:ext>
                </a:extLst>
              </p:cNvPr>
              <p:cNvSpPr/>
              <p:nvPr/>
            </p:nvSpPr>
            <p:spPr>
              <a:xfrm>
                <a:off x="2938000" y="3311875"/>
                <a:ext cx="174750" cy="314650"/>
              </a:xfrm>
              <a:custGeom>
                <a:avLst/>
                <a:gdLst/>
                <a:ahLst/>
                <a:cxnLst/>
                <a:rect l="l" t="t" r="r" b="b"/>
                <a:pathLst>
                  <a:path w="6990" h="12586" extrusionOk="0">
                    <a:moveTo>
                      <a:pt x="0" y="1"/>
                    </a:moveTo>
                    <a:lnTo>
                      <a:pt x="0" y="191"/>
                    </a:lnTo>
                    <a:lnTo>
                      <a:pt x="12" y="882"/>
                    </a:lnTo>
                    <a:lnTo>
                      <a:pt x="203" y="882"/>
                    </a:lnTo>
                    <a:lnTo>
                      <a:pt x="215" y="1406"/>
                    </a:lnTo>
                    <a:lnTo>
                      <a:pt x="24" y="1549"/>
                    </a:lnTo>
                    <a:lnTo>
                      <a:pt x="36" y="2334"/>
                    </a:lnTo>
                    <a:lnTo>
                      <a:pt x="239" y="2465"/>
                    </a:lnTo>
                    <a:lnTo>
                      <a:pt x="239" y="2989"/>
                    </a:lnTo>
                    <a:lnTo>
                      <a:pt x="250" y="3513"/>
                    </a:lnTo>
                    <a:lnTo>
                      <a:pt x="60" y="3644"/>
                    </a:lnTo>
                    <a:lnTo>
                      <a:pt x="72" y="4418"/>
                    </a:lnTo>
                    <a:lnTo>
                      <a:pt x="262" y="4549"/>
                    </a:lnTo>
                    <a:lnTo>
                      <a:pt x="274" y="5061"/>
                    </a:lnTo>
                    <a:lnTo>
                      <a:pt x="286" y="5573"/>
                    </a:lnTo>
                    <a:lnTo>
                      <a:pt x="96" y="5704"/>
                    </a:lnTo>
                    <a:lnTo>
                      <a:pt x="108" y="6466"/>
                    </a:lnTo>
                    <a:lnTo>
                      <a:pt x="298" y="6597"/>
                    </a:lnTo>
                    <a:lnTo>
                      <a:pt x="310" y="7097"/>
                    </a:lnTo>
                    <a:lnTo>
                      <a:pt x="322" y="7585"/>
                    </a:lnTo>
                    <a:lnTo>
                      <a:pt x="131" y="7716"/>
                    </a:lnTo>
                    <a:lnTo>
                      <a:pt x="143" y="8466"/>
                    </a:lnTo>
                    <a:lnTo>
                      <a:pt x="334" y="8585"/>
                    </a:lnTo>
                    <a:lnTo>
                      <a:pt x="346" y="9073"/>
                    </a:lnTo>
                    <a:lnTo>
                      <a:pt x="346" y="9562"/>
                    </a:lnTo>
                    <a:lnTo>
                      <a:pt x="167" y="9692"/>
                    </a:lnTo>
                    <a:lnTo>
                      <a:pt x="179" y="10419"/>
                    </a:lnTo>
                    <a:lnTo>
                      <a:pt x="369" y="10550"/>
                    </a:lnTo>
                    <a:cubicBezTo>
                      <a:pt x="369" y="10669"/>
                      <a:pt x="369" y="10788"/>
                      <a:pt x="369" y="10895"/>
                    </a:cubicBezTo>
                    <a:lnTo>
                      <a:pt x="369" y="10907"/>
                    </a:lnTo>
                    <a:cubicBezTo>
                      <a:pt x="369" y="10919"/>
                      <a:pt x="369" y="10919"/>
                      <a:pt x="369" y="10919"/>
                    </a:cubicBezTo>
                    <a:cubicBezTo>
                      <a:pt x="369" y="10955"/>
                      <a:pt x="369" y="10990"/>
                      <a:pt x="381" y="11026"/>
                    </a:cubicBezTo>
                    <a:cubicBezTo>
                      <a:pt x="381" y="11109"/>
                      <a:pt x="381" y="11193"/>
                      <a:pt x="393" y="11264"/>
                    </a:cubicBezTo>
                    <a:lnTo>
                      <a:pt x="441" y="11502"/>
                    </a:lnTo>
                    <a:cubicBezTo>
                      <a:pt x="381" y="11562"/>
                      <a:pt x="334" y="11609"/>
                      <a:pt x="286" y="11669"/>
                    </a:cubicBezTo>
                    <a:cubicBezTo>
                      <a:pt x="322" y="11788"/>
                      <a:pt x="346" y="11907"/>
                      <a:pt x="405" y="12026"/>
                    </a:cubicBezTo>
                    <a:lnTo>
                      <a:pt x="465" y="12205"/>
                    </a:lnTo>
                    <a:cubicBezTo>
                      <a:pt x="1108" y="12455"/>
                      <a:pt x="2144" y="12586"/>
                      <a:pt x="3489" y="12586"/>
                    </a:cubicBezTo>
                    <a:cubicBezTo>
                      <a:pt x="4822" y="12586"/>
                      <a:pt x="5882" y="12455"/>
                      <a:pt x="6525" y="12205"/>
                    </a:cubicBezTo>
                    <a:cubicBezTo>
                      <a:pt x="6537" y="12145"/>
                      <a:pt x="6561" y="12086"/>
                      <a:pt x="6585" y="12026"/>
                    </a:cubicBezTo>
                    <a:cubicBezTo>
                      <a:pt x="6632" y="11907"/>
                      <a:pt x="6668" y="11788"/>
                      <a:pt x="6704" y="11669"/>
                    </a:cubicBezTo>
                    <a:cubicBezTo>
                      <a:pt x="6656" y="11609"/>
                      <a:pt x="6608" y="11562"/>
                      <a:pt x="6549" y="11502"/>
                    </a:cubicBezTo>
                    <a:lnTo>
                      <a:pt x="6596" y="11264"/>
                    </a:lnTo>
                    <a:cubicBezTo>
                      <a:pt x="6608" y="11193"/>
                      <a:pt x="6608" y="11109"/>
                      <a:pt x="6608" y="11026"/>
                    </a:cubicBezTo>
                    <a:cubicBezTo>
                      <a:pt x="6608" y="10990"/>
                      <a:pt x="6608" y="10955"/>
                      <a:pt x="6620" y="10919"/>
                    </a:cubicBezTo>
                    <a:lnTo>
                      <a:pt x="6620" y="10907"/>
                    </a:lnTo>
                    <a:cubicBezTo>
                      <a:pt x="6620" y="10788"/>
                      <a:pt x="6620" y="10669"/>
                      <a:pt x="6620" y="10550"/>
                    </a:cubicBezTo>
                    <a:lnTo>
                      <a:pt x="6811" y="10419"/>
                    </a:lnTo>
                    <a:lnTo>
                      <a:pt x="6823" y="9692"/>
                    </a:lnTo>
                    <a:lnTo>
                      <a:pt x="6644" y="9573"/>
                    </a:lnTo>
                    <a:lnTo>
                      <a:pt x="6644" y="9085"/>
                    </a:lnTo>
                    <a:lnTo>
                      <a:pt x="6656" y="8585"/>
                    </a:lnTo>
                    <a:lnTo>
                      <a:pt x="6846" y="8466"/>
                    </a:lnTo>
                    <a:lnTo>
                      <a:pt x="6858" y="7716"/>
                    </a:lnTo>
                    <a:lnTo>
                      <a:pt x="6668" y="7585"/>
                    </a:lnTo>
                    <a:lnTo>
                      <a:pt x="6680" y="7097"/>
                    </a:lnTo>
                    <a:lnTo>
                      <a:pt x="6680" y="6597"/>
                    </a:lnTo>
                    <a:lnTo>
                      <a:pt x="6882" y="6466"/>
                    </a:lnTo>
                    <a:lnTo>
                      <a:pt x="6894" y="5704"/>
                    </a:lnTo>
                    <a:lnTo>
                      <a:pt x="6704" y="5573"/>
                    </a:lnTo>
                    <a:lnTo>
                      <a:pt x="6716" y="5061"/>
                    </a:lnTo>
                    <a:lnTo>
                      <a:pt x="6716" y="4549"/>
                    </a:lnTo>
                    <a:lnTo>
                      <a:pt x="6918" y="4418"/>
                    </a:lnTo>
                    <a:lnTo>
                      <a:pt x="6930" y="3644"/>
                    </a:lnTo>
                    <a:lnTo>
                      <a:pt x="6739" y="3513"/>
                    </a:lnTo>
                    <a:lnTo>
                      <a:pt x="6751" y="2989"/>
                    </a:lnTo>
                    <a:lnTo>
                      <a:pt x="6751" y="2477"/>
                    </a:lnTo>
                    <a:lnTo>
                      <a:pt x="6954" y="2334"/>
                    </a:lnTo>
                    <a:lnTo>
                      <a:pt x="6966" y="1549"/>
                    </a:lnTo>
                    <a:lnTo>
                      <a:pt x="6775" y="1406"/>
                    </a:lnTo>
                    <a:lnTo>
                      <a:pt x="6775" y="882"/>
                    </a:lnTo>
                    <a:lnTo>
                      <a:pt x="6977" y="882"/>
                    </a:lnTo>
                    <a:lnTo>
                      <a:pt x="6989" y="191"/>
                    </a:lnTo>
                    <a:lnTo>
                      <a:pt x="6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71;p60">
                <a:extLst>
                  <a:ext uri="{FF2B5EF4-FFF2-40B4-BE49-F238E27FC236}">
                    <a16:creationId xmlns:a16="http://schemas.microsoft.com/office/drawing/2014/main" id="{388B60D2-F91B-BAE0-4B8D-13BBE5FB9C12}"/>
                  </a:ext>
                </a:extLst>
              </p:cNvPr>
              <p:cNvSpPr/>
              <p:nvPr/>
            </p:nvSpPr>
            <p:spPr>
              <a:xfrm>
                <a:off x="2341500" y="3213350"/>
                <a:ext cx="824525" cy="352450"/>
              </a:xfrm>
              <a:custGeom>
                <a:avLst/>
                <a:gdLst/>
                <a:ahLst/>
                <a:cxnLst/>
                <a:rect l="l" t="t" r="r" b="b"/>
                <a:pathLst>
                  <a:path w="32981" h="14098" extrusionOk="0">
                    <a:moveTo>
                      <a:pt x="4108" y="1"/>
                    </a:moveTo>
                    <a:cubicBezTo>
                      <a:pt x="1846" y="1"/>
                      <a:pt x="0" y="1834"/>
                      <a:pt x="0" y="4096"/>
                    </a:cubicBezTo>
                    <a:lnTo>
                      <a:pt x="0" y="12276"/>
                    </a:lnTo>
                    <a:cubicBezTo>
                      <a:pt x="0" y="13276"/>
                      <a:pt x="810" y="14098"/>
                      <a:pt x="1822" y="14098"/>
                    </a:cubicBezTo>
                    <a:lnTo>
                      <a:pt x="1822" y="8323"/>
                    </a:lnTo>
                    <a:lnTo>
                      <a:pt x="9430" y="8323"/>
                    </a:lnTo>
                    <a:lnTo>
                      <a:pt x="9430" y="14098"/>
                    </a:lnTo>
                    <a:cubicBezTo>
                      <a:pt x="10430" y="14098"/>
                      <a:pt x="11240" y="13276"/>
                      <a:pt x="11240" y="12276"/>
                    </a:cubicBezTo>
                    <a:lnTo>
                      <a:pt x="11240" y="8323"/>
                    </a:lnTo>
                    <a:lnTo>
                      <a:pt x="21729" y="8323"/>
                    </a:lnTo>
                    <a:lnTo>
                      <a:pt x="21729" y="12276"/>
                    </a:lnTo>
                    <a:cubicBezTo>
                      <a:pt x="21729" y="13276"/>
                      <a:pt x="22551" y="14098"/>
                      <a:pt x="23551" y="14098"/>
                    </a:cubicBezTo>
                    <a:lnTo>
                      <a:pt x="23551" y="8323"/>
                    </a:lnTo>
                    <a:lnTo>
                      <a:pt x="31159" y="8323"/>
                    </a:lnTo>
                    <a:lnTo>
                      <a:pt x="31159" y="14098"/>
                    </a:lnTo>
                    <a:cubicBezTo>
                      <a:pt x="32159" y="14098"/>
                      <a:pt x="32981" y="13276"/>
                      <a:pt x="32981" y="12276"/>
                    </a:cubicBezTo>
                    <a:lnTo>
                      <a:pt x="32981" y="4096"/>
                    </a:lnTo>
                    <a:cubicBezTo>
                      <a:pt x="32981" y="1834"/>
                      <a:pt x="31135" y="1"/>
                      <a:pt x="28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72;p60">
                <a:extLst>
                  <a:ext uri="{FF2B5EF4-FFF2-40B4-BE49-F238E27FC236}">
                    <a16:creationId xmlns:a16="http://schemas.microsoft.com/office/drawing/2014/main" id="{C5321991-E3DA-B9E3-4074-9C99D058367D}"/>
                  </a:ext>
                </a:extLst>
              </p:cNvPr>
              <p:cNvSpPr/>
              <p:nvPr/>
            </p:nvSpPr>
            <p:spPr>
              <a:xfrm>
                <a:off x="2524850" y="2658525"/>
                <a:ext cx="457825" cy="129200"/>
              </a:xfrm>
              <a:custGeom>
                <a:avLst/>
                <a:gdLst/>
                <a:ahLst/>
                <a:cxnLst/>
                <a:rect l="l" t="t" r="r" b="b"/>
                <a:pathLst>
                  <a:path w="18313" h="5168" extrusionOk="0">
                    <a:moveTo>
                      <a:pt x="334" y="0"/>
                    </a:moveTo>
                    <a:cubicBezTo>
                      <a:pt x="143" y="0"/>
                      <a:pt x="1" y="155"/>
                      <a:pt x="1" y="334"/>
                    </a:cubicBezTo>
                    <a:lnTo>
                      <a:pt x="1" y="4822"/>
                    </a:lnTo>
                    <a:cubicBezTo>
                      <a:pt x="1" y="5013"/>
                      <a:pt x="143" y="5168"/>
                      <a:pt x="334" y="5168"/>
                    </a:cubicBezTo>
                    <a:lnTo>
                      <a:pt x="17979" y="5168"/>
                    </a:lnTo>
                    <a:cubicBezTo>
                      <a:pt x="18158" y="5168"/>
                      <a:pt x="18312" y="5013"/>
                      <a:pt x="18312" y="4822"/>
                    </a:cubicBezTo>
                    <a:lnTo>
                      <a:pt x="18312" y="334"/>
                    </a:lnTo>
                    <a:cubicBezTo>
                      <a:pt x="18312" y="155"/>
                      <a:pt x="18158" y="0"/>
                      <a:pt x="17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73;p60">
                <a:extLst>
                  <a:ext uri="{FF2B5EF4-FFF2-40B4-BE49-F238E27FC236}">
                    <a16:creationId xmlns:a16="http://schemas.microsoft.com/office/drawing/2014/main" id="{F286CE00-90B2-F67A-5B59-EA040C5F0B58}"/>
                  </a:ext>
                </a:extLst>
              </p:cNvPr>
              <p:cNvSpPr/>
              <p:nvPr/>
            </p:nvSpPr>
            <p:spPr>
              <a:xfrm>
                <a:off x="2578725" y="2706450"/>
                <a:ext cx="133375" cy="33350"/>
              </a:xfrm>
              <a:custGeom>
                <a:avLst/>
                <a:gdLst/>
                <a:ahLst/>
                <a:cxnLst/>
                <a:rect l="l" t="t" r="r" b="b"/>
                <a:pathLst>
                  <a:path w="5335" h="1334" extrusionOk="0">
                    <a:moveTo>
                      <a:pt x="1" y="0"/>
                    </a:moveTo>
                    <a:lnTo>
                      <a:pt x="1" y="1334"/>
                    </a:lnTo>
                    <a:lnTo>
                      <a:pt x="5335" y="1334"/>
                    </a:lnTo>
                    <a:lnTo>
                      <a:pt x="53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74;p60">
                <a:extLst>
                  <a:ext uri="{FF2B5EF4-FFF2-40B4-BE49-F238E27FC236}">
                    <a16:creationId xmlns:a16="http://schemas.microsoft.com/office/drawing/2014/main" id="{04332BA8-9225-A2E9-2BE0-30D4C2CDCECD}"/>
                  </a:ext>
                </a:extLst>
              </p:cNvPr>
              <p:cNvSpPr/>
              <p:nvPr/>
            </p:nvSpPr>
            <p:spPr>
              <a:xfrm>
                <a:off x="2795425" y="2706450"/>
                <a:ext cx="133075" cy="33350"/>
              </a:xfrm>
              <a:custGeom>
                <a:avLst/>
                <a:gdLst/>
                <a:ahLst/>
                <a:cxnLst/>
                <a:rect l="l" t="t" r="r" b="b"/>
                <a:pathLst>
                  <a:path w="5323" h="1334" extrusionOk="0">
                    <a:moveTo>
                      <a:pt x="0" y="0"/>
                    </a:moveTo>
                    <a:lnTo>
                      <a:pt x="0" y="1334"/>
                    </a:lnTo>
                    <a:lnTo>
                      <a:pt x="5322" y="1334"/>
                    </a:lnTo>
                    <a:lnTo>
                      <a:pt x="53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75;p60">
                <a:extLst>
                  <a:ext uri="{FF2B5EF4-FFF2-40B4-BE49-F238E27FC236}">
                    <a16:creationId xmlns:a16="http://schemas.microsoft.com/office/drawing/2014/main" id="{8FF48554-5476-6450-4D68-571489679E6D}"/>
                  </a:ext>
                </a:extLst>
              </p:cNvPr>
              <p:cNvSpPr/>
              <p:nvPr/>
            </p:nvSpPr>
            <p:spPr>
              <a:xfrm>
                <a:off x="2295650" y="3184175"/>
                <a:ext cx="915925" cy="116425"/>
              </a:xfrm>
              <a:custGeom>
                <a:avLst/>
                <a:gdLst/>
                <a:ahLst/>
                <a:cxnLst/>
                <a:rect l="l" t="t" r="r" b="b"/>
                <a:pathLst>
                  <a:path w="36637" h="4657" extrusionOk="0">
                    <a:moveTo>
                      <a:pt x="2334" y="1"/>
                    </a:moveTo>
                    <a:cubicBezTo>
                      <a:pt x="1048" y="1"/>
                      <a:pt x="1" y="1037"/>
                      <a:pt x="1" y="2322"/>
                    </a:cubicBezTo>
                    <a:cubicBezTo>
                      <a:pt x="1" y="3620"/>
                      <a:pt x="1048" y="4656"/>
                      <a:pt x="2334" y="4656"/>
                    </a:cubicBezTo>
                    <a:lnTo>
                      <a:pt x="34303" y="4656"/>
                    </a:lnTo>
                    <a:cubicBezTo>
                      <a:pt x="35588" y="4656"/>
                      <a:pt x="36636" y="3620"/>
                      <a:pt x="36636" y="2322"/>
                    </a:cubicBezTo>
                    <a:cubicBezTo>
                      <a:pt x="36636" y="1037"/>
                      <a:pt x="35588" y="1"/>
                      <a:pt x="343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6;p60">
                <a:extLst>
                  <a:ext uri="{FF2B5EF4-FFF2-40B4-BE49-F238E27FC236}">
                    <a16:creationId xmlns:a16="http://schemas.microsoft.com/office/drawing/2014/main" id="{2700C1C1-4A83-D828-34D8-311DBF50AEB7}"/>
                  </a:ext>
                </a:extLst>
              </p:cNvPr>
              <p:cNvSpPr/>
              <p:nvPr/>
            </p:nvSpPr>
            <p:spPr>
              <a:xfrm>
                <a:off x="2634675" y="2883850"/>
                <a:ext cx="106300" cy="106275"/>
              </a:xfrm>
              <a:custGeom>
                <a:avLst/>
                <a:gdLst/>
                <a:ahLst/>
                <a:cxnLst/>
                <a:rect l="l" t="t" r="r" b="b"/>
                <a:pathLst>
                  <a:path w="4252" h="4251" extrusionOk="0">
                    <a:moveTo>
                      <a:pt x="2120" y="0"/>
                    </a:moveTo>
                    <a:cubicBezTo>
                      <a:pt x="953" y="0"/>
                      <a:pt x="1" y="953"/>
                      <a:pt x="1" y="2120"/>
                    </a:cubicBezTo>
                    <a:cubicBezTo>
                      <a:pt x="1" y="3298"/>
                      <a:pt x="953" y="4251"/>
                      <a:pt x="2120" y="4251"/>
                    </a:cubicBezTo>
                    <a:cubicBezTo>
                      <a:pt x="3299" y="4251"/>
                      <a:pt x="4251" y="3298"/>
                      <a:pt x="4251" y="2120"/>
                    </a:cubicBezTo>
                    <a:cubicBezTo>
                      <a:pt x="4251" y="953"/>
                      <a:pt x="329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77;p60">
                <a:extLst>
                  <a:ext uri="{FF2B5EF4-FFF2-40B4-BE49-F238E27FC236}">
                    <a16:creationId xmlns:a16="http://schemas.microsoft.com/office/drawing/2014/main" id="{0BEA6966-9480-3899-4DDC-9B6F4DD751B8}"/>
                  </a:ext>
                </a:extLst>
              </p:cNvPr>
              <p:cNvSpPr/>
              <p:nvPr/>
            </p:nvSpPr>
            <p:spPr>
              <a:xfrm>
                <a:off x="2629325" y="2878500"/>
                <a:ext cx="117000" cy="117000"/>
              </a:xfrm>
              <a:custGeom>
                <a:avLst/>
                <a:gdLst/>
                <a:ahLst/>
                <a:cxnLst/>
                <a:rect l="l" t="t" r="r" b="b"/>
                <a:pathLst>
                  <a:path w="4680" h="4680" extrusionOk="0">
                    <a:moveTo>
                      <a:pt x="2346" y="429"/>
                    </a:moveTo>
                    <a:cubicBezTo>
                      <a:pt x="3394" y="429"/>
                      <a:pt x="4251" y="1286"/>
                      <a:pt x="4251" y="2334"/>
                    </a:cubicBezTo>
                    <a:cubicBezTo>
                      <a:pt x="4251" y="3393"/>
                      <a:pt x="3394" y="4251"/>
                      <a:pt x="2346" y="4251"/>
                    </a:cubicBezTo>
                    <a:cubicBezTo>
                      <a:pt x="1286" y="4251"/>
                      <a:pt x="429" y="3393"/>
                      <a:pt x="429" y="2334"/>
                    </a:cubicBezTo>
                    <a:cubicBezTo>
                      <a:pt x="429" y="1286"/>
                      <a:pt x="1286" y="429"/>
                      <a:pt x="2346" y="429"/>
                    </a:cubicBezTo>
                    <a:close/>
                    <a:moveTo>
                      <a:pt x="2346" y="0"/>
                    </a:moveTo>
                    <a:cubicBezTo>
                      <a:pt x="1048" y="0"/>
                      <a:pt x="1" y="1048"/>
                      <a:pt x="1" y="2346"/>
                    </a:cubicBezTo>
                    <a:cubicBezTo>
                      <a:pt x="1" y="3631"/>
                      <a:pt x="1048" y="4679"/>
                      <a:pt x="2346" y="4679"/>
                    </a:cubicBezTo>
                    <a:cubicBezTo>
                      <a:pt x="3632" y="4679"/>
                      <a:pt x="4680" y="3631"/>
                      <a:pt x="4680" y="2346"/>
                    </a:cubicBezTo>
                    <a:cubicBezTo>
                      <a:pt x="4680" y="1048"/>
                      <a:pt x="3632" y="0"/>
                      <a:pt x="23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78;p60">
                <a:extLst>
                  <a:ext uri="{FF2B5EF4-FFF2-40B4-BE49-F238E27FC236}">
                    <a16:creationId xmlns:a16="http://schemas.microsoft.com/office/drawing/2014/main" id="{0C8A6389-CF8F-9608-177E-D04C635C8626}"/>
                  </a:ext>
                </a:extLst>
              </p:cNvPr>
              <p:cNvSpPr/>
              <p:nvPr/>
            </p:nvSpPr>
            <p:spPr>
              <a:xfrm>
                <a:off x="2767150" y="2883850"/>
                <a:ext cx="106275" cy="106275"/>
              </a:xfrm>
              <a:custGeom>
                <a:avLst/>
                <a:gdLst/>
                <a:ahLst/>
                <a:cxnLst/>
                <a:rect l="l" t="t" r="r" b="b"/>
                <a:pathLst>
                  <a:path w="4251" h="4251" extrusionOk="0">
                    <a:moveTo>
                      <a:pt x="2131" y="0"/>
                    </a:moveTo>
                    <a:cubicBezTo>
                      <a:pt x="953" y="0"/>
                      <a:pt x="0" y="953"/>
                      <a:pt x="0" y="2120"/>
                    </a:cubicBezTo>
                    <a:cubicBezTo>
                      <a:pt x="0" y="3298"/>
                      <a:pt x="953" y="4251"/>
                      <a:pt x="2131" y="4251"/>
                    </a:cubicBezTo>
                    <a:cubicBezTo>
                      <a:pt x="3298" y="4251"/>
                      <a:pt x="4251" y="3298"/>
                      <a:pt x="4251" y="2120"/>
                    </a:cubicBezTo>
                    <a:cubicBezTo>
                      <a:pt x="4251" y="953"/>
                      <a:pt x="3298" y="0"/>
                      <a:pt x="21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479;p60">
                <a:extLst>
                  <a:ext uri="{FF2B5EF4-FFF2-40B4-BE49-F238E27FC236}">
                    <a16:creationId xmlns:a16="http://schemas.microsoft.com/office/drawing/2014/main" id="{34173703-14AE-C14E-949D-7B94AFB618F8}"/>
                  </a:ext>
                </a:extLst>
              </p:cNvPr>
              <p:cNvSpPr/>
              <p:nvPr/>
            </p:nvSpPr>
            <p:spPr>
              <a:xfrm>
                <a:off x="2761775" y="2878500"/>
                <a:ext cx="117025" cy="117000"/>
              </a:xfrm>
              <a:custGeom>
                <a:avLst/>
                <a:gdLst/>
                <a:ahLst/>
                <a:cxnLst/>
                <a:rect l="l" t="t" r="r" b="b"/>
                <a:pathLst>
                  <a:path w="4681" h="4680" extrusionOk="0">
                    <a:moveTo>
                      <a:pt x="2346" y="429"/>
                    </a:moveTo>
                    <a:cubicBezTo>
                      <a:pt x="3394" y="429"/>
                      <a:pt x="4251" y="1286"/>
                      <a:pt x="4251" y="2334"/>
                    </a:cubicBezTo>
                    <a:cubicBezTo>
                      <a:pt x="4251" y="3393"/>
                      <a:pt x="3394" y="4251"/>
                      <a:pt x="2346" y="4251"/>
                    </a:cubicBezTo>
                    <a:cubicBezTo>
                      <a:pt x="1287" y="4251"/>
                      <a:pt x="430" y="3393"/>
                      <a:pt x="430" y="2334"/>
                    </a:cubicBezTo>
                    <a:cubicBezTo>
                      <a:pt x="430" y="1286"/>
                      <a:pt x="1287" y="429"/>
                      <a:pt x="2346" y="429"/>
                    </a:cubicBezTo>
                    <a:close/>
                    <a:moveTo>
                      <a:pt x="2346" y="0"/>
                    </a:moveTo>
                    <a:cubicBezTo>
                      <a:pt x="1049" y="0"/>
                      <a:pt x="1" y="1048"/>
                      <a:pt x="1" y="2346"/>
                    </a:cubicBezTo>
                    <a:cubicBezTo>
                      <a:pt x="1" y="3631"/>
                      <a:pt x="1049" y="4679"/>
                      <a:pt x="2346" y="4679"/>
                    </a:cubicBezTo>
                    <a:cubicBezTo>
                      <a:pt x="3632" y="4679"/>
                      <a:pt x="4680" y="3631"/>
                      <a:pt x="4680" y="2346"/>
                    </a:cubicBezTo>
                    <a:cubicBezTo>
                      <a:pt x="4680" y="1048"/>
                      <a:pt x="3632" y="0"/>
                      <a:pt x="23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480;p60">
                <a:extLst>
                  <a:ext uri="{FF2B5EF4-FFF2-40B4-BE49-F238E27FC236}">
                    <a16:creationId xmlns:a16="http://schemas.microsoft.com/office/drawing/2014/main" id="{5FED8D83-9872-5716-AC99-FD21C0A7DF72}"/>
                  </a:ext>
                </a:extLst>
              </p:cNvPr>
              <p:cNvSpPr/>
              <p:nvPr/>
            </p:nvSpPr>
            <p:spPr>
              <a:xfrm>
                <a:off x="2701075" y="2996650"/>
                <a:ext cx="105975" cy="106300"/>
              </a:xfrm>
              <a:custGeom>
                <a:avLst/>
                <a:gdLst/>
                <a:ahLst/>
                <a:cxnLst/>
                <a:rect l="l" t="t" r="r" b="b"/>
                <a:pathLst>
                  <a:path w="4239" h="4252" extrusionOk="0">
                    <a:moveTo>
                      <a:pt x="2119" y="1"/>
                    </a:moveTo>
                    <a:cubicBezTo>
                      <a:pt x="941" y="1"/>
                      <a:pt x="0" y="953"/>
                      <a:pt x="0" y="2120"/>
                    </a:cubicBezTo>
                    <a:cubicBezTo>
                      <a:pt x="0" y="3299"/>
                      <a:pt x="941" y="4251"/>
                      <a:pt x="2119" y="4251"/>
                    </a:cubicBezTo>
                    <a:cubicBezTo>
                      <a:pt x="3298" y="4251"/>
                      <a:pt x="4239" y="3299"/>
                      <a:pt x="4239" y="2120"/>
                    </a:cubicBezTo>
                    <a:cubicBezTo>
                      <a:pt x="4239" y="953"/>
                      <a:pt x="3298" y="1"/>
                      <a:pt x="2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481;p60">
                <a:extLst>
                  <a:ext uri="{FF2B5EF4-FFF2-40B4-BE49-F238E27FC236}">
                    <a16:creationId xmlns:a16="http://schemas.microsoft.com/office/drawing/2014/main" id="{56E22EF9-B127-3731-CF33-FAF25BF6B875}"/>
                  </a:ext>
                </a:extLst>
              </p:cNvPr>
              <p:cNvSpPr/>
              <p:nvPr/>
            </p:nvSpPr>
            <p:spPr>
              <a:xfrm>
                <a:off x="2695700" y="2991300"/>
                <a:ext cx="116700" cy="117000"/>
              </a:xfrm>
              <a:custGeom>
                <a:avLst/>
                <a:gdLst/>
                <a:ahLst/>
                <a:cxnLst/>
                <a:rect l="l" t="t" r="r" b="b"/>
                <a:pathLst>
                  <a:path w="4668" h="4680" extrusionOk="0">
                    <a:moveTo>
                      <a:pt x="2334" y="429"/>
                    </a:moveTo>
                    <a:cubicBezTo>
                      <a:pt x="3394" y="429"/>
                      <a:pt x="4239" y="1286"/>
                      <a:pt x="4239" y="2334"/>
                    </a:cubicBezTo>
                    <a:cubicBezTo>
                      <a:pt x="4239" y="3394"/>
                      <a:pt x="3382" y="4239"/>
                      <a:pt x="2334" y="4239"/>
                    </a:cubicBezTo>
                    <a:cubicBezTo>
                      <a:pt x="1287" y="4239"/>
                      <a:pt x="429" y="3394"/>
                      <a:pt x="429" y="2334"/>
                    </a:cubicBezTo>
                    <a:cubicBezTo>
                      <a:pt x="429" y="1286"/>
                      <a:pt x="1287" y="429"/>
                      <a:pt x="2334" y="429"/>
                    </a:cubicBezTo>
                    <a:close/>
                    <a:moveTo>
                      <a:pt x="2334" y="1"/>
                    </a:moveTo>
                    <a:cubicBezTo>
                      <a:pt x="1048" y="1"/>
                      <a:pt x="1" y="1048"/>
                      <a:pt x="1" y="2334"/>
                    </a:cubicBezTo>
                    <a:cubicBezTo>
                      <a:pt x="1" y="3632"/>
                      <a:pt x="1048" y="4680"/>
                      <a:pt x="2334" y="4680"/>
                    </a:cubicBezTo>
                    <a:cubicBezTo>
                      <a:pt x="3620" y="4680"/>
                      <a:pt x="4668" y="3632"/>
                      <a:pt x="4668" y="2334"/>
                    </a:cubicBezTo>
                    <a:cubicBezTo>
                      <a:pt x="4668" y="1048"/>
                      <a:pt x="3620" y="1"/>
                      <a:pt x="23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4482;p60">
                <a:extLst>
                  <a:ext uri="{FF2B5EF4-FFF2-40B4-BE49-F238E27FC236}">
                    <a16:creationId xmlns:a16="http://schemas.microsoft.com/office/drawing/2014/main" id="{B8A208E0-7C74-F148-35B7-F87EBC07E56D}"/>
                  </a:ext>
                </a:extLst>
              </p:cNvPr>
              <p:cNvSpPr/>
              <p:nvPr/>
            </p:nvSpPr>
            <p:spPr>
              <a:xfrm>
                <a:off x="2663250" y="2912125"/>
                <a:ext cx="47650" cy="28825"/>
              </a:xfrm>
              <a:custGeom>
                <a:avLst/>
                <a:gdLst/>
                <a:ahLst/>
                <a:cxnLst/>
                <a:rect l="l" t="t" r="r" b="b"/>
                <a:pathLst>
                  <a:path w="1906" h="1153" extrusionOk="0">
                    <a:moveTo>
                      <a:pt x="1906" y="0"/>
                    </a:moveTo>
                    <a:lnTo>
                      <a:pt x="1906" y="0"/>
                    </a:lnTo>
                    <a:cubicBezTo>
                      <a:pt x="1584" y="274"/>
                      <a:pt x="1299" y="584"/>
                      <a:pt x="1025" y="893"/>
                    </a:cubicBezTo>
                    <a:cubicBezTo>
                      <a:pt x="703" y="631"/>
                      <a:pt x="370" y="381"/>
                      <a:pt x="1" y="167"/>
                    </a:cubicBezTo>
                    <a:lnTo>
                      <a:pt x="1" y="167"/>
                    </a:lnTo>
                    <a:cubicBezTo>
                      <a:pt x="287" y="524"/>
                      <a:pt x="620" y="834"/>
                      <a:pt x="965" y="1132"/>
                    </a:cubicBezTo>
                    <a:cubicBezTo>
                      <a:pt x="984" y="1146"/>
                      <a:pt x="1007" y="1152"/>
                      <a:pt x="1029" y="1152"/>
                    </a:cubicBezTo>
                    <a:cubicBezTo>
                      <a:pt x="1064" y="1152"/>
                      <a:pt x="1098" y="1137"/>
                      <a:pt x="1120" y="1108"/>
                    </a:cubicBezTo>
                    <a:cubicBezTo>
                      <a:pt x="1406" y="762"/>
                      <a:pt x="1680" y="405"/>
                      <a:pt x="1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4483;p60">
                <a:extLst>
                  <a:ext uri="{FF2B5EF4-FFF2-40B4-BE49-F238E27FC236}">
                    <a16:creationId xmlns:a16="http://schemas.microsoft.com/office/drawing/2014/main" id="{6454FDA8-AE4A-3630-3785-EBAD40F65DFF}"/>
                  </a:ext>
                </a:extLst>
              </p:cNvPr>
              <p:cNvSpPr/>
              <p:nvPr/>
            </p:nvSpPr>
            <p:spPr>
              <a:xfrm>
                <a:off x="2795725" y="2916300"/>
                <a:ext cx="28600" cy="45250"/>
              </a:xfrm>
              <a:custGeom>
                <a:avLst/>
                <a:gdLst/>
                <a:ahLst/>
                <a:cxnLst/>
                <a:rect l="l" t="t" r="r" b="b"/>
                <a:pathLst>
                  <a:path w="1144" h="1810" extrusionOk="0">
                    <a:moveTo>
                      <a:pt x="0" y="0"/>
                    </a:moveTo>
                    <a:cubicBezTo>
                      <a:pt x="274" y="322"/>
                      <a:pt x="584" y="607"/>
                      <a:pt x="905" y="881"/>
                    </a:cubicBezTo>
                    <a:cubicBezTo>
                      <a:pt x="655" y="1179"/>
                      <a:pt x="405" y="1477"/>
                      <a:pt x="191" y="1810"/>
                    </a:cubicBezTo>
                    <a:cubicBezTo>
                      <a:pt x="536" y="1548"/>
                      <a:pt x="822" y="1250"/>
                      <a:pt x="1107" y="941"/>
                    </a:cubicBezTo>
                    <a:lnTo>
                      <a:pt x="1119" y="941"/>
                    </a:lnTo>
                    <a:cubicBezTo>
                      <a:pt x="1143" y="893"/>
                      <a:pt x="1143" y="834"/>
                      <a:pt x="1096" y="810"/>
                    </a:cubicBezTo>
                    <a:cubicBezTo>
                      <a:pt x="750" y="512"/>
                      <a:pt x="393" y="238"/>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4484;p60">
                <a:extLst>
                  <a:ext uri="{FF2B5EF4-FFF2-40B4-BE49-F238E27FC236}">
                    <a16:creationId xmlns:a16="http://schemas.microsoft.com/office/drawing/2014/main" id="{0236B664-120C-96B6-0214-606091448A82}"/>
                  </a:ext>
                </a:extLst>
              </p:cNvPr>
              <p:cNvSpPr/>
              <p:nvPr/>
            </p:nvSpPr>
            <p:spPr>
              <a:xfrm>
                <a:off x="2734400" y="3048150"/>
                <a:ext cx="50625" cy="26225"/>
              </a:xfrm>
              <a:custGeom>
                <a:avLst/>
                <a:gdLst/>
                <a:ahLst/>
                <a:cxnLst/>
                <a:rect l="l" t="t" r="r" b="b"/>
                <a:pathLst>
                  <a:path w="2025" h="1049" extrusionOk="0">
                    <a:moveTo>
                      <a:pt x="846" y="1"/>
                    </a:moveTo>
                    <a:cubicBezTo>
                      <a:pt x="810" y="1"/>
                      <a:pt x="786" y="13"/>
                      <a:pt x="763" y="36"/>
                    </a:cubicBezTo>
                    <a:cubicBezTo>
                      <a:pt x="489" y="358"/>
                      <a:pt x="215" y="679"/>
                      <a:pt x="1" y="1048"/>
                    </a:cubicBezTo>
                    <a:cubicBezTo>
                      <a:pt x="334" y="798"/>
                      <a:pt x="620" y="513"/>
                      <a:pt x="893" y="215"/>
                    </a:cubicBezTo>
                    <a:cubicBezTo>
                      <a:pt x="1274" y="215"/>
                      <a:pt x="1644" y="191"/>
                      <a:pt x="2025" y="108"/>
                    </a:cubicBezTo>
                    <a:cubicBezTo>
                      <a:pt x="1632" y="24"/>
                      <a:pt x="1239" y="1"/>
                      <a:pt x="8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5" name="Google Shape;829;p34">
            <a:extLst>
              <a:ext uri="{FF2B5EF4-FFF2-40B4-BE49-F238E27FC236}">
                <a16:creationId xmlns:a16="http://schemas.microsoft.com/office/drawing/2014/main" id="{EC7555EF-86C8-A69F-01A4-0C09919D4D40}"/>
              </a:ext>
            </a:extLst>
          </p:cNvPr>
          <p:cNvSpPr/>
          <p:nvPr/>
        </p:nvSpPr>
        <p:spPr>
          <a:xfrm>
            <a:off x="-3649563" y="2982721"/>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830;p34">
            <a:extLst>
              <a:ext uri="{FF2B5EF4-FFF2-40B4-BE49-F238E27FC236}">
                <a16:creationId xmlns:a16="http://schemas.microsoft.com/office/drawing/2014/main" id="{D241D2AB-39B6-97CC-4114-863028AD4129}"/>
              </a:ext>
            </a:extLst>
          </p:cNvPr>
          <p:cNvSpPr/>
          <p:nvPr/>
        </p:nvSpPr>
        <p:spPr>
          <a:xfrm>
            <a:off x="3253795" y="7183226"/>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831;p34">
            <a:extLst>
              <a:ext uri="{FF2B5EF4-FFF2-40B4-BE49-F238E27FC236}">
                <a16:creationId xmlns:a16="http://schemas.microsoft.com/office/drawing/2014/main" id="{16EACB86-43DC-A1EE-8A4B-E76C2E9CCAD1}"/>
              </a:ext>
            </a:extLst>
          </p:cNvPr>
          <p:cNvSpPr/>
          <p:nvPr/>
        </p:nvSpPr>
        <p:spPr>
          <a:xfrm>
            <a:off x="10119899" y="2967908"/>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832;p34">
            <a:extLst>
              <a:ext uri="{FF2B5EF4-FFF2-40B4-BE49-F238E27FC236}">
                <a16:creationId xmlns:a16="http://schemas.microsoft.com/office/drawing/2014/main" id="{797761A8-3472-C745-B37B-B9725CE7F946}"/>
              </a:ext>
            </a:extLst>
          </p:cNvPr>
          <p:cNvSpPr/>
          <p:nvPr/>
        </p:nvSpPr>
        <p:spPr>
          <a:xfrm>
            <a:off x="-3649563" y="1256908"/>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833;p34">
            <a:extLst>
              <a:ext uri="{FF2B5EF4-FFF2-40B4-BE49-F238E27FC236}">
                <a16:creationId xmlns:a16="http://schemas.microsoft.com/office/drawing/2014/main" id="{3C92D48F-BC34-6AB0-B6D3-BB508012E835}"/>
              </a:ext>
            </a:extLst>
          </p:cNvPr>
          <p:cNvSpPr/>
          <p:nvPr/>
        </p:nvSpPr>
        <p:spPr>
          <a:xfrm>
            <a:off x="3253795" y="5457413"/>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834;p34">
            <a:extLst>
              <a:ext uri="{FF2B5EF4-FFF2-40B4-BE49-F238E27FC236}">
                <a16:creationId xmlns:a16="http://schemas.microsoft.com/office/drawing/2014/main" id="{0D446A32-C6A3-ACBF-22F0-A7F98DEABA3D}"/>
              </a:ext>
            </a:extLst>
          </p:cNvPr>
          <p:cNvSpPr/>
          <p:nvPr/>
        </p:nvSpPr>
        <p:spPr>
          <a:xfrm>
            <a:off x="10119899" y="1242095"/>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835;p34">
            <a:extLst>
              <a:ext uri="{FF2B5EF4-FFF2-40B4-BE49-F238E27FC236}">
                <a16:creationId xmlns:a16="http://schemas.microsoft.com/office/drawing/2014/main" id="{89D5203D-61BC-5E15-A91C-40F493718796}"/>
              </a:ext>
            </a:extLst>
          </p:cNvPr>
          <p:cNvSpPr txBox="1">
            <a:spLocks/>
          </p:cNvSpPr>
          <p:nvPr/>
        </p:nvSpPr>
        <p:spPr>
          <a:xfrm>
            <a:off x="713275" y="-1298733"/>
            <a:ext cx="7717500" cy="7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Inter"/>
              <a:buNone/>
              <a:defRPr sz="4800" b="1" i="0" u="none" strike="noStrike" cap="none">
                <a:solidFill>
                  <a:schemeClr val="accent6"/>
                </a:solidFill>
                <a:latin typeface="Inter"/>
                <a:ea typeface="Inter"/>
                <a:cs typeface="Inter"/>
                <a:sym typeface="Inter"/>
              </a:defRPr>
            </a:lvl1pPr>
            <a:lvl2pPr marR="0" lvl="1"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9pPr>
          </a:lstStyle>
          <a:p>
            <a:r>
              <a:rPr lang="en-US"/>
              <a:t>Table of contents</a:t>
            </a:r>
          </a:p>
        </p:txBody>
      </p:sp>
      <p:sp>
        <p:nvSpPr>
          <p:cNvPr id="792" name="Google Shape;836;p34">
            <a:extLst>
              <a:ext uri="{FF2B5EF4-FFF2-40B4-BE49-F238E27FC236}">
                <a16:creationId xmlns:a16="http://schemas.microsoft.com/office/drawing/2014/main" id="{1F5F8075-8962-3F88-8C64-68093C6C23F9}"/>
              </a:ext>
            </a:extLst>
          </p:cNvPr>
          <p:cNvSpPr txBox="1">
            <a:spLocks/>
          </p:cNvSpPr>
          <p:nvPr/>
        </p:nvSpPr>
        <p:spPr>
          <a:xfrm>
            <a:off x="-3544538" y="1731096"/>
            <a:ext cx="2405400"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Introduction</a:t>
            </a:r>
          </a:p>
        </p:txBody>
      </p:sp>
      <p:sp>
        <p:nvSpPr>
          <p:cNvPr id="793" name="Google Shape;838;p34">
            <a:extLst>
              <a:ext uri="{FF2B5EF4-FFF2-40B4-BE49-F238E27FC236}">
                <a16:creationId xmlns:a16="http://schemas.microsoft.com/office/drawing/2014/main" id="{6DEA83B1-E487-A500-13C0-050C7C0833CD}"/>
              </a:ext>
            </a:extLst>
          </p:cNvPr>
          <p:cNvSpPr txBox="1">
            <a:spLocks/>
          </p:cNvSpPr>
          <p:nvPr/>
        </p:nvSpPr>
        <p:spPr>
          <a:xfrm>
            <a:off x="3233786" y="5718709"/>
            <a:ext cx="2880665" cy="69923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t>Problem statement</a:t>
            </a:r>
          </a:p>
        </p:txBody>
      </p:sp>
      <p:sp>
        <p:nvSpPr>
          <p:cNvPr id="794" name="Google Shape;840;p34">
            <a:extLst>
              <a:ext uri="{FF2B5EF4-FFF2-40B4-BE49-F238E27FC236}">
                <a16:creationId xmlns:a16="http://schemas.microsoft.com/office/drawing/2014/main" id="{5CC87D14-4671-1924-A2FC-C94E8ED063D9}"/>
              </a:ext>
            </a:extLst>
          </p:cNvPr>
          <p:cNvSpPr txBox="1">
            <a:spLocks/>
          </p:cNvSpPr>
          <p:nvPr/>
        </p:nvSpPr>
        <p:spPr>
          <a:xfrm>
            <a:off x="-3607058" y="3358771"/>
            <a:ext cx="3666496"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t>Hardware component</a:t>
            </a:r>
          </a:p>
        </p:txBody>
      </p:sp>
      <p:sp>
        <p:nvSpPr>
          <p:cNvPr id="795" name="Google Shape;842;p34">
            <a:extLst>
              <a:ext uri="{FF2B5EF4-FFF2-40B4-BE49-F238E27FC236}">
                <a16:creationId xmlns:a16="http://schemas.microsoft.com/office/drawing/2014/main" id="{960976F2-3355-418D-91D5-950E229CCB1B}"/>
              </a:ext>
            </a:extLst>
          </p:cNvPr>
          <p:cNvSpPr txBox="1">
            <a:spLocks/>
          </p:cNvSpPr>
          <p:nvPr/>
        </p:nvSpPr>
        <p:spPr>
          <a:xfrm>
            <a:off x="3325911" y="7551107"/>
            <a:ext cx="2405400"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t>Software parts</a:t>
            </a:r>
          </a:p>
        </p:txBody>
      </p:sp>
      <p:sp>
        <p:nvSpPr>
          <p:cNvPr id="796" name="Google Shape;844;p34">
            <a:extLst>
              <a:ext uri="{FF2B5EF4-FFF2-40B4-BE49-F238E27FC236}">
                <a16:creationId xmlns:a16="http://schemas.microsoft.com/office/drawing/2014/main" id="{CD82284D-B606-A59A-C0E5-5AEEA7BDCE58}"/>
              </a:ext>
            </a:extLst>
          </p:cNvPr>
          <p:cNvSpPr txBox="1">
            <a:spLocks/>
          </p:cNvSpPr>
          <p:nvPr/>
        </p:nvSpPr>
        <p:spPr>
          <a:xfrm>
            <a:off x="-1947713" y="1256908"/>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01</a:t>
            </a:r>
          </a:p>
        </p:txBody>
      </p:sp>
      <p:sp>
        <p:nvSpPr>
          <p:cNvPr id="797" name="Google Shape;845;p34">
            <a:extLst>
              <a:ext uri="{FF2B5EF4-FFF2-40B4-BE49-F238E27FC236}">
                <a16:creationId xmlns:a16="http://schemas.microsoft.com/office/drawing/2014/main" id="{7E4217EF-683C-A8CB-0F7B-FE03E1325761}"/>
              </a:ext>
            </a:extLst>
          </p:cNvPr>
          <p:cNvSpPr txBox="1">
            <a:spLocks/>
          </p:cNvSpPr>
          <p:nvPr/>
        </p:nvSpPr>
        <p:spPr>
          <a:xfrm>
            <a:off x="-1947713" y="2982721"/>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04</a:t>
            </a:r>
          </a:p>
        </p:txBody>
      </p:sp>
      <p:sp>
        <p:nvSpPr>
          <p:cNvPr id="798" name="Google Shape;846;p34">
            <a:extLst>
              <a:ext uri="{FF2B5EF4-FFF2-40B4-BE49-F238E27FC236}">
                <a16:creationId xmlns:a16="http://schemas.microsoft.com/office/drawing/2014/main" id="{707DF3F0-BEC1-420C-C7F5-EA571DD3BB4A}"/>
              </a:ext>
            </a:extLst>
          </p:cNvPr>
          <p:cNvSpPr txBox="1">
            <a:spLocks/>
          </p:cNvSpPr>
          <p:nvPr/>
        </p:nvSpPr>
        <p:spPr>
          <a:xfrm>
            <a:off x="4955645" y="5457413"/>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02</a:t>
            </a:r>
          </a:p>
        </p:txBody>
      </p:sp>
      <p:sp>
        <p:nvSpPr>
          <p:cNvPr id="799" name="Google Shape;847;p34">
            <a:extLst>
              <a:ext uri="{FF2B5EF4-FFF2-40B4-BE49-F238E27FC236}">
                <a16:creationId xmlns:a16="http://schemas.microsoft.com/office/drawing/2014/main" id="{453FAD1C-7F92-1D40-D4D8-94BF4E8CB33D}"/>
              </a:ext>
            </a:extLst>
          </p:cNvPr>
          <p:cNvSpPr txBox="1">
            <a:spLocks/>
          </p:cNvSpPr>
          <p:nvPr/>
        </p:nvSpPr>
        <p:spPr>
          <a:xfrm>
            <a:off x="4955645" y="7183226"/>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05</a:t>
            </a:r>
          </a:p>
        </p:txBody>
      </p:sp>
      <p:sp>
        <p:nvSpPr>
          <p:cNvPr id="800" name="Google Shape;848;p34">
            <a:extLst>
              <a:ext uri="{FF2B5EF4-FFF2-40B4-BE49-F238E27FC236}">
                <a16:creationId xmlns:a16="http://schemas.microsoft.com/office/drawing/2014/main" id="{BAC2E914-D2B1-1DF2-7A5E-CF747286E1B2}"/>
              </a:ext>
            </a:extLst>
          </p:cNvPr>
          <p:cNvSpPr txBox="1">
            <a:spLocks/>
          </p:cNvSpPr>
          <p:nvPr/>
        </p:nvSpPr>
        <p:spPr>
          <a:xfrm>
            <a:off x="10170170" y="1651134"/>
            <a:ext cx="2880664"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t>Project algorithm </a:t>
            </a:r>
          </a:p>
        </p:txBody>
      </p:sp>
      <p:sp>
        <p:nvSpPr>
          <p:cNvPr id="801" name="Google Shape;850;p34">
            <a:extLst>
              <a:ext uri="{FF2B5EF4-FFF2-40B4-BE49-F238E27FC236}">
                <a16:creationId xmlns:a16="http://schemas.microsoft.com/office/drawing/2014/main" id="{9E3732D3-39DB-8B63-1121-D203BF8FB678}"/>
              </a:ext>
            </a:extLst>
          </p:cNvPr>
          <p:cNvSpPr txBox="1">
            <a:spLocks/>
          </p:cNvSpPr>
          <p:nvPr/>
        </p:nvSpPr>
        <p:spPr>
          <a:xfrm>
            <a:off x="10162431" y="3335789"/>
            <a:ext cx="2405400"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t>Our team</a:t>
            </a:r>
          </a:p>
        </p:txBody>
      </p:sp>
      <p:sp>
        <p:nvSpPr>
          <p:cNvPr id="802" name="Google Shape;852;p34">
            <a:extLst>
              <a:ext uri="{FF2B5EF4-FFF2-40B4-BE49-F238E27FC236}">
                <a16:creationId xmlns:a16="http://schemas.microsoft.com/office/drawing/2014/main" id="{2F6B2519-0240-DF86-3F33-A7FE9EA701EA}"/>
              </a:ext>
            </a:extLst>
          </p:cNvPr>
          <p:cNvSpPr txBox="1">
            <a:spLocks/>
          </p:cNvSpPr>
          <p:nvPr/>
        </p:nvSpPr>
        <p:spPr>
          <a:xfrm>
            <a:off x="11821749" y="1242095"/>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03</a:t>
            </a:r>
          </a:p>
        </p:txBody>
      </p:sp>
      <p:sp>
        <p:nvSpPr>
          <p:cNvPr id="803" name="Google Shape;853;p34">
            <a:extLst>
              <a:ext uri="{FF2B5EF4-FFF2-40B4-BE49-F238E27FC236}">
                <a16:creationId xmlns:a16="http://schemas.microsoft.com/office/drawing/2014/main" id="{D1D8E46F-154C-EF4E-FBCD-1C680919FCD1}"/>
              </a:ext>
            </a:extLst>
          </p:cNvPr>
          <p:cNvSpPr txBox="1">
            <a:spLocks/>
          </p:cNvSpPr>
          <p:nvPr/>
        </p:nvSpPr>
        <p:spPr>
          <a:xfrm>
            <a:off x="11821749" y="2967908"/>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06</a:t>
            </a:r>
          </a:p>
        </p:txBody>
      </p:sp>
      <p:grpSp>
        <p:nvGrpSpPr>
          <p:cNvPr id="804" name="Google Shape;854;p34">
            <a:extLst>
              <a:ext uri="{FF2B5EF4-FFF2-40B4-BE49-F238E27FC236}">
                <a16:creationId xmlns:a16="http://schemas.microsoft.com/office/drawing/2014/main" id="{2A9FFCCF-4AFC-1F85-DDED-E90DC605D88D}"/>
              </a:ext>
            </a:extLst>
          </p:cNvPr>
          <p:cNvGrpSpPr/>
          <p:nvPr/>
        </p:nvGrpSpPr>
        <p:grpSpPr>
          <a:xfrm>
            <a:off x="-3480322" y="1475023"/>
            <a:ext cx="744312" cy="221985"/>
            <a:chOff x="8652775" y="883650"/>
            <a:chExt cx="120875" cy="36050"/>
          </a:xfrm>
        </p:grpSpPr>
        <p:sp>
          <p:nvSpPr>
            <p:cNvPr id="805" name="Google Shape;855;p34">
              <a:extLst>
                <a:ext uri="{FF2B5EF4-FFF2-40B4-BE49-F238E27FC236}">
                  <a16:creationId xmlns:a16="http://schemas.microsoft.com/office/drawing/2014/main" id="{84131110-7941-F106-3264-33A93A5D3308}"/>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56;p34">
              <a:extLst>
                <a:ext uri="{FF2B5EF4-FFF2-40B4-BE49-F238E27FC236}">
                  <a16:creationId xmlns:a16="http://schemas.microsoft.com/office/drawing/2014/main" id="{7A4CFFE2-3CB8-E0B6-F440-F2737B5A1441}"/>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57;p34">
              <a:extLst>
                <a:ext uri="{FF2B5EF4-FFF2-40B4-BE49-F238E27FC236}">
                  <a16:creationId xmlns:a16="http://schemas.microsoft.com/office/drawing/2014/main" id="{7A032A04-EDB4-79BB-30A9-87F8598016F3}"/>
                </a:ext>
              </a:extLst>
            </p:cNvPr>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58;p34">
              <a:extLst>
                <a:ext uri="{FF2B5EF4-FFF2-40B4-BE49-F238E27FC236}">
                  <a16:creationId xmlns:a16="http://schemas.microsoft.com/office/drawing/2014/main" id="{6CA87600-FF43-AB82-EABE-95A5552739A0}"/>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59;p34">
              <a:extLst>
                <a:ext uri="{FF2B5EF4-FFF2-40B4-BE49-F238E27FC236}">
                  <a16:creationId xmlns:a16="http://schemas.microsoft.com/office/drawing/2014/main" id="{98D6C453-2C55-DB60-27E2-5DB1AC0C4EFD}"/>
                </a:ext>
              </a:extLst>
            </p:cNvPr>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60;p34">
              <a:extLst>
                <a:ext uri="{FF2B5EF4-FFF2-40B4-BE49-F238E27FC236}">
                  <a16:creationId xmlns:a16="http://schemas.microsoft.com/office/drawing/2014/main" id="{FD0DDEE7-66AB-3FCB-D1CA-D0D2F1569E9F}"/>
                </a:ext>
              </a:extLst>
            </p:cNvPr>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61;p34">
            <a:extLst>
              <a:ext uri="{FF2B5EF4-FFF2-40B4-BE49-F238E27FC236}">
                <a16:creationId xmlns:a16="http://schemas.microsoft.com/office/drawing/2014/main" id="{F0715A38-997F-5A45-B1D8-D2FD1E3B5CE9}"/>
              </a:ext>
            </a:extLst>
          </p:cNvPr>
          <p:cNvGrpSpPr/>
          <p:nvPr/>
        </p:nvGrpSpPr>
        <p:grpSpPr>
          <a:xfrm>
            <a:off x="3431924" y="5675528"/>
            <a:ext cx="234762" cy="218290"/>
            <a:chOff x="8652775" y="883650"/>
            <a:chExt cx="38125" cy="35450"/>
          </a:xfrm>
        </p:grpSpPr>
        <p:sp>
          <p:nvSpPr>
            <p:cNvPr id="812" name="Google Shape;862;p34">
              <a:extLst>
                <a:ext uri="{FF2B5EF4-FFF2-40B4-BE49-F238E27FC236}">
                  <a16:creationId xmlns:a16="http://schemas.microsoft.com/office/drawing/2014/main" id="{9D920409-EF23-C116-1155-F162C09F6E57}"/>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63;p34">
              <a:extLst>
                <a:ext uri="{FF2B5EF4-FFF2-40B4-BE49-F238E27FC236}">
                  <a16:creationId xmlns:a16="http://schemas.microsoft.com/office/drawing/2014/main" id="{C1F74852-6CBF-4A74-BB15-AA3FB1E33635}"/>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64;p34">
              <a:extLst>
                <a:ext uri="{FF2B5EF4-FFF2-40B4-BE49-F238E27FC236}">
                  <a16:creationId xmlns:a16="http://schemas.microsoft.com/office/drawing/2014/main" id="{AEDC3C48-84CC-666A-992C-E4843276BC15}"/>
                </a:ext>
              </a:extLst>
            </p:cNvPr>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65;p34">
              <a:extLst>
                <a:ext uri="{FF2B5EF4-FFF2-40B4-BE49-F238E27FC236}">
                  <a16:creationId xmlns:a16="http://schemas.microsoft.com/office/drawing/2014/main" id="{BD558EF9-4F94-77D4-ADA5-0101B1385062}"/>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 name="Google Shape;866;p34">
            <a:extLst>
              <a:ext uri="{FF2B5EF4-FFF2-40B4-BE49-F238E27FC236}">
                <a16:creationId xmlns:a16="http://schemas.microsoft.com/office/drawing/2014/main" id="{14D27841-DC28-8C54-C5AA-0D53EAC98582}"/>
              </a:ext>
            </a:extLst>
          </p:cNvPr>
          <p:cNvSpPr/>
          <p:nvPr/>
        </p:nvSpPr>
        <p:spPr>
          <a:xfrm>
            <a:off x="10325892" y="1532654"/>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 name="Google Shape;867;p34">
            <a:extLst>
              <a:ext uri="{FF2B5EF4-FFF2-40B4-BE49-F238E27FC236}">
                <a16:creationId xmlns:a16="http://schemas.microsoft.com/office/drawing/2014/main" id="{503326A3-E434-441C-9FC8-17FD75CFFECC}"/>
              </a:ext>
            </a:extLst>
          </p:cNvPr>
          <p:cNvGrpSpPr/>
          <p:nvPr/>
        </p:nvGrpSpPr>
        <p:grpSpPr>
          <a:xfrm>
            <a:off x="-3480322" y="3222208"/>
            <a:ext cx="234762" cy="218290"/>
            <a:chOff x="8652775" y="883650"/>
            <a:chExt cx="38125" cy="35450"/>
          </a:xfrm>
        </p:grpSpPr>
        <p:sp>
          <p:nvSpPr>
            <p:cNvPr id="818" name="Google Shape;868;p34">
              <a:extLst>
                <a:ext uri="{FF2B5EF4-FFF2-40B4-BE49-F238E27FC236}">
                  <a16:creationId xmlns:a16="http://schemas.microsoft.com/office/drawing/2014/main" id="{74AFB058-8041-FBE6-C844-734C7AAD5AF6}"/>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69;p34">
              <a:extLst>
                <a:ext uri="{FF2B5EF4-FFF2-40B4-BE49-F238E27FC236}">
                  <a16:creationId xmlns:a16="http://schemas.microsoft.com/office/drawing/2014/main" id="{DD80DF6B-04F1-D8E8-8F77-3680A2649179}"/>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70;p34">
              <a:extLst>
                <a:ext uri="{FF2B5EF4-FFF2-40B4-BE49-F238E27FC236}">
                  <a16:creationId xmlns:a16="http://schemas.microsoft.com/office/drawing/2014/main" id="{D8BC4732-5292-34D3-7ADA-C3504482E237}"/>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71;p34">
            <a:extLst>
              <a:ext uri="{FF2B5EF4-FFF2-40B4-BE49-F238E27FC236}">
                <a16:creationId xmlns:a16="http://schemas.microsoft.com/office/drawing/2014/main" id="{5235FC04-AC9D-4A61-F8AA-E46145622D14}"/>
              </a:ext>
            </a:extLst>
          </p:cNvPr>
          <p:cNvGrpSpPr/>
          <p:nvPr/>
        </p:nvGrpSpPr>
        <p:grpSpPr>
          <a:xfrm>
            <a:off x="3465138" y="7430032"/>
            <a:ext cx="430885" cy="203666"/>
            <a:chOff x="8703675" y="886625"/>
            <a:chExt cx="69975" cy="33075"/>
          </a:xfrm>
        </p:grpSpPr>
        <p:sp>
          <p:nvSpPr>
            <p:cNvPr id="822" name="Google Shape;872;p34">
              <a:extLst>
                <a:ext uri="{FF2B5EF4-FFF2-40B4-BE49-F238E27FC236}">
                  <a16:creationId xmlns:a16="http://schemas.microsoft.com/office/drawing/2014/main" id="{B6E1E84F-C54F-9B1D-18CB-9FB8C6AC5784}"/>
                </a:ext>
              </a:extLst>
            </p:cNvPr>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73;p34">
              <a:extLst>
                <a:ext uri="{FF2B5EF4-FFF2-40B4-BE49-F238E27FC236}">
                  <a16:creationId xmlns:a16="http://schemas.microsoft.com/office/drawing/2014/main" id="{A5566590-4372-9A11-5A7F-5BC1B456C5BF}"/>
                </a:ext>
              </a:extLst>
            </p:cNvPr>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74;p34">
            <a:extLst>
              <a:ext uri="{FF2B5EF4-FFF2-40B4-BE49-F238E27FC236}">
                <a16:creationId xmlns:a16="http://schemas.microsoft.com/office/drawing/2014/main" id="{AF94EEEC-A35D-69D0-4235-E2D662D929D3}"/>
              </a:ext>
            </a:extLst>
          </p:cNvPr>
          <p:cNvGrpSpPr/>
          <p:nvPr/>
        </p:nvGrpSpPr>
        <p:grpSpPr>
          <a:xfrm>
            <a:off x="10325890" y="3196385"/>
            <a:ext cx="744312" cy="221985"/>
            <a:chOff x="8652775" y="883650"/>
            <a:chExt cx="120875" cy="36050"/>
          </a:xfrm>
        </p:grpSpPr>
        <p:sp>
          <p:nvSpPr>
            <p:cNvPr id="825" name="Google Shape;875;p34">
              <a:extLst>
                <a:ext uri="{FF2B5EF4-FFF2-40B4-BE49-F238E27FC236}">
                  <a16:creationId xmlns:a16="http://schemas.microsoft.com/office/drawing/2014/main" id="{95DDCE17-DAB8-3FC9-2331-7241962DD3BC}"/>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76;p34">
              <a:extLst>
                <a:ext uri="{FF2B5EF4-FFF2-40B4-BE49-F238E27FC236}">
                  <a16:creationId xmlns:a16="http://schemas.microsoft.com/office/drawing/2014/main" id="{8B0A8BBF-2696-0667-4A99-B79AE5C8103B}"/>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77;p34">
              <a:extLst>
                <a:ext uri="{FF2B5EF4-FFF2-40B4-BE49-F238E27FC236}">
                  <a16:creationId xmlns:a16="http://schemas.microsoft.com/office/drawing/2014/main" id="{65B5E353-E135-FEE2-A1A0-A422CAF5AB83}"/>
                </a:ext>
              </a:extLst>
            </p:cNvPr>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78;p34">
              <a:extLst>
                <a:ext uri="{FF2B5EF4-FFF2-40B4-BE49-F238E27FC236}">
                  <a16:creationId xmlns:a16="http://schemas.microsoft.com/office/drawing/2014/main" id="{7D8A5D2C-CDEB-26D7-2DED-A80E5245770D}"/>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79;p34">
              <a:extLst>
                <a:ext uri="{FF2B5EF4-FFF2-40B4-BE49-F238E27FC236}">
                  <a16:creationId xmlns:a16="http://schemas.microsoft.com/office/drawing/2014/main" id="{438B2744-E7BC-072E-9ABF-9D76B26E0114}"/>
                </a:ext>
              </a:extLst>
            </p:cNvPr>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80;p34">
              <a:extLst>
                <a:ext uri="{FF2B5EF4-FFF2-40B4-BE49-F238E27FC236}">
                  <a16:creationId xmlns:a16="http://schemas.microsoft.com/office/drawing/2014/main" id="{0337F330-19CC-DF1D-86E5-A2689134F2C8}"/>
                </a:ext>
              </a:extLst>
            </p:cNvPr>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94;p34">
            <a:extLst>
              <a:ext uri="{FF2B5EF4-FFF2-40B4-BE49-F238E27FC236}">
                <a16:creationId xmlns:a16="http://schemas.microsoft.com/office/drawing/2014/main" id="{F7C26290-C43D-7FF2-8440-A58B76592460}"/>
              </a:ext>
            </a:extLst>
          </p:cNvPr>
          <p:cNvGrpSpPr/>
          <p:nvPr/>
        </p:nvGrpSpPr>
        <p:grpSpPr>
          <a:xfrm rot="398693">
            <a:off x="5048010" y="-1592338"/>
            <a:ext cx="1088305" cy="866925"/>
            <a:chOff x="5784050" y="1584700"/>
            <a:chExt cx="294100" cy="234275"/>
          </a:xfrm>
        </p:grpSpPr>
        <p:sp>
          <p:nvSpPr>
            <p:cNvPr id="832" name="Google Shape;895;p34">
              <a:extLst>
                <a:ext uri="{FF2B5EF4-FFF2-40B4-BE49-F238E27FC236}">
                  <a16:creationId xmlns:a16="http://schemas.microsoft.com/office/drawing/2014/main" id="{548BB1CD-17B3-0E59-611C-CAD639EC2626}"/>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96;p34">
              <a:extLst>
                <a:ext uri="{FF2B5EF4-FFF2-40B4-BE49-F238E27FC236}">
                  <a16:creationId xmlns:a16="http://schemas.microsoft.com/office/drawing/2014/main" id="{F72CEBA5-1EC3-7C63-41B5-EE6CC6429D39}"/>
                </a:ext>
              </a:extLst>
            </p:cNvPr>
            <p:cNvGrpSpPr/>
            <p:nvPr/>
          </p:nvGrpSpPr>
          <p:grpSpPr>
            <a:xfrm>
              <a:off x="5784050" y="1584700"/>
              <a:ext cx="294100" cy="234275"/>
              <a:chOff x="5784050" y="-104950"/>
              <a:chExt cx="294100" cy="234275"/>
            </a:xfrm>
          </p:grpSpPr>
          <p:sp>
            <p:nvSpPr>
              <p:cNvPr id="834" name="Google Shape;897;p34">
                <a:extLst>
                  <a:ext uri="{FF2B5EF4-FFF2-40B4-BE49-F238E27FC236}">
                    <a16:creationId xmlns:a16="http://schemas.microsoft.com/office/drawing/2014/main" id="{96E474F0-1088-996E-44A9-4DF9AA46DA53}"/>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98;p34">
                <a:extLst>
                  <a:ext uri="{FF2B5EF4-FFF2-40B4-BE49-F238E27FC236}">
                    <a16:creationId xmlns:a16="http://schemas.microsoft.com/office/drawing/2014/main" id="{8FCBE07B-9321-6E8F-0360-CEA690D707A5}"/>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99;p34">
                <a:extLst>
                  <a:ext uri="{FF2B5EF4-FFF2-40B4-BE49-F238E27FC236}">
                    <a16:creationId xmlns:a16="http://schemas.microsoft.com/office/drawing/2014/main" id="{481B9073-9E05-A81A-93DB-86988C3C2EA1}"/>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900;p34">
                <a:extLst>
                  <a:ext uri="{FF2B5EF4-FFF2-40B4-BE49-F238E27FC236}">
                    <a16:creationId xmlns:a16="http://schemas.microsoft.com/office/drawing/2014/main" id="{41567421-99D8-D6AD-F905-32DC3C7676C6}"/>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901;p34">
                <a:extLst>
                  <a:ext uri="{FF2B5EF4-FFF2-40B4-BE49-F238E27FC236}">
                    <a16:creationId xmlns:a16="http://schemas.microsoft.com/office/drawing/2014/main" id="{15C0B607-0DDA-2952-72CB-9669498FADB1}"/>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902;p34">
                <a:extLst>
                  <a:ext uri="{FF2B5EF4-FFF2-40B4-BE49-F238E27FC236}">
                    <a16:creationId xmlns:a16="http://schemas.microsoft.com/office/drawing/2014/main" id="{DFDAE9AE-8241-67CF-E624-3957F990F24C}"/>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4349;p60">
            <a:extLst>
              <a:ext uri="{FF2B5EF4-FFF2-40B4-BE49-F238E27FC236}">
                <a16:creationId xmlns:a16="http://schemas.microsoft.com/office/drawing/2014/main" id="{042B3404-EACF-AE69-FE8C-76D3C097CE66}"/>
              </a:ext>
            </a:extLst>
          </p:cNvPr>
          <p:cNvGrpSpPr/>
          <p:nvPr/>
        </p:nvGrpSpPr>
        <p:grpSpPr>
          <a:xfrm rot="20278788">
            <a:off x="6637033" y="-1388754"/>
            <a:ext cx="913579" cy="963769"/>
            <a:chOff x="6724338" y="3793613"/>
            <a:chExt cx="909050" cy="957900"/>
          </a:xfrm>
        </p:grpSpPr>
        <p:sp>
          <p:nvSpPr>
            <p:cNvPr id="841" name="Google Shape;4350;p60">
              <a:extLst>
                <a:ext uri="{FF2B5EF4-FFF2-40B4-BE49-F238E27FC236}">
                  <a16:creationId xmlns:a16="http://schemas.microsoft.com/office/drawing/2014/main" id="{640EAB99-B647-DFDB-72B4-AF7E80CA7E59}"/>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 name="Google Shape;4351;p60">
              <a:extLst>
                <a:ext uri="{FF2B5EF4-FFF2-40B4-BE49-F238E27FC236}">
                  <a16:creationId xmlns:a16="http://schemas.microsoft.com/office/drawing/2014/main" id="{7AB6DF92-7962-682D-D935-D863ED45E06D}"/>
                </a:ext>
              </a:extLst>
            </p:cNvPr>
            <p:cNvGrpSpPr/>
            <p:nvPr/>
          </p:nvGrpSpPr>
          <p:grpSpPr>
            <a:xfrm>
              <a:off x="6724338" y="3793613"/>
              <a:ext cx="909050" cy="957900"/>
              <a:chOff x="6730150" y="2805850"/>
              <a:chExt cx="909050" cy="957900"/>
            </a:xfrm>
          </p:grpSpPr>
          <p:sp>
            <p:nvSpPr>
              <p:cNvPr id="843" name="Google Shape;4352;p60">
                <a:extLst>
                  <a:ext uri="{FF2B5EF4-FFF2-40B4-BE49-F238E27FC236}">
                    <a16:creationId xmlns:a16="http://schemas.microsoft.com/office/drawing/2014/main" id="{0E79629E-BE64-F6C4-AA5E-DCA0AA029E00}"/>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4353;p60">
                <a:extLst>
                  <a:ext uri="{FF2B5EF4-FFF2-40B4-BE49-F238E27FC236}">
                    <a16:creationId xmlns:a16="http://schemas.microsoft.com/office/drawing/2014/main" id="{9079C937-98F4-773E-3BC7-463EDD21CF5C}"/>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4354;p60">
                <a:extLst>
                  <a:ext uri="{FF2B5EF4-FFF2-40B4-BE49-F238E27FC236}">
                    <a16:creationId xmlns:a16="http://schemas.microsoft.com/office/drawing/2014/main" id="{0706DD0E-B961-8E37-4024-2D3015B9DE56}"/>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4355;p60">
                <a:extLst>
                  <a:ext uri="{FF2B5EF4-FFF2-40B4-BE49-F238E27FC236}">
                    <a16:creationId xmlns:a16="http://schemas.microsoft.com/office/drawing/2014/main" id="{5A760065-9BB6-9617-F366-D21158C94D6B}"/>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4356;p60">
                <a:extLst>
                  <a:ext uri="{FF2B5EF4-FFF2-40B4-BE49-F238E27FC236}">
                    <a16:creationId xmlns:a16="http://schemas.microsoft.com/office/drawing/2014/main" id="{34505524-CC8F-BB39-AEA6-DAF00E124CF3}"/>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4357;p60">
                <a:extLst>
                  <a:ext uri="{FF2B5EF4-FFF2-40B4-BE49-F238E27FC236}">
                    <a16:creationId xmlns:a16="http://schemas.microsoft.com/office/drawing/2014/main" id="{D1628B02-6C62-8C49-4481-BD65CBC7E306}"/>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4358;p60">
                <a:extLst>
                  <a:ext uri="{FF2B5EF4-FFF2-40B4-BE49-F238E27FC236}">
                    <a16:creationId xmlns:a16="http://schemas.microsoft.com/office/drawing/2014/main" id="{A7D0CBDF-E10F-F890-E4A3-34D0BA16B9D2}"/>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4359;p60">
                <a:extLst>
                  <a:ext uri="{FF2B5EF4-FFF2-40B4-BE49-F238E27FC236}">
                    <a16:creationId xmlns:a16="http://schemas.microsoft.com/office/drawing/2014/main" id="{717A3125-C1FF-7597-E904-EA35ECBE69A6}"/>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4360;p60">
                <a:extLst>
                  <a:ext uri="{FF2B5EF4-FFF2-40B4-BE49-F238E27FC236}">
                    <a16:creationId xmlns:a16="http://schemas.microsoft.com/office/drawing/2014/main" id="{AACB3F0C-145D-AEBA-6DD9-39E840F8ED70}"/>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4361;p60">
                <a:extLst>
                  <a:ext uri="{FF2B5EF4-FFF2-40B4-BE49-F238E27FC236}">
                    <a16:creationId xmlns:a16="http://schemas.microsoft.com/office/drawing/2014/main" id="{319589C9-890F-E617-AF67-92C553C97FDE}"/>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4362;p60">
                <a:extLst>
                  <a:ext uri="{FF2B5EF4-FFF2-40B4-BE49-F238E27FC236}">
                    <a16:creationId xmlns:a16="http://schemas.microsoft.com/office/drawing/2014/main" id="{1C9758F6-B97B-0F13-60D5-1FD6AACB3D45}"/>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4363;p60">
                <a:extLst>
                  <a:ext uri="{FF2B5EF4-FFF2-40B4-BE49-F238E27FC236}">
                    <a16:creationId xmlns:a16="http://schemas.microsoft.com/office/drawing/2014/main" id="{3B76D7A3-F5F3-4584-6FD9-C17DBCE52E32}"/>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4364;p60">
                <a:extLst>
                  <a:ext uri="{FF2B5EF4-FFF2-40B4-BE49-F238E27FC236}">
                    <a16:creationId xmlns:a16="http://schemas.microsoft.com/office/drawing/2014/main" id="{BF3C3102-D7A6-5D52-D782-9A9FC97FA381}"/>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4365;p60">
                <a:extLst>
                  <a:ext uri="{FF2B5EF4-FFF2-40B4-BE49-F238E27FC236}">
                    <a16:creationId xmlns:a16="http://schemas.microsoft.com/office/drawing/2014/main" id="{6EB95383-FC3E-C125-59A9-3639ECA079DD}"/>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4366;p60">
                <a:extLst>
                  <a:ext uri="{FF2B5EF4-FFF2-40B4-BE49-F238E27FC236}">
                    <a16:creationId xmlns:a16="http://schemas.microsoft.com/office/drawing/2014/main" id="{6344538F-57EF-638A-EF1C-13336A809B51}"/>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4367;p60">
                <a:extLst>
                  <a:ext uri="{FF2B5EF4-FFF2-40B4-BE49-F238E27FC236}">
                    <a16:creationId xmlns:a16="http://schemas.microsoft.com/office/drawing/2014/main" id="{1444595E-D4AF-3EE6-938C-5FADEFB6BF06}"/>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4368;p60">
                <a:extLst>
                  <a:ext uri="{FF2B5EF4-FFF2-40B4-BE49-F238E27FC236}">
                    <a16:creationId xmlns:a16="http://schemas.microsoft.com/office/drawing/2014/main" id="{1D60062B-A331-704B-CFB5-BB9244CE0945}"/>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4369;p60">
                <a:extLst>
                  <a:ext uri="{FF2B5EF4-FFF2-40B4-BE49-F238E27FC236}">
                    <a16:creationId xmlns:a16="http://schemas.microsoft.com/office/drawing/2014/main" id="{2141D4A0-1398-4010-E556-7F8F2944E34E}"/>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4370;p60">
                <a:extLst>
                  <a:ext uri="{FF2B5EF4-FFF2-40B4-BE49-F238E27FC236}">
                    <a16:creationId xmlns:a16="http://schemas.microsoft.com/office/drawing/2014/main" id="{6D360112-17B9-7457-E8C8-FD5380751FAF}"/>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4371;p60">
                <a:extLst>
                  <a:ext uri="{FF2B5EF4-FFF2-40B4-BE49-F238E27FC236}">
                    <a16:creationId xmlns:a16="http://schemas.microsoft.com/office/drawing/2014/main" id="{601C0242-B659-5B4F-2F5F-03CEB94BF0D9}"/>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4372;p60">
                <a:extLst>
                  <a:ext uri="{FF2B5EF4-FFF2-40B4-BE49-F238E27FC236}">
                    <a16:creationId xmlns:a16="http://schemas.microsoft.com/office/drawing/2014/main" id="{D93C9A04-F4CB-66B6-530B-249F599435EE}"/>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4373;p60">
                <a:extLst>
                  <a:ext uri="{FF2B5EF4-FFF2-40B4-BE49-F238E27FC236}">
                    <a16:creationId xmlns:a16="http://schemas.microsoft.com/office/drawing/2014/main" id="{35463827-5857-DA25-0624-6892C82F1FC5}"/>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4374;p60">
                <a:extLst>
                  <a:ext uri="{FF2B5EF4-FFF2-40B4-BE49-F238E27FC236}">
                    <a16:creationId xmlns:a16="http://schemas.microsoft.com/office/drawing/2014/main" id="{3594B05C-6F76-E29D-6E78-54C0321D8CB4}"/>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4375;p60">
                <a:extLst>
                  <a:ext uri="{FF2B5EF4-FFF2-40B4-BE49-F238E27FC236}">
                    <a16:creationId xmlns:a16="http://schemas.microsoft.com/office/drawing/2014/main" id="{3EDC7662-577E-CF81-3E22-DDA64C7DE94A}"/>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4376;p60">
                <a:extLst>
                  <a:ext uri="{FF2B5EF4-FFF2-40B4-BE49-F238E27FC236}">
                    <a16:creationId xmlns:a16="http://schemas.microsoft.com/office/drawing/2014/main" id="{91729492-FCCC-434F-E33C-E154F770B9D0}"/>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4377;p60">
                <a:extLst>
                  <a:ext uri="{FF2B5EF4-FFF2-40B4-BE49-F238E27FC236}">
                    <a16:creationId xmlns:a16="http://schemas.microsoft.com/office/drawing/2014/main" id="{3F383E7C-F31D-B8C1-4A89-866805375E45}"/>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4378;p60">
                <a:extLst>
                  <a:ext uri="{FF2B5EF4-FFF2-40B4-BE49-F238E27FC236}">
                    <a16:creationId xmlns:a16="http://schemas.microsoft.com/office/drawing/2014/main" id="{358BE21E-FC48-88EF-3E59-1A3FF8932C3E}"/>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4379;p60">
                <a:extLst>
                  <a:ext uri="{FF2B5EF4-FFF2-40B4-BE49-F238E27FC236}">
                    <a16:creationId xmlns:a16="http://schemas.microsoft.com/office/drawing/2014/main" id="{31561DB9-E890-48FF-5A0D-DE85D559404C}"/>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4380;p60">
                <a:extLst>
                  <a:ext uri="{FF2B5EF4-FFF2-40B4-BE49-F238E27FC236}">
                    <a16:creationId xmlns:a16="http://schemas.microsoft.com/office/drawing/2014/main" id="{747DEBA6-F773-E75E-0866-BB58947F423B}"/>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4381;p60">
                <a:extLst>
                  <a:ext uri="{FF2B5EF4-FFF2-40B4-BE49-F238E27FC236}">
                    <a16:creationId xmlns:a16="http://schemas.microsoft.com/office/drawing/2014/main" id="{E7BB9791-EF94-6376-0727-21AD81A16E7F}"/>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4382;p60">
                <a:extLst>
                  <a:ext uri="{FF2B5EF4-FFF2-40B4-BE49-F238E27FC236}">
                    <a16:creationId xmlns:a16="http://schemas.microsoft.com/office/drawing/2014/main" id="{D4131BB8-E314-4287-DC0A-E792AEF574E4}"/>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4383;p60">
                <a:extLst>
                  <a:ext uri="{FF2B5EF4-FFF2-40B4-BE49-F238E27FC236}">
                    <a16:creationId xmlns:a16="http://schemas.microsoft.com/office/drawing/2014/main" id="{D1006E08-B6A7-63D9-6EB4-4DA8EC36B484}"/>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4384;p60">
                <a:extLst>
                  <a:ext uri="{FF2B5EF4-FFF2-40B4-BE49-F238E27FC236}">
                    <a16:creationId xmlns:a16="http://schemas.microsoft.com/office/drawing/2014/main" id="{2D16F474-11AD-5710-C2C2-EC44DA3F05BF}"/>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4385;p60">
                <a:extLst>
                  <a:ext uri="{FF2B5EF4-FFF2-40B4-BE49-F238E27FC236}">
                    <a16:creationId xmlns:a16="http://schemas.microsoft.com/office/drawing/2014/main" id="{BB1F5C32-3176-7AF9-BC96-58DAE9A32D70}"/>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4386;p60">
                <a:extLst>
                  <a:ext uri="{FF2B5EF4-FFF2-40B4-BE49-F238E27FC236}">
                    <a16:creationId xmlns:a16="http://schemas.microsoft.com/office/drawing/2014/main" id="{F13B15DA-BBF2-5367-DA37-BDBD252B1A7F}"/>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58" name="Picture 557" descr="A white circle with many white rectangles&#10;&#10;Description automatically generated">
            <a:extLst>
              <a:ext uri="{FF2B5EF4-FFF2-40B4-BE49-F238E27FC236}">
                <a16:creationId xmlns:a16="http://schemas.microsoft.com/office/drawing/2014/main" id="{4B2C07A5-66FE-CA32-42BF-553C1EB8294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flipV="1">
            <a:off x="3361551" y="1148479"/>
            <a:ext cx="2625133" cy="2625133"/>
          </a:xfrm>
          <a:prstGeom prst="rect">
            <a:avLst/>
          </a:prstGeom>
        </p:spPr>
      </p:pic>
    </p:spTree>
    <p:extLst>
      <p:ext uri="{BB962C8B-B14F-4D97-AF65-F5344CB8AC3E}">
        <p14:creationId xmlns:p14="http://schemas.microsoft.com/office/powerpoint/2010/main" val="13492507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3"/>
        <p:cNvGrpSpPr/>
        <p:nvPr/>
      </p:nvGrpSpPr>
      <p:grpSpPr>
        <a:xfrm>
          <a:off x="0" y="0"/>
          <a:ext cx="0" cy="0"/>
          <a:chOff x="0" y="0"/>
          <a:chExt cx="0" cy="0"/>
        </a:xfrm>
      </p:grpSpPr>
      <p:sp>
        <p:nvSpPr>
          <p:cNvPr id="26" name="Google Shape;2227;p43">
            <a:extLst>
              <a:ext uri="{FF2B5EF4-FFF2-40B4-BE49-F238E27FC236}">
                <a16:creationId xmlns:a16="http://schemas.microsoft.com/office/drawing/2014/main" id="{3F451FAD-E53E-D8D4-34D2-2428FDF03357}"/>
              </a:ext>
            </a:extLst>
          </p:cNvPr>
          <p:cNvSpPr/>
          <p:nvPr/>
        </p:nvSpPr>
        <p:spPr>
          <a:xfrm>
            <a:off x="5667960" y="-3891042"/>
            <a:ext cx="1577400" cy="1575300"/>
          </a:xfrm>
          <a:prstGeom prst="roundRect">
            <a:avLst>
              <a:gd name="adj" fmla="val 86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26;p43">
            <a:extLst>
              <a:ext uri="{FF2B5EF4-FFF2-40B4-BE49-F238E27FC236}">
                <a16:creationId xmlns:a16="http://schemas.microsoft.com/office/drawing/2014/main" id="{D8D976DB-31BA-88E9-9783-2A4FB1F3584E}"/>
              </a:ext>
            </a:extLst>
          </p:cNvPr>
          <p:cNvSpPr/>
          <p:nvPr/>
        </p:nvSpPr>
        <p:spPr>
          <a:xfrm rot="19696137">
            <a:off x="7606148" y="-126566"/>
            <a:ext cx="1402069" cy="1439089"/>
          </a:xfrm>
          <a:prstGeom prst="roundRect">
            <a:avLst>
              <a:gd name="adj" fmla="val 86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9" name="Google Shape;1939;p40"/>
          <p:cNvGrpSpPr/>
          <p:nvPr/>
        </p:nvGrpSpPr>
        <p:grpSpPr>
          <a:xfrm>
            <a:off x="932991" y="3799788"/>
            <a:ext cx="744312" cy="221985"/>
            <a:chOff x="8652775" y="883650"/>
            <a:chExt cx="120875" cy="36050"/>
          </a:xfrm>
        </p:grpSpPr>
        <p:sp>
          <p:nvSpPr>
            <p:cNvPr id="1940" name="Google Shape;1940;p4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0"/>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0"/>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0"/>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F528E1A9-E715-A1D9-7908-0808C0AF4022}"/>
              </a:ext>
            </a:extLst>
          </p:cNvPr>
          <p:cNvSpPr txBox="1"/>
          <p:nvPr/>
        </p:nvSpPr>
        <p:spPr>
          <a:xfrm>
            <a:off x="1046354" y="1491091"/>
            <a:ext cx="5346550" cy="2031325"/>
          </a:xfrm>
          <a:prstGeom prst="rect">
            <a:avLst/>
          </a:prstGeom>
          <a:noFill/>
        </p:spPr>
        <p:txBody>
          <a:bodyPr wrap="square" lIns="91440" tIns="45720" rIns="91440" bIns="45720" rtlCol="0" anchor="t">
            <a:spAutoFit/>
          </a:bodyPr>
          <a:lstStyle/>
          <a:p>
            <a:r>
              <a:rPr lang="en-US" sz="1600" b="1">
                <a:solidFill>
                  <a:schemeClr val="accent6"/>
                </a:solidFill>
                <a:ea typeface="Inter"/>
              </a:rPr>
              <a:t>There are two modes on the remote control:</a:t>
            </a:r>
          </a:p>
          <a:p>
            <a:endParaRPr lang="en-US">
              <a:solidFill>
                <a:schemeClr val="accent6"/>
              </a:solidFill>
            </a:endParaRPr>
          </a:p>
          <a:p>
            <a:r>
              <a:rPr lang="en-US" sz="1600">
                <a:solidFill>
                  <a:schemeClr val="accent6"/>
                </a:solidFill>
                <a:ea typeface="Inter"/>
              </a:rPr>
              <a:t>- </a:t>
            </a:r>
            <a:r>
              <a:rPr lang="en-US" sz="1600" b="1">
                <a:solidFill>
                  <a:schemeClr val="accent6"/>
                </a:solidFill>
                <a:ea typeface="Inter"/>
              </a:rPr>
              <a:t>First one: </a:t>
            </a:r>
            <a:r>
              <a:rPr lang="en-US" sz="1600">
                <a:solidFill>
                  <a:schemeClr val="accent6"/>
                </a:solidFill>
                <a:ea typeface="Inter"/>
              </a:rPr>
              <a:t>The car will drive straight and avoid any adjacent objects by using an ultrasonic sensor to calculate distance.</a:t>
            </a:r>
          </a:p>
          <a:p>
            <a:endParaRPr lang="en-US" sz="1600">
              <a:solidFill>
                <a:schemeClr val="accent6"/>
              </a:solidFill>
              <a:latin typeface="Inter" panose="020B0604020202020204" charset="0"/>
              <a:ea typeface="Inter" panose="020B0604020202020204" charset="0"/>
            </a:endParaRPr>
          </a:p>
          <a:p>
            <a:r>
              <a:rPr lang="en-US" sz="1600">
                <a:solidFill>
                  <a:schemeClr val="accent6"/>
                </a:solidFill>
                <a:latin typeface="Inter"/>
                <a:ea typeface="Inter"/>
              </a:rPr>
              <a:t>- </a:t>
            </a:r>
            <a:r>
              <a:rPr lang="en-US" sz="1600" b="1">
                <a:solidFill>
                  <a:schemeClr val="accent6"/>
                </a:solidFill>
                <a:latin typeface="Inter"/>
                <a:ea typeface="Inter"/>
              </a:rPr>
              <a:t>Second one: </a:t>
            </a:r>
            <a:r>
              <a:rPr lang="en-US" sz="1600">
                <a:solidFill>
                  <a:schemeClr val="accent6"/>
                </a:solidFill>
                <a:latin typeface="Inter"/>
                <a:ea typeface="Inter"/>
              </a:rPr>
              <a:t>The car moves manually by angling the controller in the desired direction.</a:t>
            </a:r>
            <a:endParaRPr lang="en-US" sz="1600">
              <a:solidFill>
                <a:schemeClr val="accent6"/>
              </a:solidFill>
              <a:latin typeface="Inter" panose="020B0604020202020204" charset="0"/>
              <a:ea typeface="Inter" panose="020B0604020202020204" charset="0"/>
            </a:endParaRPr>
          </a:p>
        </p:txBody>
      </p:sp>
      <p:grpSp>
        <p:nvGrpSpPr>
          <p:cNvPr id="5" name="Google Shape;2255;p43">
            <a:extLst>
              <a:ext uri="{FF2B5EF4-FFF2-40B4-BE49-F238E27FC236}">
                <a16:creationId xmlns:a16="http://schemas.microsoft.com/office/drawing/2014/main" id="{94906AFE-C9EC-B66D-A25D-6FC3A3891882}"/>
              </a:ext>
            </a:extLst>
          </p:cNvPr>
          <p:cNvGrpSpPr/>
          <p:nvPr/>
        </p:nvGrpSpPr>
        <p:grpSpPr>
          <a:xfrm>
            <a:off x="5973123" y="-3473739"/>
            <a:ext cx="937433" cy="740694"/>
            <a:chOff x="3122100" y="4329813"/>
            <a:chExt cx="198575" cy="156900"/>
          </a:xfrm>
        </p:grpSpPr>
        <p:sp>
          <p:nvSpPr>
            <p:cNvPr id="7" name="Google Shape;2256;p43">
              <a:extLst>
                <a:ext uri="{FF2B5EF4-FFF2-40B4-BE49-F238E27FC236}">
                  <a16:creationId xmlns:a16="http://schemas.microsoft.com/office/drawing/2014/main" id="{821E9474-82FF-6FEE-B519-BE5FCC4D819A}"/>
                </a:ext>
              </a:extLst>
            </p:cNvPr>
            <p:cNvSpPr/>
            <p:nvPr/>
          </p:nvSpPr>
          <p:spPr>
            <a:xfrm>
              <a:off x="3122100" y="4329813"/>
              <a:ext cx="198575" cy="156900"/>
            </a:xfrm>
            <a:custGeom>
              <a:avLst/>
              <a:gdLst/>
              <a:ahLst/>
              <a:cxnLst/>
              <a:rect l="l" t="t" r="r" b="b"/>
              <a:pathLst>
                <a:path w="7943" h="6276" extrusionOk="0">
                  <a:moveTo>
                    <a:pt x="1965" y="1"/>
                  </a:moveTo>
                  <a:cubicBezTo>
                    <a:pt x="1239" y="1"/>
                    <a:pt x="644" y="584"/>
                    <a:pt x="644" y="1311"/>
                  </a:cubicBezTo>
                  <a:lnTo>
                    <a:pt x="644" y="1632"/>
                  </a:lnTo>
                  <a:lnTo>
                    <a:pt x="644" y="1918"/>
                  </a:lnTo>
                  <a:lnTo>
                    <a:pt x="644" y="2489"/>
                  </a:lnTo>
                  <a:cubicBezTo>
                    <a:pt x="286" y="2489"/>
                    <a:pt x="1" y="2775"/>
                    <a:pt x="1" y="3132"/>
                  </a:cubicBezTo>
                  <a:cubicBezTo>
                    <a:pt x="1" y="3489"/>
                    <a:pt x="286" y="3787"/>
                    <a:pt x="644" y="3787"/>
                  </a:cubicBezTo>
                  <a:lnTo>
                    <a:pt x="644" y="4954"/>
                  </a:lnTo>
                  <a:cubicBezTo>
                    <a:pt x="644" y="5680"/>
                    <a:pt x="1239" y="6275"/>
                    <a:pt x="1965" y="6275"/>
                  </a:cubicBezTo>
                  <a:lnTo>
                    <a:pt x="5978" y="6275"/>
                  </a:lnTo>
                  <a:cubicBezTo>
                    <a:pt x="6704" y="6275"/>
                    <a:pt x="7299" y="5680"/>
                    <a:pt x="7299" y="4954"/>
                  </a:cubicBezTo>
                  <a:lnTo>
                    <a:pt x="7299" y="3787"/>
                  </a:lnTo>
                  <a:cubicBezTo>
                    <a:pt x="7656" y="3787"/>
                    <a:pt x="7942" y="3489"/>
                    <a:pt x="7942" y="3132"/>
                  </a:cubicBezTo>
                  <a:cubicBezTo>
                    <a:pt x="7942" y="2775"/>
                    <a:pt x="7656" y="2489"/>
                    <a:pt x="7287" y="2489"/>
                  </a:cubicBezTo>
                  <a:lnTo>
                    <a:pt x="7287" y="1918"/>
                  </a:lnTo>
                  <a:lnTo>
                    <a:pt x="7287" y="1632"/>
                  </a:lnTo>
                  <a:lnTo>
                    <a:pt x="7287" y="1311"/>
                  </a:lnTo>
                  <a:cubicBezTo>
                    <a:pt x="7287" y="584"/>
                    <a:pt x="6704" y="1"/>
                    <a:pt x="5966"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2257;p43">
              <a:extLst>
                <a:ext uri="{FF2B5EF4-FFF2-40B4-BE49-F238E27FC236}">
                  <a16:creationId xmlns:a16="http://schemas.microsoft.com/office/drawing/2014/main" id="{4384D52C-7456-CFAB-5691-CE85686CC9B8}"/>
                </a:ext>
              </a:extLst>
            </p:cNvPr>
            <p:cNvGrpSpPr/>
            <p:nvPr/>
          </p:nvGrpSpPr>
          <p:grpSpPr>
            <a:xfrm>
              <a:off x="3122100" y="4329825"/>
              <a:ext cx="198575" cy="156875"/>
              <a:chOff x="3122100" y="4613500"/>
              <a:chExt cx="198575" cy="156875"/>
            </a:xfrm>
          </p:grpSpPr>
          <p:sp>
            <p:nvSpPr>
              <p:cNvPr id="9" name="Google Shape;2258;p43">
                <a:extLst>
                  <a:ext uri="{FF2B5EF4-FFF2-40B4-BE49-F238E27FC236}">
                    <a16:creationId xmlns:a16="http://schemas.microsoft.com/office/drawing/2014/main" id="{398A7231-A88F-C795-6CB2-3A29350C19F2}"/>
                  </a:ext>
                </a:extLst>
              </p:cNvPr>
              <p:cNvSpPr/>
              <p:nvPr/>
            </p:nvSpPr>
            <p:spPr>
              <a:xfrm>
                <a:off x="3122100" y="4675700"/>
                <a:ext cx="32475" cy="32475"/>
              </a:xfrm>
              <a:custGeom>
                <a:avLst/>
                <a:gdLst/>
                <a:ahLst/>
                <a:cxnLst/>
                <a:rect l="l" t="t" r="r" b="b"/>
                <a:pathLst>
                  <a:path w="1299" h="1299" extrusionOk="0">
                    <a:moveTo>
                      <a:pt x="644" y="1"/>
                    </a:moveTo>
                    <a:cubicBezTo>
                      <a:pt x="286" y="1"/>
                      <a:pt x="1" y="298"/>
                      <a:pt x="1" y="656"/>
                    </a:cubicBezTo>
                    <a:cubicBezTo>
                      <a:pt x="1" y="1013"/>
                      <a:pt x="286" y="1298"/>
                      <a:pt x="644" y="1298"/>
                    </a:cubicBezTo>
                    <a:cubicBezTo>
                      <a:pt x="1001" y="1298"/>
                      <a:pt x="1298" y="1013"/>
                      <a:pt x="1298" y="656"/>
                    </a:cubicBezTo>
                    <a:cubicBezTo>
                      <a:pt x="1298" y="298"/>
                      <a:pt x="1001"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59;p43">
                <a:extLst>
                  <a:ext uri="{FF2B5EF4-FFF2-40B4-BE49-F238E27FC236}">
                    <a16:creationId xmlns:a16="http://schemas.microsoft.com/office/drawing/2014/main" id="{CCF5FF01-D62D-45A6-3260-3B016B66F544}"/>
                  </a:ext>
                </a:extLst>
              </p:cNvPr>
              <p:cNvSpPr/>
              <p:nvPr/>
            </p:nvSpPr>
            <p:spPr>
              <a:xfrm>
                <a:off x="3288200" y="4675700"/>
                <a:ext cx="32475" cy="32475"/>
              </a:xfrm>
              <a:custGeom>
                <a:avLst/>
                <a:gdLst/>
                <a:ahLst/>
                <a:cxnLst/>
                <a:rect l="l" t="t" r="r" b="b"/>
                <a:pathLst>
                  <a:path w="1299" h="1299" extrusionOk="0">
                    <a:moveTo>
                      <a:pt x="643" y="1"/>
                    </a:moveTo>
                    <a:cubicBezTo>
                      <a:pt x="286" y="1"/>
                      <a:pt x="0" y="298"/>
                      <a:pt x="0" y="656"/>
                    </a:cubicBezTo>
                    <a:cubicBezTo>
                      <a:pt x="0" y="1013"/>
                      <a:pt x="286" y="1298"/>
                      <a:pt x="643" y="1298"/>
                    </a:cubicBezTo>
                    <a:cubicBezTo>
                      <a:pt x="1012" y="1298"/>
                      <a:pt x="1298" y="1013"/>
                      <a:pt x="1298" y="656"/>
                    </a:cubicBezTo>
                    <a:cubicBezTo>
                      <a:pt x="1298" y="298"/>
                      <a:pt x="1012"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60;p43">
                <a:extLst>
                  <a:ext uri="{FF2B5EF4-FFF2-40B4-BE49-F238E27FC236}">
                    <a16:creationId xmlns:a16="http://schemas.microsoft.com/office/drawing/2014/main" id="{69A36BEC-028E-BFD9-5556-2366CDA94B47}"/>
                  </a:ext>
                </a:extLst>
              </p:cNvPr>
              <p:cNvSpPr/>
              <p:nvPr/>
            </p:nvSpPr>
            <p:spPr>
              <a:xfrm>
                <a:off x="3138175" y="4613500"/>
                <a:ext cx="166125" cy="156875"/>
              </a:xfrm>
              <a:custGeom>
                <a:avLst/>
                <a:gdLst/>
                <a:ahLst/>
                <a:cxnLst/>
                <a:rect l="l" t="t" r="r" b="b"/>
                <a:pathLst>
                  <a:path w="6645" h="6275" extrusionOk="0">
                    <a:moveTo>
                      <a:pt x="1322" y="0"/>
                    </a:moveTo>
                    <a:cubicBezTo>
                      <a:pt x="596" y="0"/>
                      <a:pt x="1" y="596"/>
                      <a:pt x="1" y="1322"/>
                    </a:cubicBezTo>
                    <a:lnTo>
                      <a:pt x="1" y="4953"/>
                    </a:lnTo>
                    <a:cubicBezTo>
                      <a:pt x="1" y="5691"/>
                      <a:pt x="596" y="6275"/>
                      <a:pt x="1322" y="6275"/>
                    </a:cubicBezTo>
                    <a:lnTo>
                      <a:pt x="5323" y="6275"/>
                    </a:lnTo>
                    <a:cubicBezTo>
                      <a:pt x="6061" y="6275"/>
                      <a:pt x="6644" y="5691"/>
                      <a:pt x="6644" y="4953"/>
                    </a:cubicBezTo>
                    <a:lnTo>
                      <a:pt x="6644" y="1322"/>
                    </a:lnTo>
                    <a:cubicBezTo>
                      <a:pt x="6644" y="596"/>
                      <a:pt x="6061" y="0"/>
                      <a:pt x="5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61;p43">
                <a:extLst>
                  <a:ext uri="{FF2B5EF4-FFF2-40B4-BE49-F238E27FC236}">
                    <a16:creationId xmlns:a16="http://schemas.microsoft.com/office/drawing/2014/main" id="{30679C41-CA5A-8E41-BAEC-32140041FFDF}"/>
                  </a:ext>
                </a:extLst>
              </p:cNvPr>
              <p:cNvSpPr/>
              <p:nvPr/>
            </p:nvSpPr>
            <p:spPr>
              <a:xfrm>
                <a:off x="3153050" y="4673325"/>
                <a:ext cx="37550" cy="37525"/>
              </a:xfrm>
              <a:custGeom>
                <a:avLst/>
                <a:gdLst/>
                <a:ahLst/>
                <a:cxnLst/>
                <a:rect l="l" t="t" r="r" b="b"/>
                <a:pathLst>
                  <a:path w="1502" h="1501" extrusionOk="0">
                    <a:moveTo>
                      <a:pt x="751" y="0"/>
                    </a:moveTo>
                    <a:cubicBezTo>
                      <a:pt x="334" y="0"/>
                      <a:pt x="1" y="334"/>
                      <a:pt x="1" y="751"/>
                    </a:cubicBezTo>
                    <a:cubicBezTo>
                      <a:pt x="1" y="1155"/>
                      <a:pt x="334" y="1501"/>
                      <a:pt x="751" y="1501"/>
                    </a:cubicBezTo>
                    <a:cubicBezTo>
                      <a:pt x="1168" y="1501"/>
                      <a:pt x="1501" y="1155"/>
                      <a:pt x="1501" y="751"/>
                    </a:cubicBezTo>
                    <a:cubicBezTo>
                      <a:pt x="1501" y="334"/>
                      <a:pt x="1168" y="0"/>
                      <a:pt x="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62;p43">
                <a:extLst>
                  <a:ext uri="{FF2B5EF4-FFF2-40B4-BE49-F238E27FC236}">
                    <a16:creationId xmlns:a16="http://schemas.microsoft.com/office/drawing/2014/main" id="{280E1963-0DB8-1FDB-DAFD-FA4B192A6890}"/>
                  </a:ext>
                </a:extLst>
              </p:cNvPr>
              <p:cNvSpPr/>
              <p:nvPr/>
            </p:nvSpPr>
            <p:spPr>
              <a:xfrm>
                <a:off x="3252175" y="4673325"/>
                <a:ext cx="37525" cy="37525"/>
              </a:xfrm>
              <a:custGeom>
                <a:avLst/>
                <a:gdLst/>
                <a:ahLst/>
                <a:cxnLst/>
                <a:rect l="l" t="t" r="r" b="b"/>
                <a:pathLst>
                  <a:path w="1501" h="1501" extrusionOk="0">
                    <a:moveTo>
                      <a:pt x="751" y="0"/>
                    </a:moveTo>
                    <a:cubicBezTo>
                      <a:pt x="334" y="0"/>
                      <a:pt x="1" y="334"/>
                      <a:pt x="1" y="751"/>
                    </a:cubicBezTo>
                    <a:cubicBezTo>
                      <a:pt x="1" y="1155"/>
                      <a:pt x="334" y="1501"/>
                      <a:pt x="751" y="1501"/>
                    </a:cubicBezTo>
                    <a:cubicBezTo>
                      <a:pt x="1156" y="1501"/>
                      <a:pt x="1501" y="1155"/>
                      <a:pt x="1501" y="751"/>
                    </a:cubicBezTo>
                    <a:cubicBezTo>
                      <a:pt x="1501" y="334"/>
                      <a:pt x="1156" y="0"/>
                      <a:pt x="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63;p43">
                <a:extLst>
                  <a:ext uri="{FF2B5EF4-FFF2-40B4-BE49-F238E27FC236}">
                    <a16:creationId xmlns:a16="http://schemas.microsoft.com/office/drawing/2014/main" id="{5D252B5F-B6DF-C395-362C-5C69F6B6A154}"/>
                  </a:ext>
                </a:extLst>
              </p:cNvPr>
              <p:cNvSpPr/>
              <p:nvPr/>
            </p:nvSpPr>
            <p:spPr>
              <a:xfrm>
                <a:off x="3186700" y="4722150"/>
                <a:ext cx="69375" cy="24125"/>
              </a:xfrm>
              <a:custGeom>
                <a:avLst/>
                <a:gdLst/>
                <a:ahLst/>
                <a:cxnLst/>
                <a:rect l="l" t="t" r="r" b="b"/>
                <a:pathLst>
                  <a:path w="2775" h="965" extrusionOk="0">
                    <a:moveTo>
                      <a:pt x="488" y="0"/>
                    </a:moveTo>
                    <a:cubicBezTo>
                      <a:pt x="215" y="0"/>
                      <a:pt x="0" y="214"/>
                      <a:pt x="0" y="476"/>
                    </a:cubicBezTo>
                    <a:cubicBezTo>
                      <a:pt x="0" y="750"/>
                      <a:pt x="215" y="964"/>
                      <a:pt x="488" y="964"/>
                    </a:cubicBezTo>
                    <a:lnTo>
                      <a:pt x="2286" y="964"/>
                    </a:lnTo>
                    <a:cubicBezTo>
                      <a:pt x="2548" y="964"/>
                      <a:pt x="2774" y="750"/>
                      <a:pt x="2774" y="476"/>
                    </a:cubicBezTo>
                    <a:cubicBezTo>
                      <a:pt x="2774" y="214"/>
                      <a:pt x="2548" y="0"/>
                      <a:pt x="2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4;p43">
                <a:extLst>
                  <a:ext uri="{FF2B5EF4-FFF2-40B4-BE49-F238E27FC236}">
                    <a16:creationId xmlns:a16="http://schemas.microsoft.com/office/drawing/2014/main" id="{094425D1-DDC1-2BEF-CB3A-B5B302FD19B1}"/>
                  </a:ext>
                </a:extLst>
              </p:cNvPr>
              <p:cNvSpPr/>
              <p:nvPr/>
            </p:nvSpPr>
            <p:spPr>
              <a:xfrm>
                <a:off x="3181050" y="4716475"/>
                <a:ext cx="80675" cy="35450"/>
              </a:xfrm>
              <a:custGeom>
                <a:avLst/>
                <a:gdLst/>
                <a:ahLst/>
                <a:cxnLst/>
                <a:rect l="l" t="t" r="r" b="b"/>
                <a:pathLst>
                  <a:path w="3227" h="1418" extrusionOk="0">
                    <a:moveTo>
                      <a:pt x="2512" y="441"/>
                    </a:moveTo>
                    <a:cubicBezTo>
                      <a:pt x="2655" y="441"/>
                      <a:pt x="2774" y="560"/>
                      <a:pt x="2774" y="715"/>
                    </a:cubicBezTo>
                    <a:cubicBezTo>
                      <a:pt x="2774" y="858"/>
                      <a:pt x="2655" y="977"/>
                      <a:pt x="2512" y="977"/>
                    </a:cubicBezTo>
                    <a:lnTo>
                      <a:pt x="714" y="977"/>
                    </a:lnTo>
                    <a:cubicBezTo>
                      <a:pt x="560" y="977"/>
                      <a:pt x="441" y="858"/>
                      <a:pt x="441" y="715"/>
                    </a:cubicBezTo>
                    <a:cubicBezTo>
                      <a:pt x="441" y="560"/>
                      <a:pt x="560" y="441"/>
                      <a:pt x="714" y="441"/>
                    </a:cubicBezTo>
                    <a:close/>
                    <a:moveTo>
                      <a:pt x="714" y="1"/>
                    </a:moveTo>
                    <a:cubicBezTo>
                      <a:pt x="322" y="1"/>
                      <a:pt x="0" y="322"/>
                      <a:pt x="0" y="703"/>
                    </a:cubicBezTo>
                    <a:cubicBezTo>
                      <a:pt x="0" y="1096"/>
                      <a:pt x="322" y="1418"/>
                      <a:pt x="714" y="1418"/>
                    </a:cubicBezTo>
                    <a:lnTo>
                      <a:pt x="2512" y="1418"/>
                    </a:lnTo>
                    <a:cubicBezTo>
                      <a:pt x="2905" y="1418"/>
                      <a:pt x="3227" y="1108"/>
                      <a:pt x="3227" y="703"/>
                    </a:cubicBezTo>
                    <a:cubicBezTo>
                      <a:pt x="3227" y="322"/>
                      <a:pt x="2905" y="1"/>
                      <a:pt x="2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65;p43">
                <a:extLst>
                  <a:ext uri="{FF2B5EF4-FFF2-40B4-BE49-F238E27FC236}">
                    <a16:creationId xmlns:a16="http://schemas.microsoft.com/office/drawing/2014/main" id="{4DD26A90-4C68-91E3-5648-5554C68F5898}"/>
                  </a:ext>
                </a:extLst>
              </p:cNvPr>
              <p:cNvSpPr/>
              <p:nvPr/>
            </p:nvSpPr>
            <p:spPr>
              <a:xfrm>
                <a:off x="3138175" y="4613500"/>
                <a:ext cx="166125" cy="47950"/>
              </a:xfrm>
              <a:custGeom>
                <a:avLst/>
                <a:gdLst/>
                <a:ahLst/>
                <a:cxnLst/>
                <a:rect l="l" t="t" r="r" b="b"/>
                <a:pathLst>
                  <a:path w="6645" h="1918" extrusionOk="0">
                    <a:moveTo>
                      <a:pt x="3191" y="0"/>
                    </a:moveTo>
                    <a:lnTo>
                      <a:pt x="3191" y="1643"/>
                    </a:lnTo>
                    <a:lnTo>
                      <a:pt x="1" y="1643"/>
                    </a:lnTo>
                    <a:lnTo>
                      <a:pt x="1" y="1917"/>
                    </a:lnTo>
                    <a:lnTo>
                      <a:pt x="6644" y="1917"/>
                    </a:lnTo>
                    <a:lnTo>
                      <a:pt x="6644" y="1643"/>
                    </a:lnTo>
                    <a:lnTo>
                      <a:pt x="3465" y="1643"/>
                    </a:lnTo>
                    <a:lnTo>
                      <a:pt x="34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66;p43">
                <a:extLst>
                  <a:ext uri="{FF2B5EF4-FFF2-40B4-BE49-F238E27FC236}">
                    <a16:creationId xmlns:a16="http://schemas.microsoft.com/office/drawing/2014/main" id="{C0EF8F96-701F-30B7-5838-4390F6B49910}"/>
                  </a:ext>
                </a:extLst>
              </p:cNvPr>
              <p:cNvSpPr/>
              <p:nvPr/>
            </p:nvSpPr>
            <p:spPr>
              <a:xfrm>
                <a:off x="3149775" y="4640575"/>
                <a:ext cx="8075" cy="7775"/>
              </a:xfrm>
              <a:custGeom>
                <a:avLst/>
                <a:gdLst/>
                <a:ahLst/>
                <a:cxnLst/>
                <a:rect l="l" t="t" r="r" b="b"/>
                <a:pathLst>
                  <a:path w="323" h="311" extrusionOk="0">
                    <a:moveTo>
                      <a:pt x="156" y="1"/>
                    </a:moveTo>
                    <a:cubicBezTo>
                      <a:pt x="72" y="1"/>
                      <a:pt x="1" y="72"/>
                      <a:pt x="1" y="156"/>
                    </a:cubicBezTo>
                    <a:cubicBezTo>
                      <a:pt x="1" y="239"/>
                      <a:pt x="72" y="310"/>
                      <a:pt x="156" y="310"/>
                    </a:cubicBezTo>
                    <a:cubicBezTo>
                      <a:pt x="251" y="310"/>
                      <a:pt x="322" y="239"/>
                      <a:pt x="322" y="156"/>
                    </a:cubicBez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67;p43">
                <a:extLst>
                  <a:ext uri="{FF2B5EF4-FFF2-40B4-BE49-F238E27FC236}">
                    <a16:creationId xmlns:a16="http://schemas.microsoft.com/office/drawing/2014/main" id="{D74DAAD1-5F0D-2BD7-A83B-782F4FBDD661}"/>
                  </a:ext>
                </a:extLst>
              </p:cNvPr>
              <p:cNvSpPr/>
              <p:nvPr/>
            </p:nvSpPr>
            <p:spPr>
              <a:xfrm>
                <a:off x="3172400" y="4640575"/>
                <a:ext cx="8075" cy="7775"/>
              </a:xfrm>
              <a:custGeom>
                <a:avLst/>
                <a:gdLst/>
                <a:ahLst/>
                <a:cxnLst/>
                <a:rect l="l" t="t" r="r" b="b"/>
                <a:pathLst>
                  <a:path w="323" h="311" extrusionOk="0">
                    <a:moveTo>
                      <a:pt x="156" y="1"/>
                    </a:moveTo>
                    <a:cubicBezTo>
                      <a:pt x="72" y="1"/>
                      <a:pt x="1" y="72"/>
                      <a:pt x="1" y="156"/>
                    </a:cubicBezTo>
                    <a:cubicBezTo>
                      <a:pt x="1" y="239"/>
                      <a:pt x="72" y="310"/>
                      <a:pt x="156" y="310"/>
                    </a:cubicBezTo>
                    <a:cubicBezTo>
                      <a:pt x="251" y="310"/>
                      <a:pt x="322" y="239"/>
                      <a:pt x="322" y="156"/>
                    </a:cubicBez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68;p43">
                <a:extLst>
                  <a:ext uri="{FF2B5EF4-FFF2-40B4-BE49-F238E27FC236}">
                    <a16:creationId xmlns:a16="http://schemas.microsoft.com/office/drawing/2014/main" id="{08DDE374-BF32-F206-7272-CFCA23C64068}"/>
                  </a:ext>
                </a:extLst>
              </p:cNvPr>
              <p:cNvSpPr/>
              <p:nvPr/>
            </p:nvSpPr>
            <p:spPr>
              <a:xfrm>
                <a:off x="3195025" y="4640575"/>
                <a:ext cx="8075" cy="7775"/>
              </a:xfrm>
              <a:custGeom>
                <a:avLst/>
                <a:gdLst/>
                <a:ahLst/>
                <a:cxnLst/>
                <a:rect l="l" t="t" r="r" b="b"/>
                <a:pathLst>
                  <a:path w="323"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69;p43">
                <a:extLst>
                  <a:ext uri="{FF2B5EF4-FFF2-40B4-BE49-F238E27FC236}">
                    <a16:creationId xmlns:a16="http://schemas.microsoft.com/office/drawing/2014/main" id="{EF4CB377-AC64-00CF-47AD-D8A6451F5BC9}"/>
                  </a:ext>
                </a:extLst>
              </p:cNvPr>
              <p:cNvSpPr/>
              <p:nvPr/>
            </p:nvSpPr>
            <p:spPr>
              <a:xfrm>
                <a:off x="3239675" y="4640575"/>
                <a:ext cx="8075" cy="7775"/>
              </a:xfrm>
              <a:custGeom>
                <a:avLst/>
                <a:gdLst/>
                <a:ahLst/>
                <a:cxnLst/>
                <a:rect l="l" t="t" r="r" b="b"/>
                <a:pathLst>
                  <a:path w="323"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70;p43">
                <a:extLst>
                  <a:ext uri="{FF2B5EF4-FFF2-40B4-BE49-F238E27FC236}">
                    <a16:creationId xmlns:a16="http://schemas.microsoft.com/office/drawing/2014/main" id="{8AA50CFF-FD54-B6FB-F04B-DA795F85445B}"/>
                  </a:ext>
                </a:extLst>
              </p:cNvPr>
              <p:cNvSpPr/>
              <p:nvPr/>
            </p:nvSpPr>
            <p:spPr>
              <a:xfrm>
                <a:off x="3262300" y="4640575"/>
                <a:ext cx="8050" cy="7775"/>
              </a:xfrm>
              <a:custGeom>
                <a:avLst/>
                <a:gdLst/>
                <a:ahLst/>
                <a:cxnLst/>
                <a:rect l="l" t="t" r="r" b="b"/>
                <a:pathLst>
                  <a:path w="322"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71;p43">
                <a:extLst>
                  <a:ext uri="{FF2B5EF4-FFF2-40B4-BE49-F238E27FC236}">
                    <a16:creationId xmlns:a16="http://schemas.microsoft.com/office/drawing/2014/main" id="{18818961-D1D4-AA91-E455-217F01B19433}"/>
                  </a:ext>
                </a:extLst>
              </p:cNvPr>
              <p:cNvSpPr/>
              <p:nvPr/>
            </p:nvSpPr>
            <p:spPr>
              <a:xfrm>
                <a:off x="3284925" y="4640575"/>
                <a:ext cx="8050" cy="7775"/>
              </a:xfrm>
              <a:custGeom>
                <a:avLst/>
                <a:gdLst/>
                <a:ahLst/>
                <a:cxnLst/>
                <a:rect l="l" t="t" r="r" b="b"/>
                <a:pathLst>
                  <a:path w="322" h="311" extrusionOk="0">
                    <a:moveTo>
                      <a:pt x="155" y="1"/>
                    </a:moveTo>
                    <a:cubicBezTo>
                      <a:pt x="72" y="1"/>
                      <a:pt x="0" y="72"/>
                      <a:pt x="0" y="156"/>
                    </a:cubicBezTo>
                    <a:cubicBezTo>
                      <a:pt x="0" y="239"/>
                      <a:pt x="72" y="310"/>
                      <a:pt x="155" y="310"/>
                    </a:cubicBezTo>
                    <a:cubicBezTo>
                      <a:pt x="250" y="310"/>
                      <a:pt x="322" y="239"/>
                      <a:pt x="322" y="156"/>
                    </a:cubicBez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 name="Google Shape;2231;p43">
            <a:extLst>
              <a:ext uri="{FF2B5EF4-FFF2-40B4-BE49-F238E27FC236}">
                <a16:creationId xmlns:a16="http://schemas.microsoft.com/office/drawing/2014/main" id="{27A3B889-7AF4-C28E-5CE5-E4E53DAB4B28}"/>
              </a:ext>
            </a:extLst>
          </p:cNvPr>
          <p:cNvSpPr txBox="1">
            <a:spLocks/>
          </p:cNvSpPr>
          <p:nvPr/>
        </p:nvSpPr>
        <p:spPr>
          <a:xfrm>
            <a:off x="9537198" y="906114"/>
            <a:ext cx="2758500"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t>Remote control</a:t>
            </a:r>
          </a:p>
        </p:txBody>
      </p:sp>
      <p:sp>
        <p:nvSpPr>
          <p:cNvPr id="28" name="Google Shape;2232;p43">
            <a:extLst>
              <a:ext uri="{FF2B5EF4-FFF2-40B4-BE49-F238E27FC236}">
                <a16:creationId xmlns:a16="http://schemas.microsoft.com/office/drawing/2014/main" id="{672B6B7E-8043-35E2-1D29-128DA76A8027}"/>
              </a:ext>
            </a:extLst>
          </p:cNvPr>
          <p:cNvSpPr txBox="1">
            <a:spLocks/>
          </p:cNvSpPr>
          <p:nvPr/>
        </p:nvSpPr>
        <p:spPr>
          <a:xfrm>
            <a:off x="9456699" y="3459860"/>
            <a:ext cx="2919498" cy="1046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ar-EG"/>
              <a:t>A </a:t>
            </a:r>
            <a:r>
              <a:rPr lang="ar-EG" err="1"/>
              <a:t>Remote</a:t>
            </a:r>
            <a:r>
              <a:rPr lang="ar-EG"/>
              <a:t> </a:t>
            </a:r>
            <a:r>
              <a:rPr lang="ar-EG" err="1"/>
              <a:t>that</a:t>
            </a:r>
            <a:r>
              <a:rPr lang="ar-EG"/>
              <a:t> </a:t>
            </a:r>
            <a:r>
              <a:rPr lang="ar-EG" err="1"/>
              <a:t>controls</a:t>
            </a:r>
            <a:r>
              <a:rPr lang="ar-EG"/>
              <a:t> </a:t>
            </a:r>
            <a:r>
              <a:rPr lang="ar-EG" err="1"/>
              <a:t>the</a:t>
            </a:r>
            <a:r>
              <a:rPr lang="ar-EG"/>
              <a:t> </a:t>
            </a:r>
            <a:r>
              <a:rPr lang="ar-EG" err="1"/>
              <a:t>car</a:t>
            </a:r>
            <a:r>
              <a:rPr lang="ar-EG"/>
              <a:t> </a:t>
            </a:r>
            <a:r>
              <a:rPr lang="ar-EG" err="1"/>
              <a:t>by</a:t>
            </a:r>
            <a:r>
              <a:rPr lang="ar-EG"/>
              <a:t> </a:t>
            </a:r>
            <a:r>
              <a:rPr lang="ar-EG" err="1"/>
              <a:t>moving</a:t>
            </a:r>
            <a:r>
              <a:rPr lang="ar-EG"/>
              <a:t> </a:t>
            </a:r>
            <a:r>
              <a:rPr lang="ar-EG" err="1"/>
              <a:t>the</a:t>
            </a:r>
            <a:r>
              <a:rPr lang="ar-EG"/>
              <a:t> </a:t>
            </a:r>
            <a:r>
              <a:rPr lang="ar-EG" err="1"/>
              <a:t>controller</a:t>
            </a:r>
            <a:r>
              <a:rPr lang="ar-EG"/>
              <a:t> </a:t>
            </a:r>
            <a:r>
              <a:rPr lang="ar-EG" err="1"/>
              <a:t>with</a:t>
            </a:r>
            <a:r>
              <a:rPr lang="ar-EG"/>
              <a:t> </a:t>
            </a:r>
            <a:r>
              <a:rPr lang="ar-EG" err="1"/>
              <a:t>hand</a:t>
            </a:r>
            <a:r>
              <a:rPr lang="ar-EG"/>
              <a:t> </a:t>
            </a:r>
            <a:r>
              <a:rPr lang="ar-EG" err="1"/>
              <a:t>gestures</a:t>
            </a:r>
            <a:r>
              <a:rPr lang="ar-EG"/>
              <a:t> </a:t>
            </a:r>
          </a:p>
        </p:txBody>
      </p:sp>
      <p:grpSp>
        <p:nvGrpSpPr>
          <p:cNvPr id="29" name="Google Shape;2233;p43">
            <a:extLst>
              <a:ext uri="{FF2B5EF4-FFF2-40B4-BE49-F238E27FC236}">
                <a16:creationId xmlns:a16="http://schemas.microsoft.com/office/drawing/2014/main" id="{1185F72E-565A-E99F-C63B-E3F15FDC57A9}"/>
              </a:ext>
            </a:extLst>
          </p:cNvPr>
          <p:cNvGrpSpPr/>
          <p:nvPr/>
        </p:nvGrpSpPr>
        <p:grpSpPr>
          <a:xfrm rot="19729571">
            <a:off x="7835904" y="161501"/>
            <a:ext cx="942556" cy="862953"/>
            <a:chOff x="2315150" y="4322825"/>
            <a:chExt cx="200950" cy="183975"/>
          </a:xfrm>
        </p:grpSpPr>
        <p:sp>
          <p:nvSpPr>
            <p:cNvPr id="30" name="Google Shape;2234;p43">
              <a:extLst>
                <a:ext uri="{FF2B5EF4-FFF2-40B4-BE49-F238E27FC236}">
                  <a16:creationId xmlns:a16="http://schemas.microsoft.com/office/drawing/2014/main" id="{53C24929-7DAC-934C-1A7E-C13765BF59DE}"/>
                </a:ext>
              </a:extLst>
            </p:cNvPr>
            <p:cNvSpPr/>
            <p:nvPr/>
          </p:nvSpPr>
          <p:spPr>
            <a:xfrm>
              <a:off x="2315150" y="4322825"/>
              <a:ext cx="200950" cy="183975"/>
            </a:xfrm>
            <a:custGeom>
              <a:avLst/>
              <a:gdLst/>
              <a:ahLst/>
              <a:cxnLst/>
              <a:rect l="l" t="t" r="r" b="b"/>
              <a:pathLst>
                <a:path w="8038" h="7359" extrusionOk="0">
                  <a:moveTo>
                    <a:pt x="4025" y="0"/>
                  </a:moveTo>
                  <a:cubicBezTo>
                    <a:pt x="3632" y="0"/>
                    <a:pt x="3323" y="322"/>
                    <a:pt x="3323" y="703"/>
                  </a:cubicBezTo>
                  <a:lnTo>
                    <a:pt x="1239" y="703"/>
                  </a:lnTo>
                  <a:cubicBezTo>
                    <a:pt x="989" y="703"/>
                    <a:pt x="787" y="917"/>
                    <a:pt x="787" y="1167"/>
                  </a:cubicBezTo>
                  <a:lnTo>
                    <a:pt x="787" y="3203"/>
                  </a:lnTo>
                  <a:cubicBezTo>
                    <a:pt x="787" y="3120"/>
                    <a:pt x="715" y="3048"/>
                    <a:pt x="632" y="3048"/>
                  </a:cubicBezTo>
                  <a:cubicBezTo>
                    <a:pt x="537" y="3048"/>
                    <a:pt x="477" y="3120"/>
                    <a:pt x="477" y="3203"/>
                  </a:cubicBezTo>
                  <a:lnTo>
                    <a:pt x="477" y="3322"/>
                  </a:lnTo>
                  <a:cubicBezTo>
                    <a:pt x="191" y="3441"/>
                    <a:pt x="1" y="3715"/>
                    <a:pt x="1" y="4036"/>
                  </a:cubicBezTo>
                  <a:cubicBezTo>
                    <a:pt x="1" y="4358"/>
                    <a:pt x="191" y="4632"/>
                    <a:pt x="477" y="4751"/>
                  </a:cubicBezTo>
                  <a:lnTo>
                    <a:pt x="477" y="4870"/>
                  </a:lnTo>
                  <a:cubicBezTo>
                    <a:pt x="477" y="4953"/>
                    <a:pt x="549" y="5013"/>
                    <a:pt x="632" y="5013"/>
                  </a:cubicBezTo>
                  <a:cubicBezTo>
                    <a:pt x="715" y="5013"/>
                    <a:pt x="787" y="4953"/>
                    <a:pt x="787" y="4870"/>
                  </a:cubicBezTo>
                  <a:lnTo>
                    <a:pt x="787" y="6906"/>
                  </a:lnTo>
                  <a:cubicBezTo>
                    <a:pt x="787" y="7156"/>
                    <a:pt x="989" y="7358"/>
                    <a:pt x="1239" y="7358"/>
                  </a:cubicBezTo>
                  <a:lnTo>
                    <a:pt x="6799" y="7358"/>
                  </a:lnTo>
                  <a:cubicBezTo>
                    <a:pt x="7061" y="7358"/>
                    <a:pt x="7264" y="7156"/>
                    <a:pt x="7264" y="6906"/>
                  </a:cubicBezTo>
                  <a:lnTo>
                    <a:pt x="7264" y="4870"/>
                  </a:lnTo>
                  <a:cubicBezTo>
                    <a:pt x="7264" y="4953"/>
                    <a:pt x="7335" y="5013"/>
                    <a:pt x="7418" y="5013"/>
                  </a:cubicBezTo>
                  <a:cubicBezTo>
                    <a:pt x="7502" y="5013"/>
                    <a:pt x="7573" y="4953"/>
                    <a:pt x="7573" y="4870"/>
                  </a:cubicBezTo>
                  <a:lnTo>
                    <a:pt x="7573" y="4751"/>
                  </a:lnTo>
                  <a:cubicBezTo>
                    <a:pt x="7847" y="4632"/>
                    <a:pt x="8038" y="4358"/>
                    <a:pt x="8038" y="4036"/>
                  </a:cubicBezTo>
                  <a:cubicBezTo>
                    <a:pt x="8038" y="3715"/>
                    <a:pt x="7847" y="3441"/>
                    <a:pt x="7573" y="3322"/>
                  </a:cubicBezTo>
                  <a:lnTo>
                    <a:pt x="7573" y="3203"/>
                  </a:lnTo>
                  <a:cubicBezTo>
                    <a:pt x="7573" y="3120"/>
                    <a:pt x="7502" y="3048"/>
                    <a:pt x="7418" y="3048"/>
                  </a:cubicBezTo>
                  <a:cubicBezTo>
                    <a:pt x="7335" y="3048"/>
                    <a:pt x="7264" y="3120"/>
                    <a:pt x="7264" y="3203"/>
                  </a:cubicBezTo>
                  <a:lnTo>
                    <a:pt x="7264" y="1167"/>
                  </a:lnTo>
                  <a:cubicBezTo>
                    <a:pt x="7264" y="905"/>
                    <a:pt x="7061" y="703"/>
                    <a:pt x="6799" y="703"/>
                  </a:cubicBezTo>
                  <a:lnTo>
                    <a:pt x="4728" y="703"/>
                  </a:lnTo>
                  <a:cubicBezTo>
                    <a:pt x="4728" y="322"/>
                    <a:pt x="4406" y="0"/>
                    <a:pt x="402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2235;p43">
              <a:extLst>
                <a:ext uri="{FF2B5EF4-FFF2-40B4-BE49-F238E27FC236}">
                  <a16:creationId xmlns:a16="http://schemas.microsoft.com/office/drawing/2014/main" id="{9B9AF2C9-2FC7-6064-AEAA-E1BDD2995FAA}"/>
                </a:ext>
              </a:extLst>
            </p:cNvPr>
            <p:cNvGrpSpPr/>
            <p:nvPr/>
          </p:nvGrpSpPr>
          <p:grpSpPr>
            <a:xfrm>
              <a:off x="2315150" y="4322825"/>
              <a:ext cx="200950" cy="183975"/>
              <a:chOff x="2315150" y="4606650"/>
              <a:chExt cx="200950" cy="183975"/>
            </a:xfrm>
          </p:grpSpPr>
          <p:sp>
            <p:nvSpPr>
              <p:cNvPr id="32" name="Google Shape;2236;p43">
                <a:extLst>
                  <a:ext uri="{FF2B5EF4-FFF2-40B4-BE49-F238E27FC236}">
                    <a16:creationId xmlns:a16="http://schemas.microsoft.com/office/drawing/2014/main" id="{99D9A20E-84EF-02E4-A34D-741F69C17128}"/>
                  </a:ext>
                </a:extLst>
              </p:cNvPr>
              <p:cNvSpPr/>
              <p:nvPr/>
            </p:nvSpPr>
            <p:spPr>
              <a:xfrm>
                <a:off x="2398200" y="4606650"/>
                <a:ext cx="35150" cy="35150"/>
              </a:xfrm>
              <a:custGeom>
                <a:avLst/>
                <a:gdLst/>
                <a:ahLst/>
                <a:cxnLst/>
                <a:rect l="l" t="t" r="r" b="b"/>
                <a:pathLst>
                  <a:path w="1406" h="1406" extrusionOk="0">
                    <a:moveTo>
                      <a:pt x="703" y="0"/>
                    </a:moveTo>
                    <a:cubicBezTo>
                      <a:pt x="310" y="0"/>
                      <a:pt x="1" y="310"/>
                      <a:pt x="1" y="703"/>
                    </a:cubicBezTo>
                    <a:cubicBezTo>
                      <a:pt x="1" y="1084"/>
                      <a:pt x="310" y="1405"/>
                      <a:pt x="703" y="1405"/>
                    </a:cubicBezTo>
                    <a:cubicBezTo>
                      <a:pt x="1084" y="1405"/>
                      <a:pt x="1406" y="1084"/>
                      <a:pt x="1406" y="703"/>
                    </a:cubicBezTo>
                    <a:cubicBezTo>
                      <a:pt x="1406" y="310"/>
                      <a:pt x="1084" y="0"/>
                      <a:pt x="7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37;p43">
                <a:extLst>
                  <a:ext uri="{FF2B5EF4-FFF2-40B4-BE49-F238E27FC236}">
                    <a16:creationId xmlns:a16="http://schemas.microsoft.com/office/drawing/2014/main" id="{2B9B2697-8E41-5679-EBFD-887E1B016363}"/>
                  </a:ext>
                </a:extLst>
              </p:cNvPr>
              <p:cNvSpPr/>
              <p:nvPr/>
            </p:nvSpPr>
            <p:spPr>
              <a:xfrm>
                <a:off x="2315150" y="4687900"/>
                <a:ext cx="39025" cy="39025"/>
              </a:xfrm>
              <a:custGeom>
                <a:avLst/>
                <a:gdLst/>
                <a:ahLst/>
                <a:cxnLst/>
                <a:rect l="l" t="t" r="r" b="b"/>
                <a:pathLst>
                  <a:path w="1561" h="1561" extrusionOk="0">
                    <a:moveTo>
                      <a:pt x="787" y="1"/>
                    </a:moveTo>
                    <a:cubicBezTo>
                      <a:pt x="346" y="1"/>
                      <a:pt x="1" y="346"/>
                      <a:pt x="1" y="775"/>
                    </a:cubicBezTo>
                    <a:cubicBezTo>
                      <a:pt x="1" y="1215"/>
                      <a:pt x="346" y="1561"/>
                      <a:pt x="787" y="1561"/>
                    </a:cubicBezTo>
                    <a:cubicBezTo>
                      <a:pt x="1215" y="1561"/>
                      <a:pt x="1561" y="1215"/>
                      <a:pt x="1561" y="775"/>
                    </a:cubicBezTo>
                    <a:cubicBezTo>
                      <a:pt x="1561" y="346"/>
                      <a:pt x="1215" y="1"/>
                      <a:pt x="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38;p43">
                <a:extLst>
                  <a:ext uri="{FF2B5EF4-FFF2-40B4-BE49-F238E27FC236}">
                    <a16:creationId xmlns:a16="http://schemas.microsoft.com/office/drawing/2014/main" id="{BB446611-9BED-5B4B-548E-265AA9A50D27}"/>
                  </a:ext>
                </a:extLst>
              </p:cNvPr>
              <p:cNvSpPr/>
              <p:nvPr/>
            </p:nvSpPr>
            <p:spPr>
              <a:xfrm>
                <a:off x="2477075" y="4687900"/>
                <a:ext cx="39025" cy="39025"/>
              </a:xfrm>
              <a:custGeom>
                <a:avLst/>
                <a:gdLst/>
                <a:ahLst/>
                <a:cxnLst/>
                <a:rect l="l" t="t" r="r" b="b"/>
                <a:pathLst>
                  <a:path w="1561" h="1561" extrusionOk="0">
                    <a:moveTo>
                      <a:pt x="787" y="1"/>
                    </a:moveTo>
                    <a:cubicBezTo>
                      <a:pt x="358" y="1"/>
                      <a:pt x="1" y="346"/>
                      <a:pt x="1" y="775"/>
                    </a:cubicBezTo>
                    <a:cubicBezTo>
                      <a:pt x="1" y="1215"/>
                      <a:pt x="358" y="1561"/>
                      <a:pt x="787" y="1561"/>
                    </a:cubicBezTo>
                    <a:cubicBezTo>
                      <a:pt x="1215" y="1561"/>
                      <a:pt x="1561" y="1215"/>
                      <a:pt x="1561" y="775"/>
                    </a:cubicBezTo>
                    <a:cubicBezTo>
                      <a:pt x="1561" y="346"/>
                      <a:pt x="1215" y="1"/>
                      <a:pt x="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39;p43">
                <a:extLst>
                  <a:ext uri="{FF2B5EF4-FFF2-40B4-BE49-F238E27FC236}">
                    <a16:creationId xmlns:a16="http://schemas.microsoft.com/office/drawing/2014/main" id="{833CD860-8F18-F69D-75EF-A8C9EA3690C0}"/>
                  </a:ext>
                </a:extLst>
              </p:cNvPr>
              <p:cNvSpPr/>
              <p:nvPr/>
            </p:nvSpPr>
            <p:spPr>
              <a:xfrm>
                <a:off x="2334800" y="4624200"/>
                <a:ext cx="161950" cy="166425"/>
              </a:xfrm>
              <a:custGeom>
                <a:avLst/>
                <a:gdLst/>
                <a:ahLst/>
                <a:cxnLst/>
                <a:rect l="l" t="t" r="r" b="b"/>
                <a:pathLst>
                  <a:path w="6478" h="6657" extrusionOk="0">
                    <a:moveTo>
                      <a:pt x="453" y="1"/>
                    </a:moveTo>
                    <a:cubicBezTo>
                      <a:pt x="203" y="1"/>
                      <a:pt x="1" y="203"/>
                      <a:pt x="1" y="465"/>
                    </a:cubicBezTo>
                    <a:lnTo>
                      <a:pt x="1" y="6192"/>
                    </a:lnTo>
                    <a:cubicBezTo>
                      <a:pt x="1" y="6454"/>
                      <a:pt x="203" y="6656"/>
                      <a:pt x="453" y="6656"/>
                    </a:cubicBezTo>
                    <a:lnTo>
                      <a:pt x="6013" y="6656"/>
                    </a:lnTo>
                    <a:cubicBezTo>
                      <a:pt x="6275" y="6656"/>
                      <a:pt x="6478" y="6454"/>
                      <a:pt x="6478" y="6192"/>
                    </a:cubicBezTo>
                    <a:lnTo>
                      <a:pt x="6478" y="465"/>
                    </a:lnTo>
                    <a:cubicBezTo>
                      <a:pt x="6478" y="203"/>
                      <a:pt x="6275" y="1"/>
                      <a:pt x="60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40;p43">
                <a:extLst>
                  <a:ext uri="{FF2B5EF4-FFF2-40B4-BE49-F238E27FC236}">
                    <a16:creationId xmlns:a16="http://schemas.microsoft.com/office/drawing/2014/main" id="{E82220F6-932B-37FE-AE7E-14D6E5624863}"/>
                  </a:ext>
                </a:extLst>
              </p:cNvPr>
              <p:cNvSpPr/>
              <p:nvPr/>
            </p:nvSpPr>
            <p:spPr>
              <a:xfrm>
                <a:off x="2327075" y="4682850"/>
                <a:ext cx="7750" cy="49125"/>
              </a:xfrm>
              <a:custGeom>
                <a:avLst/>
                <a:gdLst/>
                <a:ahLst/>
                <a:cxnLst/>
                <a:rect l="l" t="t" r="r" b="b"/>
                <a:pathLst>
                  <a:path w="310" h="1965" extrusionOk="0">
                    <a:moveTo>
                      <a:pt x="155" y="0"/>
                    </a:moveTo>
                    <a:cubicBezTo>
                      <a:pt x="60" y="0"/>
                      <a:pt x="0" y="60"/>
                      <a:pt x="0" y="155"/>
                    </a:cubicBezTo>
                    <a:lnTo>
                      <a:pt x="0" y="1810"/>
                    </a:lnTo>
                    <a:cubicBezTo>
                      <a:pt x="0" y="1894"/>
                      <a:pt x="60" y="1965"/>
                      <a:pt x="155" y="1965"/>
                    </a:cubicBezTo>
                    <a:cubicBezTo>
                      <a:pt x="238" y="1965"/>
                      <a:pt x="310" y="1894"/>
                      <a:pt x="310" y="1810"/>
                    </a:cubicBezTo>
                    <a:lnTo>
                      <a:pt x="310" y="155"/>
                    </a:lnTo>
                    <a:cubicBezTo>
                      <a:pt x="310" y="60"/>
                      <a:pt x="238"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41;p43">
                <a:extLst>
                  <a:ext uri="{FF2B5EF4-FFF2-40B4-BE49-F238E27FC236}">
                    <a16:creationId xmlns:a16="http://schemas.microsoft.com/office/drawing/2014/main" id="{A563AC04-A190-ED54-5BF0-98708090C48A}"/>
                  </a:ext>
                </a:extLst>
              </p:cNvPr>
              <p:cNvSpPr/>
              <p:nvPr/>
            </p:nvSpPr>
            <p:spPr>
              <a:xfrm>
                <a:off x="2496725" y="4682850"/>
                <a:ext cx="7775" cy="49125"/>
              </a:xfrm>
              <a:custGeom>
                <a:avLst/>
                <a:gdLst/>
                <a:ahLst/>
                <a:cxnLst/>
                <a:rect l="l" t="t" r="r" b="b"/>
                <a:pathLst>
                  <a:path w="311" h="1965" extrusionOk="0">
                    <a:moveTo>
                      <a:pt x="155" y="0"/>
                    </a:moveTo>
                    <a:cubicBezTo>
                      <a:pt x="72" y="0"/>
                      <a:pt x="1" y="60"/>
                      <a:pt x="1" y="155"/>
                    </a:cubicBezTo>
                    <a:lnTo>
                      <a:pt x="1" y="1810"/>
                    </a:lnTo>
                    <a:cubicBezTo>
                      <a:pt x="1" y="1894"/>
                      <a:pt x="72" y="1965"/>
                      <a:pt x="155" y="1965"/>
                    </a:cubicBezTo>
                    <a:cubicBezTo>
                      <a:pt x="239" y="1965"/>
                      <a:pt x="310" y="1894"/>
                      <a:pt x="310" y="1810"/>
                    </a:cubicBezTo>
                    <a:lnTo>
                      <a:pt x="310" y="155"/>
                    </a:lnTo>
                    <a:cubicBezTo>
                      <a:pt x="310" y="60"/>
                      <a:pt x="239"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42;p43">
                <a:extLst>
                  <a:ext uri="{FF2B5EF4-FFF2-40B4-BE49-F238E27FC236}">
                    <a16:creationId xmlns:a16="http://schemas.microsoft.com/office/drawing/2014/main" id="{46626AE1-F356-6242-8504-7D7C0B7579EE}"/>
                  </a:ext>
                </a:extLst>
              </p:cNvPr>
              <p:cNvSpPr/>
              <p:nvPr/>
            </p:nvSpPr>
            <p:spPr>
              <a:xfrm>
                <a:off x="2355350" y="4742075"/>
                <a:ext cx="120875" cy="35150"/>
              </a:xfrm>
              <a:custGeom>
                <a:avLst/>
                <a:gdLst/>
                <a:ahLst/>
                <a:cxnLst/>
                <a:rect l="l" t="t" r="r" b="b"/>
                <a:pathLst>
                  <a:path w="4835" h="1406" extrusionOk="0">
                    <a:moveTo>
                      <a:pt x="465" y="1"/>
                    </a:moveTo>
                    <a:cubicBezTo>
                      <a:pt x="203" y="1"/>
                      <a:pt x="0" y="203"/>
                      <a:pt x="0" y="453"/>
                    </a:cubicBezTo>
                    <a:lnTo>
                      <a:pt x="0" y="941"/>
                    </a:lnTo>
                    <a:cubicBezTo>
                      <a:pt x="0" y="1191"/>
                      <a:pt x="203" y="1406"/>
                      <a:pt x="465" y="1406"/>
                    </a:cubicBezTo>
                    <a:lnTo>
                      <a:pt x="4370" y="1406"/>
                    </a:lnTo>
                    <a:cubicBezTo>
                      <a:pt x="4620" y="1406"/>
                      <a:pt x="4834" y="1203"/>
                      <a:pt x="4834" y="941"/>
                    </a:cubicBezTo>
                    <a:lnTo>
                      <a:pt x="4834" y="453"/>
                    </a:lnTo>
                    <a:cubicBezTo>
                      <a:pt x="4834" y="203"/>
                      <a:pt x="4620" y="1"/>
                      <a:pt x="4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43;p43">
                <a:extLst>
                  <a:ext uri="{FF2B5EF4-FFF2-40B4-BE49-F238E27FC236}">
                    <a16:creationId xmlns:a16="http://schemas.microsoft.com/office/drawing/2014/main" id="{C6F52DA5-CBF9-0390-8E05-39863BD2DBC5}"/>
                  </a:ext>
                </a:extLst>
              </p:cNvPr>
              <p:cNvSpPr/>
              <p:nvPr/>
            </p:nvSpPr>
            <p:spPr>
              <a:xfrm>
                <a:off x="2351475" y="4738200"/>
                <a:ext cx="128300" cy="42600"/>
              </a:xfrm>
              <a:custGeom>
                <a:avLst/>
                <a:gdLst/>
                <a:ahLst/>
                <a:cxnLst/>
                <a:rect l="l" t="t" r="r" b="b"/>
                <a:pathLst>
                  <a:path w="5132" h="1704" extrusionOk="0">
                    <a:moveTo>
                      <a:pt x="4525" y="299"/>
                    </a:moveTo>
                    <a:cubicBezTo>
                      <a:pt x="4691" y="299"/>
                      <a:pt x="4834" y="442"/>
                      <a:pt x="4834" y="608"/>
                    </a:cubicBezTo>
                    <a:lnTo>
                      <a:pt x="4834" y="1096"/>
                    </a:lnTo>
                    <a:cubicBezTo>
                      <a:pt x="4834" y="1275"/>
                      <a:pt x="4691" y="1406"/>
                      <a:pt x="4525" y="1406"/>
                    </a:cubicBezTo>
                    <a:lnTo>
                      <a:pt x="620" y="1406"/>
                    </a:lnTo>
                    <a:cubicBezTo>
                      <a:pt x="441" y="1406"/>
                      <a:pt x="298" y="1275"/>
                      <a:pt x="298" y="1096"/>
                    </a:cubicBezTo>
                    <a:lnTo>
                      <a:pt x="298" y="608"/>
                    </a:lnTo>
                    <a:cubicBezTo>
                      <a:pt x="298" y="442"/>
                      <a:pt x="441" y="299"/>
                      <a:pt x="620" y="299"/>
                    </a:cubicBezTo>
                    <a:close/>
                    <a:moveTo>
                      <a:pt x="620" y="1"/>
                    </a:moveTo>
                    <a:cubicBezTo>
                      <a:pt x="274" y="1"/>
                      <a:pt x="0" y="275"/>
                      <a:pt x="0" y="608"/>
                    </a:cubicBezTo>
                    <a:lnTo>
                      <a:pt x="0" y="1096"/>
                    </a:lnTo>
                    <a:cubicBezTo>
                      <a:pt x="0" y="1430"/>
                      <a:pt x="274" y="1704"/>
                      <a:pt x="620" y="1704"/>
                    </a:cubicBezTo>
                    <a:lnTo>
                      <a:pt x="4525" y="1704"/>
                    </a:lnTo>
                    <a:cubicBezTo>
                      <a:pt x="4858" y="1704"/>
                      <a:pt x="5132" y="1430"/>
                      <a:pt x="5132" y="1096"/>
                    </a:cubicBezTo>
                    <a:lnTo>
                      <a:pt x="5132" y="608"/>
                    </a:lnTo>
                    <a:cubicBezTo>
                      <a:pt x="5132" y="275"/>
                      <a:pt x="4858" y="1"/>
                      <a:pt x="4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44;p43">
                <a:extLst>
                  <a:ext uri="{FF2B5EF4-FFF2-40B4-BE49-F238E27FC236}">
                    <a16:creationId xmlns:a16="http://schemas.microsoft.com/office/drawing/2014/main" id="{38F31BF1-8424-8752-6622-151050CDD69F}"/>
                  </a:ext>
                </a:extLst>
              </p:cNvPr>
              <p:cNvSpPr/>
              <p:nvPr/>
            </p:nvSpPr>
            <p:spPr>
              <a:xfrm>
                <a:off x="2356525" y="4687900"/>
                <a:ext cx="38725" cy="39025"/>
              </a:xfrm>
              <a:custGeom>
                <a:avLst/>
                <a:gdLst/>
                <a:ahLst/>
                <a:cxnLst/>
                <a:rect l="l" t="t" r="r" b="b"/>
                <a:pathLst>
                  <a:path w="1549" h="1561" extrusionOk="0">
                    <a:moveTo>
                      <a:pt x="775" y="1"/>
                    </a:moveTo>
                    <a:cubicBezTo>
                      <a:pt x="346" y="1"/>
                      <a:pt x="1" y="346"/>
                      <a:pt x="1" y="775"/>
                    </a:cubicBezTo>
                    <a:cubicBezTo>
                      <a:pt x="1" y="1215"/>
                      <a:pt x="346" y="1561"/>
                      <a:pt x="775" y="1561"/>
                    </a:cubicBezTo>
                    <a:cubicBezTo>
                      <a:pt x="1203" y="1561"/>
                      <a:pt x="1549" y="1215"/>
                      <a:pt x="1549" y="775"/>
                    </a:cubicBezTo>
                    <a:cubicBezTo>
                      <a:pt x="1549" y="346"/>
                      <a:pt x="1203" y="1"/>
                      <a:pt x="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45;p43">
                <a:extLst>
                  <a:ext uri="{FF2B5EF4-FFF2-40B4-BE49-F238E27FC236}">
                    <a16:creationId xmlns:a16="http://schemas.microsoft.com/office/drawing/2014/main" id="{31EF3D66-6D87-187C-202C-76A5792C8FF4}"/>
                  </a:ext>
                </a:extLst>
              </p:cNvPr>
              <p:cNvSpPr/>
              <p:nvPr/>
            </p:nvSpPr>
            <p:spPr>
              <a:xfrm>
                <a:off x="2352675" y="4684325"/>
                <a:ext cx="46450" cy="46175"/>
              </a:xfrm>
              <a:custGeom>
                <a:avLst/>
                <a:gdLst/>
                <a:ahLst/>
                <a:cxnLst/>
                <a:rect l="l" t="t" r="r" b="b"/>
                <a:pathLst>
                  <a:path w="1858" h="1847" extrusionOk="0">
                    <a:moveTo>
                      <a:pt x="929" y="299"/>
                    </a:moveTo>
                    <a:cubicBezTo>
                      <a:pt x="1274" y="299"/>
                      <a:pt x="1560" y="572"/>
                      <a:pt x="1560" y="930"/>
                    </a:cubicBezTo>
                    <a:cubicBezTo>
                      <a:pt x="1560" y="1275"/>
                      <a:pt x="1274" y="1549"/>
                      <a:pt x="929" y="1549"/>
                    </a:cubicBezTo>
                    <a:cubicBezTo>
                      <a:pt x="583" y="1549"/>
                      <a:pt x="298" y="1275"/>
                      <a:pt x="298" y="930"/>
                    </a:cubicBezTo>
                    <a:cubicBezTo>
                      <a:pt x="298" y="572"/>
                      <a:pt x="583" y="299"/>
                      <a:pt x="929" y="299"/>
                    </a:cubicBezTo>
                    <a:close/>
                    <a:moveTo>
                      <a:pt x="929" y="1"/>
                    </a:moveTo>
                    <a:cubicBezTo>
                      <a:pt x="417" y="1"/>
                      <a:pt x="0" y="418"/>
                      <a:pt x="0" y="918"/>
                    </a:cubicBezTo>
                    <a:cubicBezTo>
                      <a:pt x="0" y="1430"/>
                      <a:pt x="417" y="1846"/>
                      <a:pt x="929" y="1846"/>
                    </a:cubicBezTo>
                    <a:cubicBezTo>
                      <a:pt x="1441" y="1846"/>
                      <a:pt x="1857" y="1430"/>
                      <a:pt x="1857" y="918"/>
                    </a:cubicBezTo>
                    <a:cubicBezTo>
                      <a:pt x="1857" y="406"/>
                      <a:pt x="1441" y="1"/>
                      <a:pt x="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46;p43">
                <a:extLst>
                  <a:ext uri="{FF2B5EF4-FFF2-40B4-BE49-F238E27FC236}">
                    <a16:creationId xmlns:a16="http://schemas.microsoft.com/office/drawing/2014/main" id="{28ADA472-2680-D98A-645E-BBE65D531EEC}"/>
                  </a:ext>
                </a:extLst>
              </p:cNvPr>
              <p:cNvSpPr/>
              <p:nvPr/>
            </p:nvSpPr>
            <p:spPr>
              <a:xfrm>
                <a:off x="2436000" y="4687900"/>
                <a:ext cx="39025" cy="39025"/>
              </a:xfrm>
              <a:custGeom>
                <a:avLst/>
                <a:gdLst/>
                <a:ahLst/>
                <a:cxnLst/>
                <a:rect l="l" t="t" r="r" b="b"/>
                <a:pathLst>
                  <a:path w="1561" h="1561" extrusionOk="0">
                    <a:moveTo>
                      <a:pt x="787" y="1"/>
                    </a:moveTo>
                    <a:cubicBezTo>
                      <a:pt x="346" y="1"/>
                      <a:pt x="1" y="346"/>
                      <a:pt x="1" y="775"/>
                    </a:cubicBezTo>
                    <a:cubicBezTo>
                      <a:pt x="1" y="1215"/>
                      <a:pt x="346" y="1561"/>
                      <a:pt x="787" y="1561"/>
                    </a:cubicBezTo>
                    <a:cubicBezTo>
                      <a:pt x="1215" y="1561"/>
                      <a:pt x="1560" y="1215"/>
                      <a:pt x="1560" y="775"/>
                    </a:cubicBezTo>
                    <a:cubicBezTo>
                      <a:pt x="1560" y="346"/>
                      <a:pt x="1215" y="1"/>
                      <a:pt x="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47;p43">
                <a:extLst>
                  <a:ext uri="{FF2B5EF4-FFF2-40B4-BE49-F238E27FC236}">
                    <a16:creationId xmlns:a16="http://schemas.microsoft.com/office/drawing/2014/main" id="{2248B9C7-8CAF-F519-DD5E-1A0AD3A7BB08}"/>
                  </a:ext>
                </a:extLst>
              </p:cNvPr>
              <p:cNvSpPr/>
              <p:nvPr/>
            </p:nvSpPr>
            <p:spPr>
              <a:xfrm>
                <a:off x="2432425" y="4684325"/>
                <a:ext cx="46175" cy="46175"/>
              </a:xfrm>
              <a:custGeom>
                <a:avLst/>
                <a:gdLst/>
                <a:ahLst/>
                <a:cxnLst/>
                <a:rect l="l" t="t" r="r" b="b"/>
                <a:pathLst>
                  <a:path w="1847" h="1847" extrusionOk="0">
                    <a:moveTo>
                      <a:pt x="930" y="299"/>
                    </a:moveTo>
                    <a:cubicBezTo>
                      <a:pt x="1275" y="299"/>
                      <a:pt x="1549" y="572"/>
                      <a:pt x="1549" y="930"/>
                    </a:cubicBezTo>
                    <a:cubicBezTo>
                      <a:pt x="1549" y="1275"/>
                      <a:pt x="1275" y="1549"/>
                      <a:pt x="930" y="1549"/>
                    </a:cubicBezTo>
                    <a:cubicBezTo>
                      <a:pt x="572" y="1549"/>
                      <a:pt x="299" y="1275"/>
                      <a:pt x="299" y="930"/>
                    </a:cubicBezTo>
                    <a:cubicBezTo>
                      <a:pt x="299" y="572"/>
                      <a:pt x="572" y="299"/>
                      <a:pt x="930" y="299"/>
                    </a:cubicBezTo>
                    <a:close/>
                    <a:moveTo>
                      <a:pt x="930" y="1"/>
                    </a:moveTo>
                    <a:cubicBezTo>
                      <a:pt x="418" y="1"/>
                      <a:pt x="1" y="418"/>
                      <a:pt x="1" y="918"/>
                    </a:cubicBezTo>
                    <a:cubicBezTo>
                      <a:pt x="1" y="1430"/>
                      <a:pt x="418" y="1846"/>
                      <a:pt x="930" y="1846"/>
                    </a:cubicBezTo>
                    <a:cubicBezTo>
                      <a:pt x="1430" y="1846"/>
                      <a:pt x="1846" y="1430"/>
                      <a:pt x="1846" y="918"/>
                    </a:cubicBezTo>
                    <a:cubicBezTo>
                      <a:pt x="1846" y="406"/>
                      <a:pt x="1442"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48;p43">
                <a:extLst>
                  <a:ext uri="{FF2B5EF4-FFF2-40B4-BE49-F238E27FC236}">
                    <a16:creationId xmlns:a16="http://schemas.microsoft.com/office/drawing/2014/main" id="{0EBA146C-8C5E-0111-1A15-59E8507A0BA2}"/>
                  </a:ext>
                </a:extLst>
              </p:cNvPr>
              <p:cNvSpPr/>
              <p:nvPr/>
            </p:nvSpPr>
            <p:spPr>
              <a:xfrm>
                <a:off x="2377975" y="4694750"/>
                <a:ext cx="8050" cy="8075"/>
              </a:xfrm>
              <a:custGeom>
                <a:avLst/>
                <a:gdLst/>
                <a:ahLst/>
                <a:cxnLst/>
                <a:rect l="l" t="t" r="r" b="b"/>
                <a:pathLst>
                  <a:path w="322" h="323" extrusionOk="0">
                    <a:moveTo>
                      <a:pt x="155" y="1"/>
                    </a:moveTo>
                    <a:cubicBezTo>
                      <a:pt x="71" y="1"/>
                      <a:pt x="0" y="72"/>
                      <a:pt x="0" y="167"/>
                    </a:cubicBezTo>
                    <a:cubicBezTo>
                      <a:pt x="0" y="251"/>
                      <a:pt x="71" y="322"/>
                      <a:pt x="155" y="322"/>
                    </a:cubicBezTo>
                    <a:cubicBezTo>
                      <a:pt x="250" y="322"/>
                      <a:pt x="322" y="251"/>
                      <a:pt x="322" y="167"/>
                    </a:cubicBezTo>
                    <a:cubicBezTo>
                      <a:pt x="322" y="72"/>
                      <a:pt x="250"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49;p43">
                <a:extLst>
                  <a:ext uri="{FF2B5EF4-FFF2-40B4-BE49-F238E27FC236}">
                    <a16:creationId xmlns:a16="http://schemas.microsoft.com/office/drawing/2014/main" id="{C2655DBA-BAA9-166E-E35E-D36759DAB7FF}"/>
                  </a:ext>
                </a:extLst>
              </p:cNvPr>
              <p:cNvSpPr/>
              <p:nvPr/>
            </p:nvSpPr>
            <p:spPr>
              <a:xfrm>
                <a:off x="2458025" y="4694750"/>
                <a:ext cx="8075" cy="8075"/>
              </a:xfrm>
              <a:custGeom>
                <a:avLst/>
                <a:gdLst/>
                <a:ahLst/>
                <a:cxnLst/>
                <a:rect l="l" t="t" r="r" b="b"/>
                <a:pathLst>
                  <a:path w="323" h="323" extrusionOk="0">
                    <a:moveTo>
                      <a:pt x="156" y="1"/>
                    </a:moveTo>
                    <a:cubicBezTo>
                      <a:pt x="72" y="1"/>
                      <a:pt x="1" y="72"/>
                      <a:pt x="1" y="167"/>
                    </a:cubicBezTo>
                    <a:cubicBezTo>
                      <a:pt x="1" y="251"/>
                      <a:pt x="72" y="322"/>
                      <a:pt x="156" y="322"/>
                    </a:cubicBezTo>
                    <a:cubicBezTo>
                      <a:pt x="251" y="322"/>
                      <a:pt x="322" y="251"/>
                      <a:pt x="322" y="167"/>
                    </a:cubicBezTo>
                    <a:cubicBezTo>
                      <a:pt x="322" y="72"/>
                      <a:pt x="251"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0;p43">
                <a:extLst>
                  <a:ext uri="{FF2B5EF4-FFF2-40B4-BE49-F238E27FC236}">
                    <a16:creationId xmlns:a16="http://schemas.microsoft.com/office/drawing/2014/main" id="{28173596-D91A-66D4-DFDA-02A4CFF9CF28}"/>
                  </a:ext>
                </a:extLst>
              </p:cNvPr>
              <p:cNvSpPr/>
              <p:nvPr/>
            </p:nvSpPr>
            <p:spPr>
              <a:xfrm>
                <a:off x="236755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51;p43">
                <a:extLst>
                  <a:ext uri="{FF2B5EF4-FFF2-40B4-BE49-F238E27FC236}">
                    <a16:creationId xmlns:a16="http://schemas.microsoft.com/office/drawing/2014/main" id="{836CBECA-3207-6B49-6D07-4D6EB5C2E57C}"/>
                  </a:ext>
                </a:extLst>
              </p:cNvPr>
              <p:cNvSpPr/>
              <p:nvPr/>
            </p:nvSpPr>
            <p:spPr>
              <a:xfrm>
                <a:off x="2389575" y="4742075"/>
                <a:ext cx="7475" cy="35150"/>
              </a:xfrm>
              <a:custGeom>
                <a:avLst/>
                <a:gdLst/>
                <a:ahLst/>
                <a:cxnLst/>
                <a:rect l="l" t="t" r="r" b="b"/>
                <a:pathLst>
                  <a:path w="299"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52;p43">
                <a:extLst>
                  <a:ext uri="{FF2B5EF4-FFF2-40B4-BE49-F238E27FC236}">
                    <a16:creationId xmlns:a16="http://schemas.microsoft.com/office/drawing/2014/main" id="{42C3A315-219B-FF1C-FAC2-A800D2082465}"/>
                  </a:ext>
                </a:extLst>
              </p:cNvPr>
              <p:cNvSpPr/>
              <p:nvPr/>
            </p:nvSpPr>
            <p:spPr>
              <a:xfrm>
                <a:off x="241190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53;p43">
                <a:extLst>
                  <a:ext uri="{FF2B5EF4-FFF2-40B4-BE49-F238E27FC236}">
                    <a16:creationId xmlns:a16="http://schemas.microsoft.com/office/drawing/2014/main" id="{D0B19E4A-1930-282C-C576-5AA60A4DCB62}"/>
                  </a:ext>
                </a:extLst>
              </p:cNvPr>
              <p:cNvSpPr/>
              <p:nvPr/>
            </p:nvSpPr>
            <p:spPr>
              <a:xfrm>
                <a:off x="2434225"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4;p43">
                <a:extLst>
                  <a:ext uri="{FF2B5EF4-FFF2-40B4-BE49-F238E27FC236}">
                    <a16:creationId xmlns:a16="http://schemas.microsoft.com/office/drawing/2014/main" id="{2E01D773-D84D-28CA-6E7B-97F0EAF02EBE}"/>
                  </a:ext>
                </a:extLst>
              </p:cNvPr>
              <p:cNvSpPr/>
              <p:nvPr/>
            </p:nvSpPr>
            <p:spPr>
              <a:xfrm>
                <a:off x="245655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2231;p43">
            <a:extLst>
              <a:ext uri="{FF2B5EF4-FFF2-40B4-BE49-F238E27FC236}">
                <a16:creationId xmlns:a16="http://schemas.microsoft.com/office/drawing/2014/main" id="{5FA600E2-B9F3-1AFD-C701-C6F72F57B78C}"/>
              </a:ext>
            </a:extLst>
          </p:cNvPr>
          <p:cNvSpPr txBox="1">
            <a:spLocks/>
          </p:cNvSpPr>
          <p:nvPr/>
        </p:nvSpPr>
        <p:spPr>
          <a:xfrm>
            <a:off x="2370703" y="-49884"/>
            <a:ext cx="4071137" cy="878888"/>
          </a:xfrm>
          <a:prstGeom prst="rect">
            <a:avLst/>
          </a:prstGeom>
          <a:solidFill>
            <a:srgbClr val="D8E6EF"/>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b="1">
                <a:solidFill>
                  <a:schemeClr val="tx1"/>
                </a:solidFill>
                <a:latin typeface="Inter" panose="020B0604020202020204" charset="0"/>
                <a:ea typeface="Inter" panose="020B0604020202020204" charset="0"/>
              </a:rPr>
              <a:t>Remote control</a:t>
            </a:r>
          </a:p>
        </p:txBody>
      </p:sp>
      <p:sp>
        <p:nvSpPr>
          <p:cNvPr id="53" name="Google Shape;2229;p43">
            <a:extLst>
              <a:ext uri="{FF2B5EF4-FFF2-40B4-BE49-F238E27FC236}">
                <a16:creationId xmlns:a16="http://schemas.microsoft.com/office/drawing/2014/main" id="{4D943B3A-74A8-C7BD-5BFD-109E8E8AB011}"/>
              </a:ext>
            </a:extLst>
          </p:cNvPr>
          <p:cNvSpPr txBox="1">
            <a:spLocks/>
          </p:cNvSpPr>
          <p:nvPr/>
        </p:nvSpPr>
        <p:spPr>
          <a:xfrm>
            <a:off x="-4193216" y="1026249"/>
            <a:ext cx="3451049" cy="81513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t>Flutter application</a:t>
            </a:r>
          </a:p>
        </p:txBody>
      </p:sp>
      <p:sp>
        <p:nvSpPr>
          <p:cNvPr id="54" name="Google Shape;2230;p43">
            <a:extLst>
              <a:ext uri="{FF2B5EF4-FFF2-40B4-BE49-F238E27FC236}">
                <a16:creationId xmlns:a16="http://schemas.microsoft.com/office/drawing/2014/main" id="{02DD817E-584E-421F-87FE-A2A389876BD1}"/>
              </a:ext>
            </a:extLst>
          </p:cNvPr>
          <p:cNvSpPr txBox="1">
            <a:spLocks noGrp="1"/>
          </p:cNvSpPr>
          <p:nvPr>
            <p:ph type="subTitle" idx="1"/>
          </p:nvPr>
        </p:nvSpPr>
        <p:spPr>
          <a:xfrm>
            <a:off x="-3138991" y="4096800"/>
            <a:ext cx="2919498" cy="1046700"/>
          </a:xfrm>
          <a:prstGeom prst="rect">
            <a:avLst/>
          </a:prstGeom>
        </p:spPr>
        <p:txBody>
          <a:bodyPr spcFirstLastPara="1" wrap="square" lIns="91425" tIns="91425" rIns="91425" bIns="91425" anchor="t" anchorCtr="0">
            <a:noAutofit/>
          </a:bodyPr>
          <a:lstStyle/>
          <a:p>
            <a:pPr marL="0" indent="0"/>
            <a:r>
              <a:rPr lang="en-US"/>
              <a:t>We can drive the car with buttons in the flutter application, and it also displays sensor readings.</a:t>
            </a:r>
            <a:endParaRPr lang="en"/>
          </a:p>
        </p:txBody>
      </p:sp>
    </p:spTree>
    <p:extLst>
      <p:ext uri="{BB962C8B-B14F-4D97-AF65-F5344CB8AC3E}">
        <p14:creationId xmlns:p14="http://schemas.microsoft.com/office/powerpoint/2010/main" val="865984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88" name="Google Shape;2226;p43">
            <a:extLst>
              <a:ext uri="{FF2B5EF4-FFF2-40B4-BE49-F238E27FC236}">
                <a16:creationId xmlns:a16="http://schemas.microsoft.com/office/drawing/2014/main" id="{AF77C935-7E4B-5926-5B84-17C5AEAB0859}"/>
              </a:ext>
            </a:extLst>
          </p:cNvPr>
          <p:cNvSpPr/>
          <p:nvPr/>
        </p:nvSpPr>
        <p:spPr>
          <a:xfrm rot="19696137">
            <a:off x="7606148" y="-126566"/>
            <a:ext cx="1402069" cy="1439089"/>
          </a:xfrm>
          <a:prstGeom prst="roundRect">
            <a:avLst>
              <a:gd name="adj" fmla="val 86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9335033" y="-2359406"/>
            <a:ext cx="1577400" cy="1575300"/>
          </a:xfrm>
          <a:prstGeom prst="roundRect">
            <a:avLst>
              <a:gd name="adj" fmla="val 86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txBox="1">
            <a:spLocks noGrp="1"/>
          </p:cNvSpPr>
          <p:nvPr>
            <p:ph type="title"/>
          </p:nvPr>
        </p:nvSpPr>
        <p:spPr>
          <a:xfrm>
            <a:off x="698761" y="38627"/>
            <a:ext cx="7717500" cy="740700"/>
          </a:xfrm>
          <a:prstGeom prst="rect">
            <a:avLst/>
          </a:prstGeom>
        </p:spPr>
        <p:txBody>
          <a:bodyPr spcFirstLastPara="1" wrap="square" lIns="91425" tIns="91425" rIns="91425" bIns="91425" anchor="t" anchorCtr="0">
            <a:noAutofit/>
          </a:bodyPr>
          <a:lstStyle/>
          <a:p>
            <a:r>
              <a:rPr lang="en"/>
              <a:t>Flutter application</a:t>
            </a:r>
          </a:p>
        </p:txBody>
      </p:sp>
      <p:sp>
        <p:nvSpPr>
          <p:cNvPr id="2231" name="Google Shape;2231;p43"/>
          <p:cNvSpPr txBox="1">
            <a:spLocks noGrp="1"/>
          </p:cNvSpPr>
          <p:nvPr>
            <p:ph type="title" idx="3"/>
          </p:nvPr>
        </p:nvSpPr>
        <p:spPr>
          <a:xfrm>
            <a:off x="9535741" y="2044050"/>
            <a:ext cx="2758500" cy="527700"/>
          </a:xfrm>
          <a:prstGeom prst="rect">
            <a:avLst/>
          </a:prstGeom>
        </p:spPr>
        <p:txBody>
          <a:bodyPr spcFirstLastPara="1" wrap="square" lIns="91425" tIns="91425" rIns="91425" bIns="91425" anchor="b" anchorCtr="0">
            <a:noAutofit/>
          </a:bodyPr>
          <a:lstStyle/>
          <a:p>
            <a:r>
              <a:rPr lang="en"/>
              <a:t>Remote control</a:t>
            </a:r>
          </a:p>
        </p:txBody>
      </p:sp>
      <p:sp>
        <p:nvSpPr>
          <p:cNvPr id="2232" name="Google Shape;2232;p43"/>
          <p:cNvSpPr txBox="1">
            <a:spLocks noGrp="1"/>
          </p:cNvSpPr>
          <p:nvPr>
            <p:ph type="subTitle" idx="4"/>
          </p:nvPr>
        </p:nvSpPr>
        <p:spPr>
          <a:xfrm>
            <a:off x="9506965" y="4470907"/>
            <a:ext cx="2919498" cy="1046700"/>
          </a:xfrm>
          <a:prstGeom prst="rect">
            <a:avLst/>
          </a:prstGeom>
        </p:spPr>
        <p:txBody>
          <a:bodyPr spcFirstLastPara="1" wrap="square" lIns="91425" tIns="91425" rIns="91425" bIns="91425" anchor="t" anchorCtr="0">
            <a:noAutofit/>
          </a:bodyPr>
          <a:lstStyle/>
          <a:p>
            <a:pPr marL="0" indent="0"/>
            <a:r>
              <a:rPr lang="en-US"/>
              <a:t>A remote control that controls the car by using hand gestures.</a:t>
            </a:r>
            <a:endParaRPr lang="ar-EG"/>
          </a:p>
        </p:txBody>
      </p:sp>
      <p:grpSp>
        <p:nvGrpSpPr>
          <p:cNvPr id="2233" name="Google Shape;2233;p43"/>
          <p:cNvGrpSpPr/>
          <p:nvPr/>
        </p:nvGrpSpPr>
        <p:grpSpPr>
          <a:xfrm>
            <a:off x="9655483" y="-2049071"/>
            <a:ext cx="942556" cy="862953"/>
            <a:chOff x="2315150" y="4322825"/>
            <a:chExt cx="200950" cy="183975"/>
          </a:xfrm>
        </p:grpSpPr>
        <p:sp>
          <p:nvSpPr>
            <p:cNvPr id="2234" name="Google Shape;2234;p43"/>
            <p:cNvSpPr/>
            <p:nvPr/>
          </p:nvSpPr>
          <p:spPr>
            <a:xfrm>
              <a:off x="2315150" y="4322825"/>
              <a:ext cx="200950" cy="183975"/>
            </a:xfrm>
            <a:custGeom>
              <a:avLst/>
              <a:gdLst/>
              <a:ahLst/>
              <a:cxnLst/>
              <a:rect l="l" t="t" r="r" b="b"/>
              <a:pathLst>
                <a:path w="8038" h="7359" extrusionOk="0">
                  <a:moveTo>
                    <a:pt x="4025" y="0"/>
                  </a:moveTo>
                  <a:cubicBezTo>
                    <a:pt x="3632" y="0"/>
                    <a:pt x="3323" y="322"/>
                    <a:pt x="3323" y="703"/>
                  </a:cubicBezTo>
                  <a:lnTo>
                    <a:pt x="1239" y="703"/>
                  </a:lnTo>
                  <a:cubicBezTo>
                    <a:pt x="989" y="703"/>
                    <a:pt x="787" y="917"/>
                    <a:pt x="787" y="1167"/>
                  </a:cubicBezTo>
                  <a:lnTo>
                    <a:pt x="787" y="3203"/>
                  </a:lnTo>
                  <a:cubicBezTo>
                    <a:pt x="787" y="3120"/>
                    <a:pt x="715" y="3048"/>
                    <a:pt x="632" y="3048"/>
                  </a:cubicBezTo>
                  <a:cubicBezTo>
                    <a:pt x="537" y="3048"/>
                    <a:pt x="477" y="3120"/>
                    <a:pt x="477" y="3203"/>
                  </a:cubicBezTo>
                  <a:lnTo>
                    <a:pt x="477" y="3322"/>
                  </a:lnTo>
                  <a:cubicBezTo>
                    <a:pt x="191" y="3441"/>
                    <a:pt x="1" y="3715"/>
                    <a:pt x="1" y="4036"/>
                  </a:cubicBezTo>
                  <a:cubicBezTo>
                    <a:pt x="1" y="4358"/>
                    <a:pt x="191" y="4632"/>
                    <a:pt x="477" y="4751"/>
                  </a:cubicBezTo>
                  <a:lnTo>
                    <a:pt x="477" y="4870"/>
                  </a:lnTo>
                  <a:cubicBezTo>
                    <a:pt x="477" y="4953"/>
                    <a:pt x="549" y="5013"/>
                    <a:pt x="632" y="5013"/>
                  </a:cubicBezTo>
                  <a:cubicBezTo>
                    <a:pt x="715" y="5013"/>
                    <a:pt x="787" y="4953"/>
                    <a:pt x="787" y="4870"/>
                  </a:cubicBezTo>
                  <a:lnTo>
                    <a:pt x="787" y="6906"/>
                  </a:lnTo>
                  <a:cubicBezTo>
                    <a:pt x="787" y="7156"/>
                    <a:pt x="989" y="7358"/>
                    <a:pt x="1239" y="7358"/>
                  </a:cubicBezTo>
                  <a:lnTo>
                    <a:pt x="6799" y="7358"/>
                  </a:lnTo>
                  <a:cubicBezTo>
                    <a:pt x="7061" y="7358"/>
                    <a:pt x="7264" y="7156"/>
                    <a:pt x="7264" y="6906"/>
                  </a:cubicBezTo>
                  <a:lnTo>
                    <a:pt x="7264" y="4870"/>
                  </a:lnTo>
                  <a:cubicBezTo>
                    <a:pt x="7264" y="4953"/>
                    <a:pt x="7335" y="5013"/>
                    <a:pt x="7418" y="5013"/>
                  </a:cubicBezTo>
                  <a:cubicBezTo>
                    <a:pt x="7502" y="5013"/>
                    <a:pt x="7573" y="4953"/>
                    <a:pt x="7573" y="4870"/>
                  </a:cubicBezTo>
                  <a:lnTo>
                    <a:pt x="7573" y="4751"/>
                  </a:lnTo>
                  <a:cubicBezTo>
                    <a:pt x="7847" y="4632"/>
                    <a:pt x="8038" y="4358"/>
                    <a:pt x="8038" y="4036"/>
                  </a:cubicBezTo>
                  <a:cubicBezTo>
                    <a:pt x="8038" y="3715"/>
                    <a:pt x="7847" y="3441"/>
                    <a:pt x="7573" y="3322"/>
                  </a:cubicBezTo>
                  <a:lnTo>
                    <a:pt x="7573" y="3203"/>
                  </a:lnTo>
                  <a:cubicBezTo>
                    <a:pt x="7573" y="3120"/>
                    <a:pt x="7502" y="3048"/>
                    <a:pt x="7418" y="3048"/>
                  </a:cubicBezTo>
                  <a:cubicBezTo>
                    <a:pt x="7335" y="3048"/>
                    <a:pt x="7264" y="3120"/>
                    <a:pt x="7264" y="3203"/>
                  </a:cubicBezTo>
                  <a:lnTo>
                    <a:pt x="7264" y="1167"/>
                  </a:lnTo>
                  <a:cubicBezTo>
                    <a:pt x="7264" y="905"/>
                    <a:pt x="7061" y="703"/>
                    <a:pt x="6799" y="703"/>
                  </a:cubicBezTo>
                  <a:lnTo>
                    <a:pt x="4728" y="703"/>
                  </a:lnTo>
                  <a:cubicBezTo>
                    <a:pt x="4728" y="322"/>
                    <a:pt x="4406" y="0"/>
                    <a:pt x="402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5" name="Google Shape;2235;p43"/>
            <p:cNvGrpSpPr/>
            <p:nvPr/>
          </p:nvGrpSpPr>
          <p:grpSpPr>
            <a:xfrm>
              <a:off x="2315150" y="4322825"/>
              <a:ext cx="200950" cy="183975"/>
              <a:chOff x="2315150" y="4606650"/>
              <a:chExt cx="200950" cy="183975"/>
            </a:xfrm>
          </p:grpSpPr>
          <p:sp>
            <p:nvSpPr>
              <p:cNvPr id="2236" name="Google Shape;2236;p43"/>
              <p:cNvSpPr/>
              <p:nvPr/>
            </p:nvSpPr>
            <p:spPr>
              <a:xfrm>
                <a:off x="2398200" y="4606650"/>
                <a:ext cx="35150" cy="35150"/>
              </a:xfrm>
              <a:custGeom>
                <a:avLst/>
                <a:gdLst/>
                <a:ahLst/>
                <a:cxnLst/>
                <a:rect l="l" t="t" r="r" b="b"/>
                <a:pathLst>
                  <a:path w="1406" h="1406" extrusionOk="0">
                    <a:moveTo>
                      <a:pt x="703" y="0"/>
                    </a:moveTo>
                    <a:cubicBezTo>
                      <a:pt x="310" y="0"/>
                      <a:pt x="1" y="310"/>
                      <a:pt x="1" y="703"/>
                    </a:cubicBezTo>
                    <a:cubicBezTo>
                      <a:pt x="1" y="1084"/>
                      <a:pt x="310" y="1405"/>
                      <a:pt x="703" y="1405"/>
                    </a:cubicBezTo>
                    <a:cubicBezTo>
                      <a:pt x="1084" y="1405"/>
                      <a:pt x="1406" y="1084"/>
                      <a:pt x="1406" y="703"/>
                    </a:cubicBezTo>
                    <a:cubicBezTo>
                      <a:pt x="1406" y="310"/>
                      <a:pt x="1084" y="0"/>
                      <a:pt x="7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2315150" y="4687900"/>
                <a:ext cx="39025" cy="39025"/>
              </a:xfrm>
              <a:custGeom>
                <a:avLst/>
                <a:gdLst/>
                <a:ahLst/>
                <a:cxnLst/>
                <a:rect l="l" t="t" r="r" b="b"/>
                <a:pathLst>
                  <a:path w="1561" h="1561" extrusionOk="0">
                    <a:moveTo>
                      <a:pt x="787" y="1"/>
                    </a:moveTo>
                    <a:cubicBezTo>
                      <a:pt x="346" y="1"/>
                      <a:pt x="1" y="346"/>
                      <a:pt x="1" y="775"/>
                    </a:cubicBezTo>
                    <a:cubicBezTo>
                      <a:pt x="1" y="1215"/>
                      <a:pt x="346" y="1561"/>
                      <a:pt x="787" y="1561"/>
                    </a:cubicBezTo>
                    <a:cubicBezTo>
                      <a:pt x="1215" y="1561"/>
                      <a:pt x="1561" y="1215"/>
                      <a:pt x="1561" y="775"/>
                    </a:cubicBezTo>
                    <a:cubicBezTo>
                      <a:pt x="1561" y="346"/>
                      <a:pt x="1215" y="1"/>
                      <a:pt x="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2477075" y="4687900"/>
                <a:ext cx="39025" cy="39025"/>
              </a:xfrm>
              <a:custGeom>
                <a:avLst/>
                <a:gdLst/>
                <a:ahLst/>
                <a:cxnLst/>
                <a:rect l="l" t="t" r="r" b="b"/>
                <a:pathLst>
                  <a:path w="1561" h="1561" extrusionOk="0">
                    <a:moveTo>
                      <a:pt x="787" y="1"/>
                    </a:moveTo>
                    <a:cubicBezTo>
                      <a:pt x="358" y="1"/>
                      <a:pt x="1" y="346"/>
                      <a:pt x="1" y="775"/>
                    </a:cubicBezTo>
                    <a:cubicBezTo>
                      <a:pt x="1" y="1215"/>
                      <a:pt x="358" y="1561"/>
                      <a:pt x="787" y="1561"/>
                    </a:cubicBezTo>
                    <a:cubicBezTo>
                      <a:pt x="1215" y="1561"/>
                      <a:pt x="1561" y="1215"/>
                      <a:pt x="1561" y="775"/>
                    </a:cubicBezTo>
                    <a:cubicBezTo>
                      <a:pt x="1561" y="346"/>
                      <a:pt x="1215" y="1"/>
                      <a:pt x="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2334800" y="4624200"/>
                <a:ext cx="161950" cy="166425"/>
              </a:xfrm>
              <a:custGeom>
                <a:avLst/>
                <a:gdLst/>
                <a:ahLst/>
                <a:cxnLst/>
                <a:rect l="l" t="t" r="r" b="b"/>
                <a:pathLst>
                  <a:path w="6478" h="6657" extrusionOk="0">
                    <a:moveTo>
                      <a:pt x="453" y="1"/>
                    </a:moveTo>
                    <a:cubicBezTo>
                      <a:pt x="203" y="1"/>
                      <a:pt x="1" y="203"/>
                      <a:pt x="1" y="465"/>
                    </a:cubicBezTo>
                    <a:lnTo>
                      <a:pt x="1" y="6192"/>
                    </a:lnTo>
                    <a:cubicBezTo>
                      <a:pt x="1" y="6454"/>
                      <a:pt x="203" y="6656"/>
                      <a:pt x="453" y="6656"/>
                    </a:cubicBezTo>
                    <a:lnTo>
                      <a:pt x="6013" y="6656"/>
                    </a:lnTo>
                    <a:cubicBezTo>
                      <a:pt x="6275" y="6656"/>
                      <a:pt x="6478" y="6454"/>
                      <a:pt x="6478" y="6192"/>
                    </a:cubicBezTo>
                    <a:lnTo>
                      <a:pt x="6478" y="465"/>
                    </a:lnTo>
                    <a:cubicBezTo>
                      <a:pt x="6478" y="203"/>
                      <a:pt x="6275" y="1"/>
                      <a:pt x="60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2327075" y="4682850"/>
                <a:ext cx="7750" cy="49125"/>
              </a:xfrm>
              <a:custGeom>
                <a:avLst/>
                <a:gdLst/>
                <a:ahLst/>
                <a:cxnLst/>
                <a:rect l="l" t="t" r="r" b="b"/>
                <a:pathLst>
                  <a:path w="310" h="1965" extrusionOk="0">
                    <a:moveTo>
                      <a:pt x="155" y="0"/>
                    </a:moveTo>
                    <a:cubicBezTo>
                      <a:pt x="60" y="0"/>
                      <a:pt x="0" y="60"/>
                      <a:pt x="0" y="155"/>
                    </a:cubicBezTo>
                    <a:lnTo>
                      <a:pt x="0" y="1810"/>
                    </a:lnTo>
                    <a:cubicBezTo>
                      <a:pt x="0" y="1894"/>
                      <a:pt x="60" y="1965"/>
                      <a:pt x="155" y="1965"/>
                    </a:cubicBezTo>
                    <a:cubicBezTo>
                      <a:pt x="238" y="1965"/>
                      <a:pt x="310" y="1894"/>
                      <a:pt x="310" y="1810"/>
                    </a:cubicBezTo>
                    <a:lnTo>
                      <a:pt x="310" y="155"/>
                    </a:lnTo>
                    <a:cubicBezTo>
                      <a:pt x="310" y="60"/>
                      <a:pt x="238"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2496725" y="4682850"/>
                <a:ext cx="7775" cy="49125"/>
              </a:xfrm>
              <a:custGeom>
                <a:avLst/>
                <a:gdLst/>
                <a:ahLst/>
                <a:cxnLst/>
                <a:rect l="l" t="t" r="r" b="b"/>
                <a:pathLst>
                  <a:path w="311" h="1965" extrusionOk="0">
                    <a:moveTo>
                      <a:pt x="155" y="0"/>
                    </a:moveTo>
                    <a:cubicBezTo>
                      <a:pt x="72" y="0"/>
                      <a:pt x="1" y="60"/>
                      <a:pt x="1" y="155"/>
                    </a:cubicBezTo>
                    <a:lnTo>
                      <a:pt x="1" y="1810"/>
                    </a:lnTo>
                    <a:cubicBezTo>
                      <a:pt x="1" y="1894"/>
                      <a:pt x="72" y="1965"/>
                      <a:pt x="155" y="1965"/>
                    </a:cubicBezTo>
                    <a:cubicBezTo>
                      <a:pt x="239" y="1965"/>
                      <a:pt x="310" y="1894"/>
                      <a:pt x="310" y="1810"/>
                    </a:cubicBezTo>
                    <a:lnTo>
                      <a:pt x="310" y="155"/>
                    </a:lnTo>
                    <a:cubicBezTo>
                      <a:pt x="310" y="60"/>
                      <a:pt x="239"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2355350" y="4742075"/>
                <a:ext cx="120875" cy="35150"/>
              </a:xfrm>
              <a:custGeom>
                <a:avLst/>
                <a:gdLst/>
                <a:ahLst/>
                <a:cxnLst/>
                <a:rect l="l" t="t" r="r" b="b"/>
                <a:pathLst>
                  <a:path w="4835" h="1406" extrusionOk="0">
                    <a:moveTo>
                      <a:pt x="465" y="1"/>
                    </a:moveTo>
                    <a:cubicBezTo>
                      <a:pt x="203" y="1"/>
                      <a:pt x="0" y="203"/>
                      <a:pt x="0" y="453"/>
                    </a:cubicBezTo>
                    <a:lnTo>
                      <a:pt x="0" y="941"/>
                    </a:lnTo>
                    <a:cubicBezTo>
                      <a:pt x="0" y="1191"/>
                      <a:pt x="203" y="1406"/>
                      <a:pt x="465" y="1406"/>
                    </a:cubicBezTo>
                    <a:lnTo>
                      <a:pt x="4370" y="1406"/>
                    </a:lnTo>
                    <a:cubicBezTo>
                      <a:pt x="4620" y="1406"/>
                      <a:pt x="4834" y="1203"/>
                      <a:pt x="4834" y="941"/>
                    </a:cubicBezTo>
                    <a:lnTo>
                      <a:pt x="4834" y="453"/>
                    </a:lnTo>
                    <a:cubicBezTo>
                      <a:pt x="4834" y="203"/>
                      <a:pt x="4620" y="1"/>
                      <a:pt x="4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2351475" y="4738200"/>
                <a:ext cx="128300" cy="42600"/>
              </a:xfrm>
              <a:custGeom>
                <a:avLst/>
                <a:gdLst/>
                <a:ahLst/>
                <a:cxnLst/>
                <a:rect l="l" t="t" r="r" b="b"/>
                <a:pathLst>
                  <a:path w="5132" h="1704" extrusionOk="0">
                    <a:moveTo>
                      <a:pt x="4525" y="299"/>
                    </a:moveTo>
                    <a:cubicBezTo>
                      <a:pt x="4691" y="299"/>
                      <a:pt x="4834" y="442"/>
                      <a:pt x="4834" y="608"/>
                    </a:cubicBezTo>
                    <a:lnTo>
                      <a:pt x="4834" y="1096"/>
                    </a:lnTo>
                    <a:cubicBezTo>
                      <a:pt x="4834" y="1275"/>
                      <a:pt x="4691" y="1406"/>
                      <a:pt x="4525" y="1406"/>
                    </a:cubicBezTo>
                    <a:lnTo>
                      <a:pt x="620" y="1406"/>
                    </a:lnTo>
                    <a:cubicBezTo>
                      <a:pt x="441" y="1406"/>
                      <a:pt x="298" y="1275"/>
                      <a:pt x="298" y="1096"/>
                    </a:cubicBezTo>
                    <a:lnTo>
                      <a:pt x="298" y="608"/>
                    </a:lnTo>
                    <a:cubicBezTo>
                      <a:pt x="298" y="442"/>
                      <a:pt x="441" y="299"/>
                      <a:pt x="620" y="299"/>
                    </a:cubicBezTo>
                    <a:close/>
                    <a:moveTo>
                      <a:pt x="620" y="1"/>
                    </a:moveTo>
                    <a:cubicBezTo>
                      <a:pt x="274" y="1"/>
                      <a:pt x="0" y="275"/>
                      <a:pt x="0" y="608"/>
                    </a:cubicBezTo>
                    <a:lnTo>
                      <a:pt x="0" y="1096"/>
                    </a:lnTo>
                    <a:cubicBezTo>
                      <a:pt x="0" y="1430"/>
                      <a:pt x="274" y="1704"/>
                      <a:pt x="620" y="1704"/>
                    </a:cubicBezTo>
                    <a:lnTo>
                      <a:pt x="4525" y="1704"/>
                    </a:lnTo>
                    <a:cubicBezTo>
                      <a:pt x="4858" y="1704"/>
                      <a:pt x="5132" y="1430"/>
                      <a:pt x="5132" y="1096"/>
                    </a:cubicBezTo>
                    <a:lnTo>
                      <a:pt x="5132" y="608"/>
                    </a:lnTo>
                    <a:cubicBezTo>
                      <a:pt x="5132" y="275"/>
                      <a:pt x="4858" y="1"/>
                      <a:pt x="4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2356525" y="4687900"/>
                <a:ext cx="38725" cy="39025"/>
              </a:xfrm>
              <a:custGeom>
                <a:avLst/>
                <a:gdLst/>
                <a:ahLst/>
                <a:cxnLst/>
                <a:rect l="l" t="t" r="r" b="b"/>
                <a:pathLst>
                  <a:path w="1549" h="1561" extrusionOk="0">
                    <a:moveTo>
                      <a:pt x="775" y="1"/>
                    </a:moveTo>
                    <a:cubicBezTo>
                      <a:pt x="346" y="1"/>
                      <a:pt x="1" y="346"/>
                      <a:pt x="1" y="775"/>
                    </a:cubicBezTo>
                    <a:cubicBezTo>
                      <a:pt x="1" y="1215"/>
                      <a:pt x="346" y="1561"/>
                      <a:pt x="775" y="1561"/>
                    </a:cubicBezTo>
                    <a:cubicBezTo>
                      <a:pt x="1203" y="1561"/>
                      <a:pt x="1549" y="1215"/>
                      <a:pt x="1549" y="775"/>
                    </a:cubicBezTo>
                    <a:cubicBezTo>
                      <a:pt x="1549" y="346"/>
                      <a:pt x="1203" y="1"/>
                      <a:pt x="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2352675" y="4684325"/>
                <a:ext cx="46450" cy="46175"/>
              </a:xfrm>
              <a:custGeom>
                <a:avLst/>
                <a:gdLst/>
                <a:ahLst/>
                <a:cxnLst/>
                <a:rect l="l" t="t" r="r" b="b"/>
                <a:pathLst>
                  <a:path w="1858" h="1847" extrusionOk="0">
                    <a:moveTo>
                      <a:pt x="929" y="299"/>
                    </a:moveTo>
                    <a:cubicBezTo>
                      <a:pt x="1274" y="299"/>
                      <a:pt x="1560" y="572"/>
                      <a:pt x="1560" y="930"/>
                    </a:cubicBezTo>
                    <a:cubicBezTo>
                      <a:pt x="1560" y="1275"/>
                      <a:pt x="1274" y="1549"/>
                      <a:pt x="929" y="1549"/>
                    </a:cubicBezTo>
                    <a:cubicBezTo>
                      <a:pt x="583" y="1549"/>
                      <a:pt x="298" y="1275"/>
                      <a:pt x="298" y="930"/>
                    </a:cubicBezTo>
                    <a:cubicBezTo>
                      <a:pt x="298" y="572"/>
                      <a:pt x="583" y="299"/>
                      <a:pt x="929" y="299"/>
                    </a:cubicBezTo>
                    <a:close/>
                    <a:moveTo>
                      <a:pt x="929" y="1"/>
                    </a:moveTo>
                    <a:cubicBezTo>
                      <a:pt x="417" y="1"/>
                      <a:pt x="0" y="418"/>
                      <a:pt x="0" y="918"/>
                    </a:cubicBezTo>
                    <a:cubicBezTo>
                      <a:pt x="0" y="1430"/>
                      <a:pt x="417" y="1846"/>
                      <a:pt x="929" y="1846"/>
                    </a:cubicBezTo>
                    <a:cubicBezTo>
                      <a:pt x="1441" y="1846"/>
                      <a:pt x="1857" y="1430"/>
                      <a:pt x="1857" y="918"/>
                    </a:cubicBezTo>
                    <a:cubicBezTo>
                      <a:pt x="1857" y="406"/>
                      <a:pt x="1441" y="1"/>
                      <a:pt x="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2436000" y="4687900"/>
                <a:ext cx="39025" cy="39025"/>
              </a:xfrm>
              <a:custGeom>
                <a:avLst/>
                <a:gdLst/>
                <a:ahLst/>
                <a:cxnLst/>
                <a:rect l="l" t="t" r="r" b="b"/>
                <a:pathLst>
                  <a:path w="1561" h="1561" extrusionOk="0">
                    <a:moveTo>
                      <a:pt x="787" y="1"/>
                    </a:moveTo>
                    <a:cubicBezTo>
                      <a:pt x="346" y="1"/>
                      <a:pt x="1" y="346"/>
                      <a:pt x="1" y="775"/>
                    </a:cubicBezTo>
                    <a:cubicBezTo>
                      <a:pt x="1" y="1215"/>
                      <a:pt x="346" y="1561"/>
                      <a:pt x="787" y="1561"/>
                    </a:cubicBezTo>
                    <a:cubicBezTo>
                      <a:pt x="1215" y="1561"/>
                      <a:pt x="1560" y="1215"/>
                      <a:pt x="1560" y="775"/>
                    </a:cubicBezTo>
                    <a:cubicBezTo>
                      <a:pt x="1560" y="346"/>
                      <a:pt x="1215" y="1"/>
                      <a:pt x="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3"/>
              <p:cNvSpPr/>
              <p:nvPr/>
            </p:nvSpPr>
            <p:spPr>
              <a:xfrm>
                <a:off x="2432425" y="4684325"/>
                <a:ext cx="46175" cy="46175"/>
              </a:xfrm>
              <a:custGeom>
                <a:avLst/>
                <a:gdLst/>
                <a:ahLst/>
                <a:cxnLst/>
                <a:rect l="l" t="t" r="r" b="b"/>
                <a:pathLst>
                  <a:path w="1847" h="1847" extrusionOk="0">
                    <a:moveTo>
                      <a:pt x="930" y="299"/>
                    </a:moveTo>
                    <a:cubicBezTo>
                      <a:pt x="1275" y="299"/>
                      <a:pt x="1549" y="572"/>
                      <a:pt x="1549" y="930"/>
                    </a:cubicBezTo>
                    <a:cubicBezTo>
                      <a:pt x="1549" y="1275"/>
                      <a:pt x="1275" y="1549"/>
                      <a:pt x="930" y="1549"/>
                    </a:cubicBezTo>
                    <a:cubicBezTo>
                      <a:pt x="572" y="1549"/>
                      <a:pt x="299" y="1275"/>
                      <a:pt x="299" y="930"/>
                    </a:cubicBezTo>
                    <a:cubicBezTo>
                      <a:pt x="299" y="572"/>
                      <a:pt x="572" y="299"/>
                      <a:pt x="930" y="299"/>
                    </a:cubicBezTo>
                    <a:close/>
                    <a:moveTo>
                      <a:pt x="930" y="1"/>
                    </a:moveTo>
                    <a:cubicBezTo>
                      <a:pt x="418" y="1"/>
                      <a:pt x="1" y="418"/>
                      <a:pt x="1" y="918"/>
                    </a:cubicBezTo>
                    <a:cubicBezTo>
                      <a:pt x="1" y="1430"/>
                      <a:pt x="418" y="1846"/>
                      <a:pt x="930" y="1846"/>
                    </a:cubicBezTo>
                    <a:cubicBezTo>
                      <a:pt x="1430" y="1846"/>
                      <a:pt x="1846" y="1430"/>
                      <a:pt x="1846" y="918"/>
                    </a:cubicBezTo>
                    <a:cubicBezTo>
                      <a:pt x="1846" y="406"/>
                      <a:pt x="1442"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3"/>
              <p:cNvSpPr/>
              <p:nvPr/>
            </p:nvSpPr>
            <p:spPr>
              <a:xfrm>
                <a:off x="2377975" y="4694750"/>
                <a:ext cx="8050" cy="8075"/>
              </a:xfrm>
              <a:custGeom>
                <a:avLst/>
                <a:gdLst/>
                <a:ahLst/>
                <a:cxnLst/>
                <a:rect l="l" t="t" r="r" b="b"/>
                <a:pathLst>
                  <a:path w="322" h="323" extrusionOk="0">
                    <a:moveTo>
                      <a:pt x="155" y="1"/>
                    </a:moveTo>
                    <a:cubicBezTo>
                      <a:pt x="71" y="1"/>
                      <a:pt x="0" y="72"/>
                      <a:pt x="0" y="167"/>
                    </a:cubicBezTo>
                    <a:cubicBezTo>
                      <a:pt x="0" y="251"/>
                      <a:pt x="71" y="322"/>
                      <a:pt x="155" y="322"/>
                    </a:cubicBezTo>
                    <a:cubicBezTo>
                      <a:pt x="250" y="322"/>
                      <a:pt x="322" y="251"/>
                      <a:pt x="322" y="167"/>
                    </a:cubicBezTo>
                    <a:cubicBezTo>
                      <a:pt x="322" y="72"/>
                      <a:pt x="250"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2458025" y="4694750"/>
                <a:ext cx="8075" cy="8075"/>
              </a:xfrm>
              <a:custGeom>
                <a:avLst/>
                <a:gdLst/>
                <a:ahLst/>
                <a:cxnLst/>
                <a:rect l="l" t="t" r="r" b="b"/>
                <a:pathLst>
                  <a:path w="323" h="323" extrusionOk="0">
                    <a:moveTo>
                      <a:pt x="156" y="1"/>
                    </a:moveTo>
                    <a:cubicBezTo>
                      <a:pt x="72" y="1"/>
                      <a:pt x="1" y="72"/>
                      <a:pt x="1" y="167"/>
                    </a:cubicBezTo>
                    <a:cubicBezTo>
                      <a:pt x="1" y="251"/>
                      <a:pt x="72" y="322"/>
                      <a:pt x="156" y="322"/>
                    </a:cubicBezTo>
                    <a:cubicBezTo>
                      <a:pt x="251" y="322"/>
                      <a:pt x="322" y="251"/>
                      <a:pt x="322" y="167"/>
                    </a:cubicBezTo>
                    <a:cubicBezTo>
                      <a:pt x="322" y="72"/>
                      <a:pt x="251"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3"/>
              <p:cNvSpPr/>
              <p:nvPr/>
            </p:nvSpPr>
            <p:spPr>
              <a:xfrm>
                <a:off x="236755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3"/>
              <p:cNvSpPr/>
              <p:nvPr/>
            </p:nvSpPr>
            <p:spPr>
              <a:xfrm>
                <a:off x="2389575" y="4742075"/>
                <a:ext cx="7475" cy="35150"/>
              </a:xfrm>
              <a:custGeom>
                <a:avLst/>
                <a:gdLst/>
                <a:ahLst/>
                <a:cxnLst/>
                <a:rect l="l" t="t" r="r" b="b"/>
                <a:pathLst>
                  <a:path w="299"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3"/>
              <p:cNvSpPr/>
              <p:nvPr/>
            </p:nvSpPr>
            <p:spPr>
              <a:xfrm>
                <a:off x="241190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3"/>
              <p:cNvSpPr/>
              <p:nvPr/>
            </p:nvSpPr>
            <p:spPr>
              <a:xfrm>
                <a:off x="2434225"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3"/>
              <p:cNvSpPr/>
              <p:nvPr/>
            </p:nvSpPr>
            <p:spPr>
              <a:xfrm>
                <a:off x="245655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5" name="Google Shape;2255;p43"/>
          <p:cNvGrpSpPr/>
          <p:nvPr/>
        </p:nvGrpSpPr>
        <p:grpSpPr>
          <a:xfrm rot="19697898">
            <a:off x="7825329" y="174970"/>
            <a:ext cx="904516" cy="804351"/>
            <a:chOff x="3122100" y="4329813"/>
            <a:chExt cx="198575" cy="156900"/>
          </a:xfrm>
        </p:grpSpPr>
        <p:sp>
          <p:nvSpPr>
            <p:cNvPr id="2256" name="Google Shape;2256;p43"/>
            <p:cNvSpPr/>
            <p:nvPr/>
          </p:nvSpPr>
          <p:spPr>
            <a:xfrm>
              <a:off x="3122100" y="4329813"/>
              <a:ext cx="198575" cy="156900"/>
            </a:xfrm>
            <a:custGeom>
              <a:avLst/>
              <a:gdLst/>
              <a:ahLst/>
              <a:cxnLst/>
              <a:rect l="l" t="t" r="r" b="b"/>
              <a:pathLst>
                <a:path w="7943" h="6276" extrusionOk="0">
                  <a:moveTo>
                    <a:pt x="1965" y="1"/>
                  </a:moveTo>
                  <a:cubicBezTo>
                    <a:pt x="1239" y="1"/>
                    <a:pt x="644" y="584"/>
                    <a:pt x="644" y="1311"/>
                  </a:cubicBezTo>
                  <a:lnTo>
                    <a:pt x="644" y="1632"/>
                  </a:lnTo>
                  <a:lnTo>
                    <a:pt x="644" y="1918"/>
                  </a:lnTo>
                  <a:lnTo>
                    <a:pt x="644" y="2489"/>
                  </a:lnTo>
                  <a:cubicBezTo>
                    <a:pt x="286" y="2489"/>
                    <a:pt x="1" y="2775"/>
                    <a:pt x="1" y="3132"/>
                  </a:cubicBezTo>
                  <a:cubicBezTo>
                    <a:pt x="1" y="3489"/>
                    <a:pt x="286" y="3787"/>
                    <a:pt x="644" y="3787"/>
                  </a:cubicBezTo>
                  <a:lnTo>
                    <a:pt x="644" y="4954"/>
                  </a:lnTo>
                  <a:cubicBezTo>
                    <a:pt x="644" y="5680"/>
                    <a:pt x="1239" y="6275"/>
                    <a:pt x="1965" y="6275"/>
                  </a:cubicBezTo>
                  <a:lnTo>
                    <a:pt x="5978" y="6275"/>
                  </a:lnTo>
                  <a:cubicBezTo>
                    <a:pt x="6704" y="6275"/>
                    <a:pt x="7299" y="5680"/>
                    <a:pt x="7299" y="4954"/>
                  </a:cubicBezTo>
                  <a:lnTo>
                    <a:pt x="7299" y="3787"/>
                  </a:lnTo>
                  <a:cubicBezTo>
                    <a:pt x="7656" y="3787"/>
                    <a:pt x="7942" y="3489"/>
                    <a:pt x="7942" y="3132"/>
                  </a:cubicBezTo>
                  <a:cubicBezTo>
                    <a:pt x="7942" y="2775"/>
                    <a:pt x="7656" y="2489"/>
                    <a:pt x="7287" y="2489"/>
                  </a:cubicBezTo>
                  <a:lnTo>
                    <a:pt x="7287" y="1918"/>
                  </a:lnTo>
                  <a:lnTo>
                    <a:pt x="7287" y="1632"/>
                  </a:lnTo>
                  <a:lnTo>
                    <a:pt x="7287" y="1311"/>
                  </a:lnTo>
                  <a:cubicBezTo>
                    <a:pt x="7287" y="584"/>
                    <a:pt x="6704" y="1"/>
                    <a:pt x="5966"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7" name="Google Shape;2257;p43"/>
            <p:cNvGrpSpPr/>
            <p:nvPr/>
          </p:nvGrpSpPr>
          <p:grpSpPr>
            <a:xfrm>
              <a:off x="3122100" y="4329825"/>
              <a:ext cx="198575" cy="156875"/>
              <a:chOff x="3122100" y="4613500"/>
              <a:chExt cx="198575" cy="156875"/>
            </a:xfrm>
          </p:grpSpPr>
          <p:sp>
            <p:nvSpPr>
              <p:cNvPr id="2258" name="Google Shape;2258;p43"/>
              <p:cNvSpPr/>
              <p:nvPr/>
            </p:nvSpPr>
            <p:spPr>
              <a:xfrm>
                <a:off x="3122100" y="4675700"/>
                <a:ext cx="32475" cy="32475"/>
              </a:xfrm>
              <a:custGeom>
                <a:avLst/>
                <a:gdLst/>
                <a:ahLst/>
                <a:cxnLst/>
                <a:rect l="l" t="t" r="r" b="b"/>
                <a:pathLst>
                  <a:path w="1299" h="1299" extrusionOk="0">
                    <a:moveTo>
                      <a:pt x="644" y="1"/>
                    </a:moveTo>
                    <a:cubicBezTo>
                      <a:pt x="286" y="1"/>
                      <a:pt x="1" y="298"/>
                      <a:pt x="1" y="656"/>
                    </a:cubicBezTo>
                    <a:cubicBezTo>
                      <a:pt x="1" y="1013"/>
                      <a:pt x="286" y="1298"/>
                      <a:pt x="644" y="1298"/>
                    </a:cubicBezTo>
                    <a:cubicBezTo>
                      <a:pt x="1001" y="1298"/>
                      <a:pt x="1298" y="1013"/>
                      <a:pt x="1298" y="656"/>
                    </a:cubicBezTo>
                    <a:cubicBezTo>
                      <a:pt x="1298" y="298"/>
                      <a:pt x="1001"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3"/>
              <p:cNvSpPr/>
              <p:nvPr/>
            </p:nvSpPr>
            <p:spPr>
              <a:xfrm>
                <a:off x="3288200" y="4675700"/>
                <a:ext cx="32475" cy="32475"/>
              </a:xfrm>
              <a:custGeom>
                <a:avLst/>
                <a:gdLst/>
                <a:ahLst/>
                <a:cxnLst/>
                <a:rect l="l" t="t" r="r" b="b"/>
                <a:pathLst>
                  <a:path w="1299" h="1299" extrusionOk="0">
                    <a:moveTo>
                      <a:pt x="643" y="1"/>
                    </a:moveTo>
                    <a:cubicBezTo>
                      <a:pt x="286" y="1"/>
                      <a:pt x="0" y="298"/>
                      <a:pt x="0" y="656"/>
                    </a:cubicBezTo>
                    <a:cubicBezTo>
                      <a:pt x="0" y="1013"/>
                      <a:pt x="286" y="1298"/>
                      <a:pt x="643" y="1298"/>
                    </a:cubicBezTo>
                    <a:cubicBezTo>
                      <a:pt x="1012" y="1298"/>
                      <a:pt x="1298" y="1013"/>
                      <a:pt x="1298" y="656"/>
                    </a:cubicBezTo>
                    <a:cubicBezTo>
                      <a:pt x="1298" y="298"/>
                      <a:pt x="1012"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3"/>
              <p:cNvSpPr/>
              <p:nvPr/>
            </p:nvSpPr>
            <p:spPr>
              <a:xfrm>
                <a:off x="3138175" y="4613500"/>
                <a:ext cx="166125" cy="156875"/>
              </a:xfrm>
              <a:custGeom>
                <a:avLst/>
                <a:gdLst/>
                <a:ahLst/>
                <a:cxnLst/>
                <a:rect l="l" t="t" r="r" b="b"/>
                <a:pathLst>
                  <a:path w="6645" h="6275" extrusionOk="0">
                    <a:moveTo>
                      <a:pt x="1322" y="0"/>
                    </a:moveTo>
                    <a:cubicBezTo>
                      <a:pt x="596" y="0"/>
                      <a:pt x="1" y="596"/>
                      <a:pt x="1" y="1322"/>
                    </a:cubicBezTo>
                    <a:lnTo>
                      <a:pt x="1" y="4953"/>
                    </a:lnTo>
                    <a:cubicBezTo>
                      <a:pt x="1" y="5691"/>
                      <a:pt x="596" y="6275"/>
                      <a:pt x="1322" y="6275"/>
                    </a:cubicBezTo>
                    <a:lnTo>
                      <a:pt x="5323" y="6275"/>
                    </a:lnTo>
                    <a:cubicBezTo>
                      <a:pt x="6061" y="6275"/>
                      <a:pt x="6644" y="5691"/>
                      <a:pt x="6644" y="4953"/>
                    </a:cubicBezTo>
                    <a:lnTo>
                      <a:pt x="6644" y="1322"/>
                    </a:lnTo>
                    <a:cubicBezTo>
                      <a:pt x="6644" y="596"/>
                      <a:pt x="6061" y="0"/>
                      <a:pt x="5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3"/>
              <p:cNvSpPr/>
              <p:nvPr/>
            </p:nvSpPr>
            <p:spPr>
              <a:xfrm>
                <a:off x="3153050" y="4673325"/>
                <a:ext cx="37550" cy="37525"/>
              </a:xfrm>
              <a:custGeom>
                <a:avLst/>
                <a:gdLst/>
                <a:ahLst/>
                <a:cxnLst/>
                <a:rect l="l" t="t" r="r" b="b"/>
                <a:pathLst>
                  <a:path w="1502" h="1501" extrusionOk="0">
                    <a:moveTo>
                      <a:pt x="751" y="0"/>
                    </a:moveTo>
                    <a:cubicBezTo>
                      <a:pt x="334" y="0"/>
                      <a:pt x="1" y="334"/>
                      <a:pt x="1" y="751"/>
                    </a:cubicBezTo>
                    <a:cubicBezTo>
                      <a:pt x="1" y="1155"/>
                      <a:pt x="334" y="1501"/>
                      <a:pt x="751" y="1501"/>
                    </a:cubicBezTo>
                    <a:cubicBezTo>
                      <a:pt x="1168" y="1501"/>
                      <a:pt x="1501" y="1155"/>
                      <a:pt x="1501" y="751"/>
                    </a:cubicBezTo>
                    <a:cubicBezTo>
                      <a:pt x="1501" y="334"/>
                      <a:pt x="1168" y="0"/>
                      <a:pt x="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3"/>
              <p:cNvSpPr/>
              <p:nvPr/>
            </p:nvSpPr>
            <p:spPr>
              <a:xfrm>
                <a:off x="3252175" y="4673325"/>
                <a:ext cx="37525" cy="37525"/>
              </a:xfrm>
              <a:custGeom>
                <a:avLst/>
                <a:gdLst/>
                <a:ahLst/>
                <a:cxnLst/>
                <a:rect l="l" t="t" r="r" b="b"/>
                <a:pathLst>
                  <a:path w="1501" h="1501" extrusionOk="0">
                    <a:moveTo>
                      <a:pt x="751" y="0"/>
                    </a:moveTo>
                    <a:cubicBezTo>
                      <a:pt x="334" y="0"/>
                      <a:pt x="1" y="334"/>
                      <a:pt x="1" y="751"/>
                    </a:cubicBezTo>
                    <a:cubicBezTo>
                      <a:pt x="1" y="1155"/>
                      <a:pt x="334" y="1501"/>
                      <a:pt x="751" y="1501"/>
                    </a:cubicBezTo>
                    <a:cubicBezTo>
                      <a:pt x="1156" y="1501"/>
                      <a:pt x="1501" y="1155"/>
                      <a:pt x="1501" y="751"/>
                    </a:cubicBezTo>
                    <a:cubicBezTo>
                      <a:pt x="1501" y="334"/>
                      <a:pt x="1156" y="0"/>
                      <a:pt x="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3"/>
              <p:cNvSpPr/>
              <p:nvPr/>
            </p:nvSpPr>
            <p:spPr>
              <a:xfrm>
                <a:off x="3186700" y="4722150"/>
                <a:ext cx="69375" cy="24125"/>
              </a:xfrm>
              <a:custGeom>
                <a:avLst/>
                <a:gdLst/>
                <a:ahLst/>
                <a:cxnLst/>
                <a:rect l="l" t="t" r="r" b="b"/>
                <a:pathLst>
                  <a:path w="2775" h="965" extrusionOk="0">
                    <a:moveTo>
                      <a:pt x="488" y="0"/>
                    </a:moveTo>
                    <a:cubicBezTo>
                      <a:pt x="215" y="0"/>
                      <a:pt x="0" y="214"/>
                      <a:pt x="0" y="476"/>
                    </a:cubicBezTo>
                    <a:cubicBezTo>
                      <a:pt x="0" y="750"/>
                      <a:pt x="215" y="964"/>
                      <a:pt x="488" y="964"/>
                    </a:cubicBezTo>
                    <a:lnTo>
                      <a:pt x="2286" y="964"/>
                    </a:lnTo>
                    <a:cubicBezTo>
                      <a:pt x="2548" y="964"/>
                      <a:pt x="2774" y="750"/>
                      <a:pt x="2774" y="476"/>
                    </a:cubicBezTo>
                    <a:cubicBezTo>
                      <a:pt x="2774" y="214"/>
                      <a:pt x="2548" y="0"/>
                      <a:pt x="2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3"/>
              <p:cNvSpPr/>
              <p:nvPr/>
            </p:nvSpPr>
            <p:spPr>
              <a:xfrm>
                <a:off x="3181050" y="4716475"/>
                <a:ext cx="80675" cy="35450"/>
              </a:xfrm>
              <a:custGeom>
                <a:avLst/>
                <a:gdLst/>
                <a:ahLst/>
                <a:cxnLst/>
                <a:rect l="l" t="t" r="r" b="b"/>
                <a:pathLst>
                  <a:path w="3227" h="1418" extrusionOk="0">
                    <a:moveTo>
                      <a:pt x="2512" y="441"/>
                    </a:moveTo>
                    <a:cubicBezTo>
                      <a:pt x="2655" y="441"/>
                      <a:pt x="2774" y="560"/>
                      <a:pt x="2774" y="715"/>
                    </a:cubicBezTo>
                    <a:cubicBezTo>
                      <a:pt x="2774" y="858"/>
                      <a:pt x="2655" y="977"/>
                      <a:pt x="2512" y="977"/>
                    </a:cubicBezTo>
                    <a:lnTo>
                      <a:pt x="714" y="977"/>
                    </a:lnTo>
                    <a:cubicBezTo>
                      <a:pt x="560" y="977"/>
                      <a:pt x="441" y="858"/>
                      <a:pt x="441" y="715"/>
                    </a:cubicBezTo>
                    <a:cubicBezTo>
                      <a:pt x="441" y="560"/>
                      <a:pt x="560" y="441"/>
                      <a:pt x="714" y="441"/>
                    </a:cubicBezTo>
                    <a:close/>
                    <a:moveTo>
                      <a:pt x="714" y="1"/>
                    </a:moveTo>
                    <a:cubicBezTo>
                      <a:pt x="322" y="1"/>
                      <a:pt x="0" y="322"/>
                      <a:pt x="0" y="703"/>
                    </a:cubicBezTo>
                    <a:cubicBezTo>
                      <a:pt x="0" y="1096"/>
                      <a:pt x="322" y="1418"/>
                      <a:pt x="714" y="1418"/>
                    </a:cubicBezTo>
                    <a:lnTo>
                      <a:pt x="2512" y="1418"/>
                    </a:lnTo>
                    <a:cubicBezTo>
                      <a:pt x="2905" y="1418"/>
                      <a:pt x="3227" y="1108"/>
                      <a:pt x="3227" y="703"/>
                    </a:cubicBezTo>
                    <a:cubicBezTo>
                      <a:pt x="3227" y="322"/>
                      <a:pt x="2905" y="1"/>
                      <a:pt x="2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3138175" y="4613500"/>
                <a:ext cx="166125" cy="47950"/>
              </a:xfrm>
              <a:custGeom>
                <a:avLst/>
                <a:gdLst/>
                <a:ahLst/>
                <a:cxnLst/>
                <a:rect l="l" t="t" r="r" b="b"/>
                <a:pathLst>
                  <a:path w="6645" h="1918" extrusionOk="0">
                    <a:moveTo>
                      <a:pt x="3191" y="0"/>
                    </a:moveTo>
                    <a:lnTo>
                      <a:pt x="3191" y="1643"/>
                    </a:lnTo>
                    <a:lnTo>
                      <a:pt x="1" y="1643"/>
                    </a:lnTo>
                    <a:lnTo>
                      <a:pt x="1" y="1917"/>
                    </a:lnTo>
                    <a:lnTo>
                      <a:pt x="6644" y="1917"/>
                    </a:lnTo>
                    <a:lnTo>
                      <a:pt x="6644" y="1643"/>
                    </a:lnTo>
                    <a:lnTo>
                      <a:pt x="3465" y="1643"/>
                    </a:lnTo>
                    <a:lnTo>
                      <a:pt x="34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3"/>
              <p:cNvSpPr/>
              <p:nvPr/>
            </p:nvSpPr>
            <p:spPr>
              <a:xfrm>
                <a:off x="3149775" y="4640575"/>
                <a:ext cx="8075" cy="7775"/>
              </a:xfrm>
              <a:custGeom>
                <a:avLst/>
                <a:gdLst/>
                <a:ahLst/>
                <a:cxnLst/>
                <a:rect l="l" t="t" r="r" b="b"/>
                <a:pathLst>
                  <a:path w="323" h="311" extrusionOk="0">
                    <a:moveTo>
                      <a:pt x="156" y="1"/>
                    </a:moveTo>
                    <a:cubicBezTo>
                      <a:pt x="72" y="1"/>
                      <a:pt x="1" y="72"/>
                      <a:pt x="1" y="156"/>
                    </a:cubicBezTo>
                    <a:cubicBezTo>
                      <a:pt x="1" y="239"/>
                      <a:pt x="72" y="310"/>
                      <a:pt x="156" y="310"/>
                    </a:cubicBezTo>
                    <a:cubicBezTo>
                      <a:pt x="251" y="310"/>
                      <a:pt x="322" y="239"/>
                      <a:pt x="322" y="156"/>
                    </a:cubicBez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3"/>
              <p:cNvSpPr/>
              <p:nvPr/>
            </p:nvSpPr>
            <p:spPr>
              <a:xfrm>
                <a:off x="3172400" y="4640575"/>
                <a:ext cx="8075" cy="7775"/>
              </a:xfrm>
              <a:custGeom>
                <a:avLst/>
                <a:gdLst/>
                <a:ahLst/>
                <a:cxnLst/>
                <a:rect l="l" t="t" r="r" b="b"/>
                <a:pathLst>
                  <a:path w="323" h="311" extrusionOk="0">
                    <a:moveTo>
                      <a:pt x="156" y="1"/>
                    </a:moveTo>
                    <a:cubicBezTo>
                      <a:pt x="72" y="1"/>
                      <a:pt x="1" y="72"/>
                      <a:pt x="1" y="156"/>
                    </a:cubicBezTo>
                    <a:cubicBezTo>
                      <a:pt x="1" y="239"/>
                      <a:pt x="72" y="310"/>
                      <a:pt x="156" y="310"/>
                    </a:cubicBezTo>
                    <a:cubicBezTo>
                      <a:pt x="251" y="310"/>
                      <a:pt x="322" y="239"/>
                      <a:pt x="322" y="156"/>
                    </a:cubicBez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3"/>
              <p:cNvSpPr/>
              <p:nvPr/>
            </p:nvSpPr>
            <p:spPr>
              <a:xfrm>
                <a:off x="3195025" y="4640575"/>
                <a:ext cx="8075" cy="7775"/>
              </a:xfrm>
              <a:custGeom>
                <a:avLst/>
                <a:gdLst/>
                <a:ahLst/>
                <a:cxnLst/>
                <a:rect l="l" t="t" r="r" b="b"/>
                <a:pathLst>
                  <a:path w="323"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3"/>
              <p:cNvSpPr/>
              <p:nvPr/>
            </p:nvSpPr>
            <p:spPr>
              <a:xfrm>
                <a:off x="3239675" y="4640575"/>
                <a:ext cx="8075" cy="7775"/>
              </a:xfrm>
              <a:custGeom>
                <a:avLst/>
                <a:gdLst/>
                <a:ahLst/>
                <a:cxnLst/>
                <a:rect l="l" t="t" r="r" b="b"/>
                <a:pathLst>
                  <a:path w="323"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3"/>
              <p:cNvSpPr/>
              <p:nvPr/>
            </p:nvSpPr>
            <p:spPr>
              <a:xfrm>
                <a:off x="3262300" y="4640575"/>
                <a:ext cx="8050" cy="7775"/>
              </a:xfrm>
              <a:custGeom>
                <a:avLst/>
                <a:gdLst/>
                <a:ahLst/>
                <a:cxnLst/>
                <a:rect l="l" t="t" r="r" b="b"/>
                <a:pathLst>
                  <a:path w="322"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3"/>
              <p:cNvSpPr/>
              <p:nvPr/>
            </p:nvSpPr>
            <p:spPr>
              <a:xfrm>
                <a:off x="3284925" y="4640575"/>
                <a:ext cx="8050" cy="7775"/>
              </a:xfrm>
              <a:custGeom>
                <a:avLst/>
                <a:gdLst/>
                <a:ahLst/>
                <a:cxnLst/>
                <a:rect l="l" t="t" r="r" b="b"/>
                <a:pathLst>
                  <a:path w="322" h="311" extrusionOk="0">
                    <a:moveTo>
                      <a:pt x="155" y="1"/>
                    </a:moveTo>
                    <a:cubicBezTo>
                      <a:pt x="72" y="1"/>
                      <a:pt x="0" y="72"/>
                      <a:pt x="0" y="156"/>
                    </a:cubicBezTo>
                    <a:cubicBezTo>
                      <a:pt x="0" y="239"/>
                      <a:pt x="72" y="310"/>
                      <a:pt x="155" y="310"/>
                    </a:cubicBezTo>
                    <a:cubicBezTo>
                      <a:pt x="250" y="310"/>
                      <a:pt x="322" y="239"/>
                      <a:pt x="322" y="156"/>
                    </a:cubicBez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2" name="Google Shape;2272;p43"/>
          <p:cNvGrpSpPr/>
          <p:nvPr/>
        </p:nvGrpSpPr>
        <p:grpSpPr>
          <a:xfrm>
            <a:off x="816830" y="1423331"/>
            <a:ext cx="430885" cy="203666"/>
            <a:chOff x="8703675" y="886625"/>
            <a:chExt cx="69975" cy="33075"/>
          </a:xfrm>
        </p:grpSpPr>
        <p:sp>
          <p:nvSpPr>
            <p:cNvPr id="2273" name="Google Shape;2273;p43"/>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3"/>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1" name="Google Shape;2281;p43"/>
          <p:cNvSpPr/>
          <p:nvPr/>
        </p:nvSpPr>
        <p:spPr>
          <a:xfrm>
            <a:off x="8207121" y="3189962"/>
            <a:ext cx="86208" cy="86362"/>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3"/>
          <p:cNvSpPr/>
          <p:nvPr/>
        </p:nvSpPr>
        <p:spPr>
          <a:xfrm>
            <a:off x="8207121" y="3321890"/>
            <a:ext cx="86208" cy="86362"/>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3"/>
          <p:cNvSpPr/>
          <p:nvPr/>
        </p:nvSpPr>
        <p:spPr>
          <a:xfrm>
            <a:off x="8058566" y="3189962"/>
            <a:ext cx="86362" cy="86362"/>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3"/>
          <p:cNvSpPr/>
          <p:nvPr/>
        </p:nvSpPr>
        <p:spPr>
          <a:xfrm>
            <a:off x="8058566" y="3321890"/>
            <a:ext cx="86362" cy="86362"/>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349;p60">
            <a:extLst>
              <a:ext uri="{FF2B5EF4-FFF2-40B4-BE49-F238E27FC236}">
                <a16:creationId xmlns:a16="http://schemas.microsoft.com/office/drawing/2014/main" id="{CBD06692-CF6E-82B8-2136-4A57665BC0D0}"/>
              </a:ext>
            </a:extLst>
          </p:cNvPr>
          <p:cNvGrpSpPr/>
          <p:nvPr/>
        </p:nvGrpSpPr>
        <p:grpSpPr>
          <a:xfrm rot="10800000">
            <a:off x="6779112" y="8436681"/>
            <a:ext cx="1172858" cy="1265544"/>
            <a:chOff x="6724338" y="3793613"/>
            <a:chExt cx="909050" cy="957900"/>
          </a:xfrm>
        </p:grpSpPr>
        <p:sp>
          <p:nvSpPr>
            <p:cNvPr id="3" name="Google Shape;4350;p60">
              <a:extLst>
                <a:ext uri="{FF2B5EF4-FFF2-40B4-BE49-F238E27FC236}">
                  <a16:creationId xmlns:a16="http://schemas.microsoft.com/office/drawing/2014/main" id="{D556BBF8-4604-7FD9-4FAF-4D92C6998EC7}"/>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4351;p60">
              <a:extLst>
                <a:ext uri="{FF2B5EF4-FFF2-40B4-BE49-F238E27FC236}">
                  <a16:creationId xmlns:a16="http://schemas.microsoft.com/office/drawing/2014/main" id="{24AE0080-A7DE-A50F-1E38-82105B2D5CA5}"/>
                </a:ext>
              </a:extLst>
            </p:cNvPr>
            <p:cNvGrpSpPr/>
            <p:nvPr/>
          </p:nvGrpSpPr>
          <p:grpSpPr>
            <a:xfrm>
              <a:off x="6724338" y="3793613"/>
              <a:ext cx="909050" cy="957900"/>
              <a:chOff x="6730150" y="2805850"/>
              <a:chExt cx="909050" cy="957900"/>
            </a:xfrm>
          </p:grpSpPr>
          <p:sp>
            <p:nvSpPr>
              <p:cNvPr id="5" name="Google Shape;4352;p60">
                <a:extLst>
                  <a:ext uri="{FF2B5EF4-FFF2-40B4-BE49-F238E27FC236}">
                    <a16:creationId xmlns:a16="http://schemas.microsoft.com/office/drawing/2014/main" id="{86BC938A-C57D-6259-A6E9-6ECE657B79F0}"/>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53;p60">
                <a:extLst>
                  <a:ext uri="{FF2B5EF4-FFF2-40B4-BE49-F238E27FC236}">
                    <a16:creationId xmlns:a16="http://schemas.microsoft.com/office/drawing/2014/main" id="{63F6F765-7BA5-E84A-13BB-D907A7FD330A}"/>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54;p60">
                <a:extLst>
                  <a:ext uri="{FF2B5EF4-FFF2-40B4-BE49-F238E27FC236}">
                    <a16:creationId xmlns:a16="http://schemas.microsoft.com/office/drawing/2014/main" id="{5710A7AC-95D1-1A70-C56D-7FFEF3183E02}"/>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55;p60">
                <a:extLst>
                  <a:ext uri="{FF2B5EF4-FFF2-40B4-BE49-F238E27FC236}">
                    <a16:creationId xmlns:a16="http://schemas.microsoft.com/office/drawing/2014/main" id="{63F5D4C9-5C53-4FFF-D813-21A97124350B}"/>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56;p60">
                <a:extLst>
                  <a:ext uri="{FF2B5EF4-FFF2-40B4-BE49-F238E27FC236}">
                    <a16:creationId xmlns:a16="http://schemas.microsoft.com/office/drawing/2014/main" id="{471F6AF0-6698-DB2F-AAC6-1E2EBF315B1D}"/>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57;p60">
                <a:extLst>
                  <a:ext uri="{FF2B5EF4-FFF2-40B4-BE49-F238E27FC236}">
                    <a16:creationId xmlns:a16="http://schemas.microsoft.com/office/drawing/2014/main" id="{813EA69F-EF78-6EE5-7DEC-40A2D2246D1E}"/>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58;p60">
                <a:extLst>
                  <a:ext uri="{FF2B5EF4-FFF2-40B4-BE49-F238E27FC236}">
                    <a16:creationId xmlns:a16="http://schemas.microsoft.com/office/drawing/2014/main" id="{E221BC79-7133-470A-47BD-8E2A59716516}"/>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59;p60">
                <a:extLst>
                  <a:ext uri="{FF2B5EF4-FFF2-40B4-BE49-F238E27FC236}">
                    <a16:creationId xmlns:a16="http://schemas.microsoft.com/office/drawing/2014/main" id="{037CB5A1-CAD7-2B29-68CC-3E8A76629D77}"/>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60;p60">
                <a:extLst>
                  <a:ext uri="{FF2B5EF4-FFF2-40B4-BE49-F238E27FC236}">
                    <a16:creationId xmlns:a16="http://schemas.microsoft.com/office/drawing/2014/main" id="{912F6054-CBB5-DBBF-CD50-9886D5FCDF19}"/>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61;p60">
                <a:extLst>
                  <a:ext uri="{FF2B5EF4-FFF2-40B4-BE49-F238E27FC236}">
                    <a16:creationId xmlns:a16="http://schemas.microsoft.com/office/drawing/2014/main" id="{5C0099A4-21A7-FF27-C411-0507EC538718}"/>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62;p60">
                <a:extLst>
                  <a:ext uri="{FF2B5EF4-FFF2-40B4-BE49-F238E27FC236}">
                    <a16:creationId xmlns:a16="http://schemas.microsoft.com/office/drawing/2014/main" id="{D2A94E24-D484-098D-620F-98D9F310070F}"/>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63;p60">
                <a:extLst>
                  <a:ext uri="{FF2B5EF4-FFF2-40B4-BE49-F238E27FC236}">
                    <a16:creationId xmlns:a16="http://schemas.microsoft.com/office/drawing/2014/main" id="{6DF0EB49-1653-9428-123B-B5B1A37F6C25}"/>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64;p60">
                <a:extLst>
                  <a:ext uri="{FF2B5EF4-FFF2-40B4-BE49-F238E27FC236}">
                    <a16:creationId xmlns:a16="http://schemas.microsoft.com/office/drawing/2014/main" id="{64FBB595-DCDF-6D87-BEE5-3C09E0175D9C}"/>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65;p60">
                <a:extLst>
                  <a:ext uri="{FF2B5EF4-FFF2-40B4-BE49-F238E27FC236}">
                    <a16:creationId xmlns:a16="http://schemas.microsoft.com/office/drawing/2014/main" id="{10A58EFB-F191-D6D4-847F-0140AF4AFCC1}"/>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66;p60">
                <a:extLst>
                  <a:ext uri="{FF2B5EF4-FFF2-40B4-BE49-F238E27FC236}">
                    <a16:creationId xmlns:a16="http://schemas.microsoft.com/office/drawing/2014/main" id="{8BDA5CAB-B2D9-8A05-2318-D7CCB4A43ED9}"/>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67;p60">
                <a:extLst>
                  <a:ext uri="{FF2B5EF4-FFF2-40B4-BE49-F238E27FC236}">
                    <a16:creationId xmlns:a16="http://schemas.microsoft.com/office/drawing/2014/main" id="{B3A7BF4D-BFD0-4DC3-A3CF-57C3FC9C303B}"/>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68;p60">
                <a:extLst>
                  <a:ext uri="{FF2B5EF4-FFF2-40B4-BE49-F238E27FC236}">
                    <a16:creationId xmlns:a16="http://schemas.microsoft.com/office/drawing/2014/main" id="{67CC4B82-9DE4-3168-43A3-31ABC411FEDD}"/>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69;p60">
                <a:extLst>
                  <a:ext uri="{FF2B5EF4-FFF2-40B4-BE49-F238E27FC236}">
                    <a16:creationId xmlns:a16="http://schemas.microsoft.com/office/drawing/2014/main" id="{74DBB10A-E07C-08D4-CD33-9058B1099CAC}"/>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70;p60">
                <a:extLst>
                  <a:ext uri="{FF2B5EF4-FFF2-40B4-BE49-F238E27FC236}">
                    <a16:creationId xmlns:a16="http://schemas.microsoft.com/office/drawing/2014/main" id="{1700D6AE-3010-F984-1E88-808E898B4F6A}"/>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71;p60">
                <a:extLst>
                  <a:ext uri="{FF2B5EF4-FFF2-40B4-BE49-F238E27FC236}">
                    <a16:creationId xmlns:a16="http://schemas.microsoft.com/office/drawing/2014/main" id="{E0DEB135-9D07-119B-89A4-53452E9511B3}"/>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72;p60">
                <a:extLst>
                  <a:ext uri="{FF2B5EF4-FFF2-40B4-BE49-F238E27FC236}">
                    <a16:creationId xmlns:a16="http://schemas.microsoft.com/office/drawing/2014/main" id="{4B87B957-ECD4-6140-ECC2-F867274F67B0}"/>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73;p60">
                <a:extLst>
                  <a:ext uri="{FF2B5EF4-FFF2-40B4-BE49-F238E27FC236}">
                    <a16:creationId xmlns:a16="http://schemas.microsoft.com/office/drawing/2014/main" id="{E8B42568-C8B1-B217-BA72-1DCD1C8A6660}"/>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74;p60">
                <a:extLst>
                  <a:ext uri="{FF2B5EF4-FFF2-40B4-BE49-F238E27FC236}">
                    <a16:creationId xmlns:a16="http://schemas.microsoft.com/office/drawing/2014/main" id="{850D5AC4-87ED-1CDE-9E00-56FBB99548DA}"/>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75;p60">
                <a:extLst>
                  <a:ext uri="{FF2B5EF4-FFF2-40B4-BE49-F238E27FC236}">
                    <a16:creationId xmlns:a16="http://schemas.microsoft.com/office/drawing/2014/main" id="{102A6633-D771-C34B-1324-898C5A7F3667}"/>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76;p60">
                <a:extLst>
                  <a:ext uri="{FF2B5EF4-FFF2-40B4-BE49-F238E27FC236}">
                    <a16:creationId xmlns:a16="http://schemas.microsoft.com/office/drawing/2014/main" id="{C090DAF7-0C81-BD4F-3602-28182ACA7DC2}"/>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77;p60">
                <a:extLst>
                  <a:ext uri="{FF2B5EF4-FFF2-40B4-BE49-F238E27FC236}">
                    <a16:creationId xmlns:a16="http://schemas.microsoft.com/office/drawing/2014/main" id="{58848050-9194-16F2-5EF8-9E31EB88A637}"/>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78;p60">
                <a:extLst>
                  <a:ext uri="{FF2B5EF4-FFF2-40B4-BE49-F238E27FC236}">
                    <a16:creationId xmlns:a16="http://schemas.microsoft.com/office/drawing/2014/main" id="{55FDA4AE-3518-40E6-DBF5-E0CD4050FA14}"/>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79;p60">
                <a:extLst>
                  <a:ext uri="{FF2B5EF4-FFF2-40B4-BE49-F238E27FC236}">
                    <a16:creationId xmlns:a16="http://schemas.microsoft.com/office/drawing/2014/main" id="{94D321F2-D9BC-CE14-2CB8-51067E84051E}"/>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80;p60">
                <a:extLst>
                  <a:ext uri="{FF2B5EF4-FFF2-40B4-BE49-F238E27FC236}">
                    <a16:creationId xmlns:a16="http://schemas.microsoft.com/office/drawing/2014/main" id="{176EDC82-AE59-7409-3E5D-AD28FCCF1DE9}"/>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81;p60">
                <a:extLst>
                  <a:ext uri="{FF2B5EF4-FFF2-40B4-BE49-F238E27FC236}">
                    <a16:creationId xmlns:a16="http://schemas.microsoft.com/office/drawing/2014/main" id="{E977DB26-AD59-AC29-6ADE-9E962E0474F1}"/>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82;p60">
                <a:extLst>
                  <a:ext uri="{FF2B5EF4-FFF2-40B4-BE49-F238E27FC236}">
                    <a16:creationId xmlns:a16="http://schemas.microsoft.com/office/drawing/2014/main" id="{B93C3D12-D130-B015-6482-2E100DDB5E68}"/>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83;p60">
                <a:extLst>
                  <a:ext uri="{FF2B5EF4-FFF2-40B4-BE49-F238E27FC236}">
                    <a16:creationId xmlns:a16="http://schemas.microsoft.com/office/drawing/2014/main" id="{B804645E-F2E5-D0A6-1F12-C9606D5E9B59}"/>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84;p60">
                <a:extLst>
                  <a:ext uri="{FF2B5EF4-FFF2-40B4-BE49-F238E27FC236}">
                    <a16:creationId xmlns:a16="http://schemas.microsoft.com/office/drawing/2014/main" id="{E74EBA93-ED38-F09E-831F-F121BE82D90E}"/>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85;p60">
                <a:extLst>
                  <a:ext uri="{FF2B5EF4-FFF2-40B4-BE49-F238E27FC236}">
                    <a16:creationId xmlns:a16="http://schemas.microsoft.com/office/drawing/2014/main" id="{063387C9-B8FA-1DF2-45BB-0F3169E30F2B}"/>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86;p60">
                <a:extLst>
                  <a:ext uri="{FF2B5EF4-FFF2-40B4-BE49-F238E27FC236}">
                    <a16:creationId xmlns:a16="http://schemas.microsoft.com/office/drawing/2014/main" id="{0D92BC5E-8006-87A4-3D9A-2F889A944D3D}"/>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oogle Shape;1980;p41">
            <a:extLst>
              <a:ext uri="{FF2B5EF4-FFF2-40B4-BE49-F238E27FC236}">
                <a16:creationId xmlns:a16="http://schemas.microsoft.com/office/drawing/2014/main" id="{9CF7B3F1-88CF-A568-9E37-BA825E6F5385}"/>
              </a:ext>
            </a:extLst>
          </p:cNvPr>
          <p:cNvGrpSpPr/>
          <p:nvPr/>
        </p:nvGrpSpPr>
        <p:grpSpPr>
          <a:xfrm rot="10493848">
            <a:off x="8165985" y="5353174"/>
            <a:ext cx="1481235" cy="1882250"/>
            <a:chOff x="6563538" y="3254525"/>
            <a:chExt cx="543850" cy="679575"/>
          </a:xfrm>
        </p:grpSpPr>
        <p:sp>
          <p:nvSpPr>
            <p:cNvPr id="41" name="Google Shape;1981;p41">
              <a:extLst>
                <a:ext uri="{FF2B5EF4-FFF2-40B4-BE49-F238E27FC236}">
                  <a16:creationId xmlns:a16="http://schemas.microsoft.com/office/drawing/2014/main" id="{0B5D9AAD-30A7-B221-87FF-E7F308A82155}"/>
                </a:ext>
              </a:extLst>
            </p:cNvPr>
            <p:cNvSpPr/>
            <p:nvPr/>
          </p:nvSpPr>
          <p:spPr>
            <a:xfrm>
              <a:off x="6563538" y="3254525"/>
              <a:ext cx="543850" cy="679575"/>
            </a:xfrm>
            <a:custGeom>
              <a:avLst/>
              <a:gdLst/>
              <a:ahLst/>
              <a:cxnLst/>
              <a:rect l="l" t="t" r="r" b="b"/>
              <a:pathLst>
                <a:path w="21754" h="27183" extrusionOk="0">
                  <a:moveTo>
                    <a:pt x="11014" y="22432"/>
                  </a:moveTo>
                  <a:cubicBezTo>
                    <a:pt x="11467" y="22444"/>
                    <a:pt x="11812" y="22598"/>
                    <a:pt x="12062" y="22896"/>
                  </a:cubicBezTo>
                  <a:cubicBezTo>
                    <a:pt x="12360" y="23253"/>
                    <a:pt x="12467" y="23765"/>
                    <a:pt x="12491" y="24110"/>
                  </a:cubicBezTo>
                  <a:lnTo>
                    <a:pt x="11895" y="24110"/>
                  </a:lnTo>
                  <a:lnTo>
                    <a:pt x="11895" y="23789"/>
                  </a:lnTo>
                  <a:cubicBezTo>
                    <a:pt x="11895" y="23301"/>
                    <a:pt x="11502" y="22908"/>
                    <a:pt x="11014" y="22908"/>
                  </a:cubicBezTo>
                  <a:cubicBezTo>
                    <a:pt x="10526" y="22908"/>
                    <a:pt x="10133" y="23301"/>
                    <a:pt x="10133" y="23789"/>
                  </a:cubicBezTo>
                  <a:lnTo>
                    <a:pt x="10133" y="24110"/>
                  </a:lnTo>
                  <a:lnTo>
                    <a:pt x="9538" y="24110"/>
                  </a:lnTo>
                  <a:cubicBezTo>
                    <a:pt x="9574" y="23765"/>
                    <a:pt x="9669" y="23253"/>
                    <a:pt x="9955" y="22896"/>
                  </a:cubicBezTo>
                  <a:cubicBezTo>
                    <a:pt x="10205" y="22598"/>
                    <a:pt x="10562" y="22444"/>
                    <a:pt x="11014" y="22432"/>
                  </a:cubicBezTo>
                  <a:close/>
                  <a:moveTo>
                    <a:pt x="9955" y="0"/>
                  </a:moveTo>
                  <a:cubicBezTo>
                    <a:pt x="9705" y="0"/>
                    <a:pt x="9514" y="203"/>
                    <a:pt x="9514" y="441"/>
                  </a:cubicBezTo>
                  <a:cubicBezTo>
                    <a:pt x="9514" y="691"/>
                    <a:pt x="9705" y="893"/>
                    <a:pt x="9955" y="893"/>
                  </a:cubicBezTo>
                  <a:lnTo>
                    <a:pt x="10395" y="2191"/>
                  </a:lnTo>
                  <a:cubicBezTo>
                    <a:pt x="9955" y="2358"/>
                    <a:pt x="9609" y="2703"/>
                    <a:pt x="9466" y="3144"/>
                  </a:cubicBezTo>
                  <a:cubicBezTo>
                    <a:pt x="7371" y="3513"/>
                    <a:pt x="5799" y="5049"/>
                    <a:pt x="5799" y="6882"/>
                  </a:cubicBezTo>
                  <a:lnTo>
                    <a:pt x="5799" y="9204"/>
                  </a:lnTo>
                  <a:cubicBezTo>
                    <a:pt x="5037" y="9204"/>
                    <a:pt x="4406" y="9799"/>
                    <a:pt x="4359" y="10549"/>
                  </a:cubicBezTo>
                  <a:cubicBezTo>
                    <a:pt x="2370" y="11895"/>
                    <a:pt x="1418" y="14240"/>
                    <a:pt x="1144" y="15705"/>
                  </a:cubicBezTo>
                  <a:cubicBezTo>
                    <a:pt x="1135" y="15704"/>
                    <a:pt x="1126" y="15704"/>
                    <a:pt x="1118" y="15704"/>
                  </a:cubicBezTo>
                  <a:cubicBezTo>
                    <a:pt x="937" y="15704"/>
                    <a:pt x="773" y="15820"/>
                    <a:pt x="727" y="16002"/>
                  </a:cubicBezTo>
                  <a:cubicBezTo>
                    <a:pt x="680" y="16217"/>
                    <a:pt x="799" y="16431"/>
                    <a:pt x="1013" y="16478"/>
                  </a:cubicBezTo>
                  <a:lnTo>
                    <a:pt x="1358" y="16562"/>
                  </a:lnTo>
                  <a:lnTo>
                    <a:pt x="1287" y="16907"/>
                  </a:lnTo>
                  <a:cubicBezTo>
                    <a:pt x="1249" y="16904"/>
                    <a:pt x="1211" y="16902"/>
                    <a:pt x="1173" y="16902"/>
                  </a:cubicBezTo>
                  <a:cubicBezTo>
                    <a:pt x="672" y="16902"/>
                    <a:pt x="169" y="17194"/>
                    <a:pt x="37" y="17836"/>
                  </a:cubicBezTo>
                  <a:cubicBezTo>
                    <a:pt x="1" y="17991"/>
                    <a:pt x="96" y="18133"/>
                    <a:pt x="251" y="18169"/>
                  </a:cubicBezTo>
                  <a:cubicBezTo>
                    <a:pt x="273" y="18174"/>
                    <a:pt x="295" y="18177"/>
                    <a:pt x="317" y="18177"/>
                  </a:cubicBezTo>
                  <a:cubicBezTo>
                    <a:pt x="447" y="18177"/>
                    <a:pt x="566" y="18088"/>
                    <a:pt x="596" y="17955"/>
                  </a:cubicBezTo>
                  <a:cubicBezTo>
                    <a:pt x="674" y="17568"/>
                    <a:pt x="955" y="17464"/>
                    <a:pt x="1179" y="17464"/>
                  </a:cubicBezTo>
                  <a:cubicBezTo>
                    <a:pt x="1231" y="17464"/>
                    <a:pt x="1280" y="17470"/>
                    <a:pt x="1323" y="17479"/>
                  </a:cubicBezTo>
                  <a:cubicBezTo>
                    <a:pt x="1477" y="17514"/>
                    <a:pt x="1620" y="17610"/>
                    <a:pt x="1715" y="17717"/>
                  </a:cubicBezTo>
                  <a:cubicBezTo>
                    <a:pt x="1811" y="17860"/>
                    <a:pt x="1835" y="18014"/>
                    <a:pt x="1799" y="18217"/>
                  </a:cubicBezTo>
                  <a:cubicBezTo>
                    <a:pt x="1763" y="18372"/>
                    <a:pt x="1858" y="18514"/>
                    <a:pt x="2013" y="18550"/>
                  </a:cubicBezTo>
                  <a:cubicBezTo>
                    <a:pt x="2035" y="18555"/>
                    <a:pt x="2057" y="18558"/>
                    <a:pt x="2079" y="18558"/>
                  </a:cubicBezTo>
                  <a:cubicBezTo>
                    <a:pt x="2209" y="18558"/>
                    <a:pt x="2326" y="18469"/>
                    <a:pt x="2346" y="18336"/>
                  </a:cubicBezTo>
                  <a:cubicBezTo>
                    <a:pt x="2489" y="17717"/>
                    <a:pt x="2180" y="17252"/>
                    <a:pt x="1751" y="17038"/>
                  </a:cubicBezTo>
                  <a:lnTo>
                    <a:pt x="1823" y="16669"/>
                  </a:lnTo>
                  <a:lnTo>
                    <a:pt x="2204" y="16752"/>
                  </a:lnTo>
                  <a:cubicBezTo>
                    <a:pt x="2233" y="16759"/>
                    <a:pt x="2263" y="16762"/>
                    <a:pt x="2293" y="16762"/>
                  </a:cubicBezTo>
                  <a:cubicBezTo>
                    <a:pt x="2474" y="16762"/>
                    <a:pt x="2639" y="16641"/>
                    <a:pt x="2680" y="16467"/>
                  </a:cubicBezTo>
                  <a:cubicBezTo>
                    <a:pt x="2727" y="16276"/>
                    <a:pt x="2620" y="16074"/>
                    <a:pt x="2442" y="16014"/>
                  </a:cubicBezTo>
                  <a:cubicBezTo>
                    <a:pt x="2466" y="15883"/>
                    <a:pt x="2966" y="13240"/>
                    <a:pt x="4906" y="11776"/>
                  </a:cubicBezTo>
                  <a:cubicBezTo>
                    <a:pt x="5144" y="11978"/>
                    <a:pt x="5454" y="12097"/>
                    <a:pt x="5799" y="12097"/>
                  </a:cubicBezTo>
                  <a:lnTo>
                    <a:pt x="5799" y="13014"/>
                  </a:lnTo>
                  <a:lnTo>
                    <a:pt x="5799" y="14657"/>
                  </a:lnTo>
                  <a:lnTo>
                    <a:pt x="5418" y="14657"/>
                  </a:lnTo>
                  <a:cubicBezTo>
                    <a:pt x="4811" y="14657"/>
                    <a:pt x="4323" y="15145"/>
                    <a:pt x="4323" y="15740"/>
                  </a:cubicBezTo>
                  <a:cubicBezTo>
                    <a:pt x="4323" y="16348"/>
                    <a:pt x="4811" y="16824"/>
                    <a:pt x="5418" y="16824"/>
                  </a:cubicBezTo>
                  <a:lnTo>
                    <a:pt x="6168" y="16824"/>
                  </a:lnTo>
                  <a:cubicBezTo>
                    <a:pt x="6871" y="18491"/>
                    <a:pt x="8526" y="19657"/>
                    <a:pt x="10443" y="19657"/>
                  </a:cubicBezTo>
                  <a:lnTo>
                    <a:pt x="10621" y="19657"/>
                  </a:lnTo>
                  <a:lnTo>
                    <a:pt x="10621" y="20372"/>
                  </a:lnTo>
                  <a:lnTo>
                    <a:pt x="10419" y="20372"/>
                  </a:lnTo>
                  <a:cubicBezTo>
                    <a:pt x="10228" y="20372"/>
                    <a:pt x="10086" y="20527"/>
                    <a:pt x="10086" y="20705"/>
                  </a:cubicBezTo>
                  <a:cubicBezTo>
                    <a:pt x="10086" y="20896"/>
                    <a:pt x="10228" y="21039"/>
                    <a:pt x="10419" y="21039"/>
                  </a:cubicBezTo>
                  <a:lnTo>
                    <a:pt x="10621" y="21039"/>
                  </a:lnTo>
                  <a:lnTo>
                    <a:pt x="10621" y="21741"/>
                  </a:lnTo>
                  <a:cubicBezTo>
                    <a:pt x="10157" y="21824"/>
                    <a:pt x="9776" y="22039"/>
                    <a:pt x="9490" y="22396"/>
                  </a:cubicBezTo>
                  <a:cubicBezTo>
                    <a:pt x="8812" y="23217"/>
                    <a:pt x="8883" y="24468"/>
                    <a:pt x="8883" y="24527"/>
                  </a:cubicBezTo>
                  <a:lnTo>
                    <a:pt x="8895" y="24527"/>
                  </a:lnTo>
                  <a:cubicBezTo>
                    <a:pt x="8907" y="24729"/>
                    <a:pt x="9074" y="24908"/>
                    <a:pt x="9288" y="24908"/>
                  </a:cubicBezTo>
                  <a:lnTo>
                    <a:pt x="10121" y="24908"/>
                  </a:lnTo>
                  <a:lnTo>
                    <a:pt x="10121" y="26289"/>
                  </a:lnTo>
                  <a:cubicBezTo>
                    <a:pt x="10121" y="26789"/>
                    <a:pt x="10514" y="27182"/>
                    <a:pt x="11002" y="27182"/>
                  </a:cubicBezTo>
                  <a:cubicBezTo>
                    <a:pt x="11490" y="27182"/>
                    <a:pt x="11895" y="26777"/>
                    <a:pt x="11895" y="26289"/>
                  </a:cubicBezTo>
                  <a:lnTo>
                    <a:pt x="11895" y="24908"/>
                  </a:lnTo>
                  <a:lnTo>
                    <a:pt x="12729" y="24908"/>
                  </a:lnTo>
                  <a:cubicBezTo>
                    <a:pt x="12931" y="24908"/>
                    <a:pt x="13110" y="24729"/>
                    <a:pt x="13122" y="24527"/>
                  </a:cubicBezTo>
                  <a:cubicBezTo>
                    <a:pt x="13134" y="24468"/>
                    <a:pt x="13193" y="23217"/>
                    <a:pt x="12514" y="22396"/>
                  </a:cubicBezTo>
                  <a:cubicBezTo>
                    <a:pt x="12229" y="22039"/>
                    <a:pt x="11848" y="21824"/>
                    <a:pt x="11395" y="21741"/>
                  </a:cubicBezTo>
                  <a:lnTo>
                    <a:pt x="11395" y="21039"/>
                  </a:lnTo>
                  <a:lnTo>
                    <a:pt x="11598" y="21039"/>
                  </a:lnTo>
                  <a:cubicBezTo>
                    <a:pt x="11776" y="21039"/>
                    <a:pt x="11931" y="20896"/>
                    <a:pt x="11931" y="20705"/>
                  </a:cubicBezTo>
                  <a:cubicBezTo>
                    <a:pt x="11931" y="20527"/>
                    <a:pt x="11776" y="20372"/>
                    <a:pt x="11598" y="20372"/>
                  </a:cubicBezTo>
                  <a:lnTo>
                    <a:pt x="11395" y="20372"/>
                  </a:lnTo>
                  <a:lnTo>
                    <a:pt x="11395" y="19657"/>
                  </a:lnTo>
                  <a:lnTo>
                    <a:pt x="11562" y="19657"/>
                  </a:lnTo>
                  <a:cubicBezTo>
                    <a:pt x="13491" y="19657"/>
                    <a:pt x="15134" y="18491"/>
                    <a:pt x="15848" y="16824"/>
                  </a:cubicBezTo>
                  <a:lnTo>
                    <a:pt x="16598" y="16824"/>
                  </a:lnTo>
                  <a:cubicBezTo>
                    <a:pt x="17194" y="16824"/>
                    <a:pt x="17682" y="16348"/>
                    <a:pt x="17682" y="15740"/>
                  </a:cubicBezTo>
                  <a:cubicBezTo>
                    <a:pt x="17682" y="15145"/>
                    <a:pt x="17194" y="14657"/>
                    <a:pt x="16598" y="14657"/>
                  </a:cubicBezTo>
                  <a:lnTo>
                    <a:pt x="16217" y="14657"/>
                  </a:lnTo>
                  <a:lnTo>
                    <a:pt x="16217" y="13014"/>
                  </a:lnTo>
                  <a:lnTo>
                    <a:pt x="16217" y="12085"/>
                  </a:lnTo>
                  <a:cubicBezTo>
                    <a:pt x="16515" y="12085"/>
                    <a:pt x="16801" y="11990"/>
                    <a:pt x="17027" y="11823"/>
                  </a:cubicBezTo>
                  <a:cubicBezTo>
                    <a:pt x="18920" y="13288"/>
                    <a:pt x="19420" y="15883"/>
                    <a:pt x="19444" y="16002"/>
                  </a:cubicBezTo>
                  <a:cubicBezTo>
                    <a:pt x="19253" y="16074"/>
                    <a:pt x="19146" y="16264"/>
                    <a:pt x="19194" y="16467"/>
                  </a:cubicBezTo>
                  <a:cubicBezTo>
                    <a:pt x="19235" y="16641"/>
                    <a:pt x="19399" y="16762"/>
                    <a:pt x="19581" y="16762"/>
                  </a:cubicBezTo>
                  <a:cubicBezTo>
                    <a:pt x="19610" y="16762"/>
                    <a:pt x="19640" y="16759"/>
                    <a:pt x="19670" y="16752"/>
                  </a:cubicBezTo>
                  <a:lnTo>
                    <a:pt x="20015" y="16669"/>
                  </a:lnTo>
                  <a:lnTo>
                    <a:pt x="20087" y="17038"/>
                  </a:lnTo>
                  <a:cubicBezTo>
                    <a:pt x="19599" y="17229"/>
                    <a:pt x="19241" y="17717"/>
                    <a:pt x="19384" y="18383"/>
                  </a:cubicBezTo>
                  <a:cubicBezTo>
                    <a:pt x="19416" y="18522"/>
                    <a:pt x="19544" y="18613"/>
                    <a:pt x="19682" y="18613"/>
                  </a:cubicBezTo>
                  <a:cubicBezTo>
                    <a:pt x="19698" y="18613"/>
                    <a:pt x="19714" y="18612"/>
                    <a:pt x="19730" y="18610"/>
                  </a:cubicBezTo>
                  <a:cubicBezTo>
                    <a:pt x="19884" y="18574"/>
                    <a:pt x="19980" y="18419"/>
                    <a:pt x="19944" y="18264"/>
                  </a:cubicBezTo>
                  <a:cubicBezTo>
                    <a:pt x="19908" y="18074"/>
                    <a:pt x="19932" y="17907"/>
                    <a:pt x="20027" y="17776"/>
                  </a:cubicBezTo>
                  <a:cubicBezTo>
                    <a:pt x="20111" y="17657"/>
                    <a:pt x="20253" y="17574"/>
                    <a:pt x="20408" y="17538"/>
                  </a:cubicBezTo>
                  <a:cubicBezTo>
                    <a:pt x="20454" y="17529"/>
                    <a:pt x="20506" y="17522"/>
                    <a:pt x="20562" y="17522"/>
                  </a:cubicBezTo>
                  <a:cubicBezTo>
                    <a:pt x="20785" y="17522"/>
                    <a:pt x="21061" y="17621"/>
                    <a:pt x="21146" y="18002"/>
                  </a:cubicBezTo>
                  <a:cubicBezTo>
                    <a:pt x="21179" y="18141"/>
                    <a:pt x="21306" y="18232"/>
                    <a:pt x="21436" y="18232"/>
                  </a:cubicBezTo>
                  <a:cubicBezTo>
                    <a:pt x="21450" y="18232"/>
                    <a:pt x="21465" y="18231"/>
                    <a:pt x="21480" y="18229"/>
                  </a:cubicBezTo>
                  <a:cubicBezTo>
                    <a:pt x="21647" y="18193"/>
                    <a:pt x="21754" y="18038"/>
                    <a:pt x="21718" y="17883"/>
                  </a:cubicBezTo>
                  <a:cubicBezTo>
                    <a:pt x="21575" y="17240"/>
                    <a:pt x="21063" y="16955"/>
                    <a:pt x="20563" y="16955"/>
                  </a:cubicBezTo>
                  <a:lnTo>
                    <a:pt x="20492" y="16562"/>
                  </a:lnTo>
                  <a:lnTo>
                    <a:pt x="20873" y="16478"/>
                  </a:lnTo>
                  <a:cubicBezTo>
                    <a:pt x="21087" y="16431"/>
                    <a:pt x="21218" y="16217"/>
                    <a:pt x="21158" y="16002"/>
                  </a:cubicBezTo>
                  <a:cubicBezTo>
                    <a:pt x="21113" y="15820"/>
                    <a:pt x="20948" y="15704"/>
                    <a:pt x="20768" y="15704"/>
                  </a:cubicBezTo>
                  <a:cubicBezTo>
                    <a:pt x="20759" y="15704"/>
                    <a:pt x="20750" y="15704"/>
                    <a:pt x="20742" y="15705"/>
                  </a:cubicBezTo>
                  <a:cubicBezTo>
                    <a:pt x="20480" y="14276"/>
                    <a:pt x="19551" y="11990"/>
                    <a:pt x="17658" y="10633"/>
                  </a:cubicBezTo>
                  <a:cubicBezTo>
                    <a:pt x="17646" y="9847"/>
                    <a:pt x="17015" y="9216"/>
                    <a:pt x="16229" y="9204"/>
                  </a:cubicBezTo>
                  <a:lnTo>
                    <a:pt x="16229" y="6882"/>
                  </a:lnTo>
                  <a:cubicBezTo>
                    <a:pt x="16229" y="5049"/>
                    <a:pt x="14658" y="3513"/>
                    <a:pt x="12550" y="3144"/>
                  </a:cubicBezTo>
                  <a:cubicBezTo>
                    <a:pt x="12407" y="2703"/>
                    <a:pt x="12074" y="2358"/>
                    <a:pt x="11633" y="2191"/>
                  </a:cubicBezTo>
                  <a:lnTo>
                    <a:pt x="12074" y="893"/>
                  </a:lnTo>
                  <a:cubicBezTo>
                    <a:pt x="12312" y="893"/>
                    <a:pt x="12514" y="691"/>
                    <a:pt x="12514" y="441"/>
                  </a:cubicBezTo>
                  <a:cubicBezTo>
                    <a:pt x="12514" y="203"/>
                    <a:pt x="12312" y="0"/>
                    <a:pt x="12062" y="0"/>
                  </a:cubicBezTo>
                  <a:cubicBezTo>
                    <a:pt x="11824" y="0"/>
                    <a:pt x="11621" y="203"/>
                    <a:pt x="11621" y="441"/>
                  </a:cubicBezTo>
                  <a:cubicBezTo>
                    <a:pt x="11621" y="596"/>
                    <a:pt x="11693" y="727"/>
                    <a:pt x="11800" y="810"/>
                  </a:cubicBezTo>
                  <a:lnTo>
                    <a:pt x="11371" y="2108"/>
                  </a:lnTo>
                  <a:cubicBezTo>
                    <a:pt x="11252" y="2084"/>
                    <a:pt x="11133" y="2072"/>
                    <a:pt x="11014" y="2072"/>
                  </a:cubicBezTo>
                  <a:cubicBezTo>
                    <a:pt x="10883" y="2072"/>
                    <a:pt x="10776" y="2084"/>
                    <a:pt x="10657" y="2108"/>
                  </a:cubicBezTo>
                  <a:lnTo>
                    <a:pt x="10217" y="810"/>
                  </a:lnTo>
                  <a:cubicBezTo>
                    <a:pt x="10324" y="727"/>
                    <a:pt x="10395" y="596"/>
                    <a:pt x="10395" y="441"/>
                  </a:cubicBezTo>
                  <a:cubicBezTo>
                    <a:pt x="10395" y="203"/>
                    <a:pt x="10205" y="0"/>
                    <a:pt x="99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1982;p41">
              <a:extLst>
                <a:ext uri="{FF2B5EF4-FFF2-40B4-BE49-F238E27FC236}">
                  <a16:creationId xmlns:a16="http://schemas.microsoft.com/office/drawing/2014/main" id="{BC2B162C-7850-70AF-ACA5-7D3C9D5CAA39}"/>
                </a:ext>
              </a:extLst>
            </p:cNvPr>
            <p:cNvGrpSpPr/>
            <p:nvPr/>
          </p:nvGrpSpPr>
          <p:grpSpPr>
            <a:xfrm>
              <a:off x="6563538" y="3254525"/>
              <a:ext cx="543850" cy="679575"/>
              <a:chOff x="6131100" y="2750475"/>
              <a:chExt cx="543850" cy="679575"/>
            </a:xfrm>
          </p:grpSpPr>
          <p:sp>
            <p:nvSpPr>
              <p:cNvPr id="43" name="Google Shape;1983;p41">
                <a:extLst>
                  <a:ext uri="{FF2B5EF4-FFF2-40B4-BE49-F238E27FC236}">
                    <a16:creationId xmlns:a16="http://schemas.microsoft.com/office/drawing/2014/main" id="{A140F5E5-9E29-BC77-946C-FB88A1E3D429}"/>
                  </a:ext>
                </a:extLst>
              </p:cNvPr>
              <p:cNvSpPr/>
              <p:nvPr/>
            </p:nvSpPr>
            <p:spPr>
              <a:xfrm>
                <a:off x="6410025" y="2758200"/>
                <a:ext cx="26800" cy="62825"/>
              </a:xfrm>
              <a:custGeom>
                <a:avLst/>
                <a:gdLst/>
                <a:ahLst/>
                <a:cxnLst/>
                <a:rect l="l" t="t" r="r" b="b"/>
                <a:pathLst>
                  <a:path w="1072" h="2513" extrusionOk="0">
                    <a:moveTo>
                      <a:pt x="810" y="1"/>
                    </a:moveTo>
                    <a:lnTo>
                      <a:pt x="0" y="2430"/>
                    </a:lnTo>
                    <a:lnTo>
                      <a:pt x="262" y="2513"/>
                    </a:lnTo>
                    <a:lnTo>
                      <a:pt x="1072" y="96"/>
                    </a:lnTo>
                    <a:lnTo>
                      <a:pt x="8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84;p41">
                <a:extLst>
                  <a:ext uri="{FF2B5EF4-FFF2-40B4-BE49-F238E27FC236}">
                    <a16:creationId xmlns:a16="http://schemas.microsoft.com/office/drawing/2014/main" id="{F5D1B736-D8E9-6003-9E6A-ACC1CEE72C86}"/>
                  </a:ext>
                </a:extLst>
              </p:cNvPr>
              <p:cNvSpPr/>
              <p:nvPr/>
            </p:nvSpPr>
            <p:spPr>
              <a:xfrm>
                <a:off x="6421625" y="2750475"/>
                <a:ext cx="22350" cy="22350"/>
              </a:xfrm>
              <a:custGeom>
                <a:avLst/>
                <a:gdLst/>
                <a:ahLst/>
                <a:cxnLst/>
                <a:rect l="l" t="t" r="r" b="b"/>
                <a:pathLst>
                  <a:path w="894" h="894" extrusionOk="0">
                    <a:moveTo>
                      <a:pt x="453" y="0"/>
                    </a:moveTo>
                    <a:cubicBezTo>
                      <a:pt x="203" y="0"/>
                      <a:pt x="0" y="203"/>
                      <a:pt x="0" y="441"/>
                    </a:cubicBezTo>
                    <a:cubicBezTo>
                      <a:pt x="0" y="691"/>
                      <a:pt x="203" y="893"/>
                      <a:pt x="453" y="893"/>
                    </a:cubicBezTo>
                    <a:cubicBezTo>
                      <a:pt x="691" y="893"/>
                      <a:pt x="893" y="691"/>
                      <a:pt x="893" y="441"/>
                    </a:cubicBezTo>
                    <a:cubicBezTo>
                      <a:pt x="893" y="203"/>
                      <a:pt x="691" y="0"/>
                      <a:pt x="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85;p41">
                <a:extLst>
                  <a:ext uri="{FF2B5EF4-FFF2-40B4-BE49-F238E27FC236}">
                    <a16:creationId xmlns:a16="http://schemas.microsoft.com/office/drawing/2014/main" id="{105A2DC7-699A-76F2-CC19-0323FD3504D3}"/>
                  </a:ext>
                </a:extLst>
              </p:cNvPr>
              <p:cNvSpPr/>
              <p:nvPr/>
            </p:nvSpPr>
            <p:spPr>
              <a:xfrm>
                <a:off x="6376375" y="2758800"/>
                <a:ext cx="26825" cy="62825"/>
              </a:xfrm>
              <a:custGeom>
                <a:avLst/>
                <a:gdLst/>
                <a:ahLst/>
                <a:cxnLst/>
                <a:rect l="l" t="t" r="r" b="b"/>
                <a:pathLst>
                  <a:path w="1073" h="2513" extrusionOk="0">
                    <a:moveTo>
                      <a:pt x="263" y="1"/>
                    </a:moveTo>
                    <a:lnTo>
                      <a:pt x="1" y="84"/>
                    </a:lnTo>
                    <a:lnTo>
                      <a:pt x="810" y="2513"/>
                    </a:lnTo>
                    <a:lnTo>
                      <a:pt x="1072" y="2418"/>
                    </a:lnTo>
                    <a:lnTo>
                      <a:pt x="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86;p41">
                <a:extLst>
                  <a:ext uri="{FF2B5EF4-FFF2-40B4-BE49-F238E27FC236}">
                    <a16:creationId xmlns:a16="http://schemas.microsoft.com/office/drawing/2014/main" id="{CC5315E9-137E-27A3-5C08-2DF571F5F6BE}"/>
                  </a:ext>
                </a:extLst>
              </p:cNvPr>
              <p:cNvSpPr/>
              <p:nvPr/>
            </p:nvSpPr>
            <p:spPr>
              <a:xfrm>
                <a:off x="6368950" y="2750475"/>
                <a:ext cx="22325" cy="22350"/>
              </a:xfrm>
              <a:custGeom>
                <a:avLst/>
                <a:gdLst/>
                <a:ahLst/>
                <a:cxnLst/>
                <a:rect l="l" t="t" r="r" b="b"/>
                <a:pathLst>
                  <a:path w="893" h="894" extrusionOk="0">
                    <a:moveTo>
                      <a:pt x="441" y="0"/>
                    </a:moveTo>
                    <a:cubicBezTo>
                      <a:pt x="202" y="0"/>
                      <a:pt x="0" y="203"/>
                      <a:pt x="0" y="441"/>
                    </a:cubicBezTo>
                    <a:cubicBezTo>
                      <a:pt x="0" y="691"/>
                      <a:pt x="202" y="893"/>
                      <a:pt x="441" y="893"/>
                    </a:cubicBezTo>
                    <a:cubicBezTo>
                      <a:pt x="691" y="893"/>
                      <a:pt x="893" y="691"/>
                      <a:pt x="893" y="441"/>
                    </a:cubicBezTo>
                    <a:cubicBezTo>
                      <a:pt x="893" y="203"/>
                      <a:pt x="691" y="0"/>
                      <a:pt x="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87;p41">
                <a:extLst>
                  <a:ext uri="{FF2B5EF4-FFF2-40B4-BE49-F238E27FC236}">
                    <a16:creationId xmlns:a16="http://schemas.microsoft.com/office/drawing/2014/main" id="{25B5E1B3-03B4-B4ED-C03B-9107A893BB0B}"/>
                  </a:ext>
                </a:extLst>
              </p:cNvPr>
              <p:cNvSpPr/>
              <p:nvPr/>
            </p:nvSpPr>
            <p:spPr>
              <a:xfrm>
                <a:off x="6476700" y="2988550"/>
                <a:ext cx="174750" cy="176275"/>
              </a:xfrm>
              <a:custGeom>
                <a:avLst/>
                <a:gdLst/>
                <a:ahLst/>
                <a:cxnLst/>
                <a:rect l="l" t="t" r="r" b="b"/>
                <a:pathLst>
                  <a:path w="6990" h="7051" extrusionOk="0">
                    <a:moveTo>
                      <a:pt x="694" y="1"/>
                    </a:moveTo>
                    <a:cubicBezTo>
                      <a:pt x="345" y="1"/>
                      <a:pt x="58" y="267"/>
                      <a:pt x="24" y="621"/>
                    </a:cubicBezTo>
                    <a:cubicBezTo>
                      <a:pt x="0" y="979"/>
                      <a:pt x="274" y="1300"/>
                      <a:pt x="643" y="1324"/>
                    </a:cubicBezTo>
                    <a:cubicBezTo>
                      <a:pt x="4751" y="1633"/>
                      <a:pt x="5620" y="6455"/>
                      <a:pt x="5620" y="6503"/>
                    </a:cubicBezTo>
                    <a:cubicBezTo>
                      <a:pt x="5673" y="6819"/>
                      <a:pt x="5949" y="7051"/>
                      <a:pt x="6267" y="7051"/>
                    </a:cubicBezTo>
                    <a:cubicBezTo>
                      <a:pt x="6309" y="7051"/>
                      <a:pt x="6351" y="7047"/>
                      <a:pt x="6394" y="7039"/>
                    </a:cubicBezTo>
                    <a:cubicBezTo>
                      <a:pt x="6453" y="7039"/>
                      <a:pt x="6513" y="7015"/>
                      <a:pt x="6560" y="6991"/>
                    </a:cubicBezTo>
                    <a:cubicBezTo>
                      <a:pt x="6822" y="6872"/>
                      <a:pt x="6989" y="6574"/>
                      <a:pt x="6941" y="6277"/>
                    </a:cubicBezTo>
                    <a:cubicBezTo>
                      <a:pt x="6584" y="4241"/>
                      <a:pt x="4846" y="312"/>
                      <a:pt x="738" y="2"/>
                    </a:cubicBezTo>
                    <a:cubicBezTo>
                      <a:pt x="723" y="1"/>
                      <a:pt x="708" y="1"/>
                      <a:pt x="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88;p41">
                <a:extLst>
                  <a:ext uri="{FF2B5EF4-FFF2-40B4-BE49-F238E27FC236}">
                    <a16:creationId xmlns:a16="http://schemas.microsoft.com/office/drawing/2014/main" id="{D0FB80B9-FC20-3220-0A7B-7BC48B32A580}"/>
                  </a:ext>
                </a:extLst>
              </p:cNvPr>
              <p:cNvSpPr/>
              <p:nvPr/>
            </p:nvSpPr>
            <p:spPr>
              <a:xfrm>
                <a:off x="6496325" y="2980700"/>
                <a:ext cx="79500" cy="72350"/>
              </a:xfrm>
              <a:custGeom>
                <a:avLst/>
                <a:gdLst/>
                <a:ahLst/>
                <a:cxnLst/>
                <a:rect l="l" t="t" r="r" b="b"/>
                <a:pathLst>
                  <a:path w="3180" h="2894" extrusionOk="0">
                    <a:moveTo>
                      <a:pt x="1582" y="0"/>
                    </a:moveTo>
                    <a:cubicBezTo>
                      <a:pt x="927" y="0"/>
                      <a:pt x="342" y="445"/>
                      <a:pt x="180" y="1114"/>
                    </a:cubicBezTo>
                    <a:cubicBezTo>
                      <a:pt x="1" y="1888"/>
                      <a:pt x="477" y="2674"/>
                      <a:pt x="1251" y="2852"/>
                    </a:cubicBezTo>
                    <a:cubicBezTo>
                      <a:pt x="1366" y="2880"/>
                      <a:pt x="1481" y="2893"/>
                      <a:pt x="1594" y="2893"/>
                    </a:cubicBezTo>
                    <a:cubicBezTo>
                      <a:pt x="2251" y="2893"/>
                      <a:pt x="2839" y="2441"/>
                      <a:pt x="3001" y="1781"/>
                    </a:cubicBezTo>
                    <a:cubicBezTo>
                      <a:pt x="3180" y="1007"/>
                      <a:pt x="2704" y="221"/>
                      <a:pt x="1930" y="42"/>
                    </a:cubicBezTo>
                    <a:cubicBezTo>
                      <a:pt x="1813" y="14"/>
                      <a:pt x="1696" y="0"/>
                      <a:pt x="1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89;p41">
                <a:extLst>
                  <a:ext uri="{FF2B5EF4-FFF2-40B4-BE49-F238E27FC236}">
                    <a16:creationId xmlns:a16="http://schemas.microsoft.com/office/drawing/2014/main" id="{407D9679-646F-D6A5-39FA-EDFB99D4C37E}"/>
                  </a:ext>
                </a:extLst>
              </p:cNvPr>
              <p:cNvSpPr/>
              <p:nvPr/>
            </p:nvSpPr>
            <p:spPr>
              <a:xfrm>
                <a:off x="6158200" y="2988550"/>
                <a:ext cx="174450" cy="176275"/>
              </a:xfrm>
              <a:custGeom>
                <a:avLst/>
                <a:gdLst/>
                <a:ahLst/>
                <a:cxnLst/>
                <a:rect l="l" t="t" r="r" b="b"/>
                <a:pathLst>
                  <a:path w="6978" h="7051" extrusionOk="0">
                    <a:moveTo>
                      <a:pt x="6284" y="1"/>
                    </a:moveTo>
                    <a:cubicBezTo>
                      <a:pt x="6269" y="1"/>
                      <a:pt x="6254" y="1"/>
                      <a:pt x="6239" y="2"/>
                    </a:cubicBezTo>
                    <a:cubicBezTo>
                      <a:pt x="2132" y="312"/>
                      <a:pt x="393" y="4241"/>
                      <a:pt x="48" y="6277"/>
                    </a:cubicBezTo>
                    <a:cubicBezTo>
                      <a:pt x="0" y="6574"/>
                      <a:pt x="155" y="6872"/>
                      <a:pt x="417" y="6991"/>
                    </a:cubicBezTo>
                    <a:cubicBezTo>
                      <a:pt x="477" y="7015"/>
                      <a:pt x="536" y="7039"/>
                      <a:pt x="596" y="7039"/>
                    </a:cubicBezTo>
                    <a:cubicBezTo>
                      <a:pt x="637" y="7047"/>
                      <a:pt x="678" y="7051"/>
                      <a:pt x="719" y="7051"/>
                    </a:cubicBezTo>
                    <a:cubicBezTo>
                      <a:pt x="1029" y="7051"/>
                      <a:pt x="1305" y="6819"/>
                      <a:pt x="1358" y="6503"/>
                    </a:cubicBezTo>
                    <a:cubicBezTo>
                      <a:pt x="1370" y="6455"/>
                      <a:pt x="2239" y="1633"/>
                      <a:pt x="6346" y="1324"/>
                    </a:cubicBezTo>
                    <a:cubicBezTo>
                      <a:pt x="6704" y="1300"/>
                      <a:pt x="6977" y="979"/>
                      <a:pt x="6954" y="621"/>
                    </a:cubicBezTo>
                    <a:cubicBezTo>
                      <a:pt x="6931" y="267"/>
                      <a:pt x="6634" y="1"/>
                      <a:pt x="6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90;p41">
                <a:extLst>
                  <a:ext uri="{FF2B5EF4-FFF2-40B4-BE49-F238E27FC236}">
                    <a16:creationId xmlns:a16="http://schemas.microsoft.com/office/drawing/2014/main" id="{99B89221-09B0-4088-500E-8CBB19AB57EC}"/>
                  </a:ext>
                </a:extLst>
              </p:cNvPr>
              <p:cNvSpPr/>
              <p:nvPr/>
            </p:nvSpPr>
            <p:spPr>
              <a:xfrm>
                <a:off x="6236175" y="2980500"/>
                <a:ext cx="79800" cy="72550"/>
              </a:xfrm>
              <a:custGeom>
                <a:avLst/>
                <a:gdLst/>
                <a:ahLst/>
                <a:cxnLst/>
                <a:rect l="l" t="t" r="r" b="b"/>
                <a:pathLst>
                  <a:path w="3192" h="2902" extrusionOk="0">
                    <a:moveTo>
                      <a:pt x="1602" y="1"/>
                    </a:moveTo>
                    <a:cubicBezTo>
                      <a:pt x="945" y="1"/>
                      <a:pt x="345" y="447"/>
                      <a:pt x="191" y="1122"/>
                    </a:cubicBezTo>
                    <a:cubicBezTo>
                      <a:pt x="1" y="1896"/>
                      <a:pt x="489" y="2682"/>
                      <a:pt x="1263" y="2860"/>
                    </a:cubicBezTo>
                    <a:cubicBezTo>
                      <a:pt x="1376" y="2888"/>
                      <a:pt x="1490" y="2901"/>
                      <a:pt x="1602" y="2901"/>
                    </a:cubicBezTo>
                    <a:cubicBezTo>
                      <a:pt x="2254" y="2901"/>
                      <a:pt x="2851" y="2449"/>
                      <a:pt x="3013" y="1789"/>
                    </a:cubicBezTo>
                    <a:cubicBezTo>
                      <a:pt x="3192" y="1015"/>
                      <a:pt x="2715" y="229"/>
                      <a:pt x="1930" y="38"/>
                    </a:cubicBezTo>
                    <a:cubicBezTo>
                      <a:pt x="1820" y="13"/>
                      <a:pt x="1710"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91;p41">
                <a:extLst>
                  <a:ext uri="{FF2B5EF4-FFF2-40B4-BE49-F238E27FC236}">
                    <a16:creationId xmlns:a16="http://schemas.microsoft.com/office/drawing/2014/main" id="{6B6E698F-ACB9-CF8F-FE7B-1E61ADA7E53D}"/>
                  </a:ext>
                </a:extLst>
              </p:cNvPr>
              <p:cNvSpPr/>
              <p:nvPr/>
            </p:nvSpPr>
            <p:spPr>
              <a:xfrm>
                <a:off x="6612425" y="3163900"/>
                <a:ext cx="62525" cy="52025"/>
              </a:xfrm>
              <a:custGeom>
                <a:avLst/>
                <a:gdLst/>
                <a:ahLst/>
                <a:cxnLst/>
                <a:rect l="l" t="t" r="r" b="b"/>
                <a:pathLst>
                  <a:path w="2501" h="2081" extrusionOk="0">
                    <a:moveTo>
                      <a:pt x="1227" y="1"/>
                    </a:moveTo>
                    <a:lnTo>
                      <a:pt x="762" y="96"/>
                    </a:lnTo>
                    <a:lnTo>
                      <a:pt x="846" y="513"/>
                    </a:lnTo>
                    <a:cubicBezTo>
                      <a:pt x="358" y="703"/>
                      <a:pt x="0" y="1192"/>
                      <a:pt x="143" y="1858"/>
                    </a:cubicBezTo>
                    <a:cubicBezTo>
                      <a:pt x="174" y="1991"/>
                      <a:pt x="292" y="2080"/>
                      <a:pt x="423" y="2080"/>
                    </a:cubicBezTo>
                    <a:cubicBezTo>
                      <a:pt x="445" y="2080"/>
                      <a:pt x="467" y="2078"/>
                      <a:pt x="489" y="2073"/>
                    </a:cubicBezTo>
                    <a:cubicBezTo>
                      <a:pt x="643" y="2037"/>
                      <a:pt x="739" y="1894"/>
                      <a:pt x="703" y="1739"/>
                    </a:cubicBezTo>
                    <a:cubicBezTo>
                      <a:pt x="667" y="1549"/>
                      <a:pt x="691" y="1382"/>
                      <a:pt x="786" y="1251"/>
                    </a:cubicBezTo>
                    <a:cubicBezTo>
                      <a:pt x="870" y="1132"/>
                      <a:pt x="1012" y="1037"/>
                      <a:pt x="1167" y="1001"/>
                    </a:cubicBezTo>
                    <a:cubicBezTo>
                      <a:pt x="1210" y="992"/>
                      <a:pt x="1259" y="987"/>
                      <a:pt x="1311" y="987"/>
                    </a:cubicBezTo>
                    <a:cubicBezTo>
                      <a:pt x="1535" y="987"/>
                      <a:pt x="1818" y="1091"/>
                      <a:pt x="1905" y="1477"/>
                    </a:cubicBezTo>
                    <a:cubicBezTo>
                      <a:pt x="1936" y="1610"/>
                      <a:pt x="2046" y="1699"/>
                      <a:pt x="2174" y="1699"/>
                    </a:cubicBezTo>
                    <a:cubicBezTo>
                      <a:pt x="2195" y="1699"/>
                      <a:pt x="2217" y="1697"/>
                      <a:pt x="2239" y="1692"/>
                    </a:cubicBezTo>
                    <a:cubicBezTo>
                      <a:pt x="2394" y="1656"/>
                      <a:pt x="2501" y="1501"/>
                      <a:pt x="2465" y="1346"/>
                    </a:cubicBezTo>
                    <a:cubicBezTo>
                      <a:pt x="2322" y="703"/>
                      <a:pt x="1810" y="418"/>
                      <a:pt x="1310" y="418"/>
                    </a:cubicBezTo>
                    <a:lnTo>
                      <a:pt x="12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92;p41">
                <a:extLst>
                  <a:ext uri="{FF2B5EF4-FFF2-40B4-BE49-F238E27FC236}">
                    <a16:creationId xmlns:a16="http://schemas.microsoft.com/office/drawing/2014/main" id="{F16C51D8-7CCA-54D9-0CD8-0E5896200E76}"/>
                  </a:ext>
                </a:extLst>
              </p:cNvPr>
              <p:cNvSpPr/>
              <p:nvPr/>
            </p:nvSpPr>
            <p:spPr>
              <a:xfrm>
                <a:off x="6131100" y="3161825"/>
                <a:ext cx="62250" cy="52600"/>
              </a:xfrm>
              <a:custGeom>
                <a:avLst/>
                <a:gdLst/>
                <a:ahLst/>
                <a:cxnLst/>
                <a:rect l="l" t="t" r="r" b="b"/>
                <a:pathLst>
                  <a:path w="2490" h="2104" extrusionOk="0">
                    <a:moveTo>
                      <a:pt x="1382" y="1"/>
                    </a:moveTo>
                    <a:lnTo>
                      <a:pt x="1299" y="453"/>
                    </a:lnTo>
                    <a:cubicBezTo>
                      <a:pt x="1261" y="450"/>
                      <a:pt x="1223" y="448"/>
                      <a:pt x="1184" y="448"/>
                    </a:cubicBezTo>
                    <a:cubicBezTo>
                      <a:pt x="684" y="448"/>
                      <a:pt x="180" y="740"/>
                      <a:pt x="37" y="1382"/>
                    </a:cubicBezTo>
                    <a:cubicBezTo>
                      <a:pt x="1" y="1537"/>
                      <a:pt x="108" y="1691"/>
                      <a:pt x="263" y="1715"/>
                    </a:cubicBezTo>
                    <a:cubicBezTo>
                      <a:pt x="285" y="1720"/>
                      <a:pt x="307" y="1723"/>
                      <a:pt x="328" y="1723"/>
                    </a:cubicBezTo>
                    <a:cubicBezTo>
                      <a:pt x="456" y="1723"/>
                      <a:pt x="566" y="1634"/>
                      <a:pt x="596" y="1501"/>
                    </a:cubicBezTo>
                    <a:cubicBezTo>
                      <a:pt x="681" y="1125"/>
                      <a:pt x="951" y="1016"/>
                      <a:pt x="1172" y="1016"/>
                    </a:cubicBezTo>
                    <a:cubicBezTo>
                      <a:pt x="1231" y="1016"/>
                      <a:pt x="1287" y="1024"/>
                      <a:pt x="1334" y="1036"/>
                    </a:cubicBezTo>
                    <a:cubicBezTo>
                      <a:pt x="1489" y="1060"/>
                      <a:pt x="1632" y="1156"/>
                      <a:pt x="1715" y="1275"/>
                    </a:cubicBezTo>
                    <a:cubicBezTo>
                      <a:pt x="1811" y="1406"/>
                      <a:pt x="1846" y="1572"/>
                      <a:pt x="1799" y="1763"/>
                    </a:cubicBezTo>
                    <a:cubicBezTo>
                      <a:pt x="1763" y="1918"/>
                      <a:pt x="1858" y="2060"/>
                      <a:pt x="2013" y="2096"/>
                    </a:cubicBezTo>
                    <a:cubicBezTo>
                      <a:pt x="2035" y="2101"/>
                      <a:pt x="2057" y="2104"/>
                      <a:pt x="2079" y="2104"/>
                    </a:cubicBezTo>
                    <a:cubicBezTo>
                      <a:pt x="2209" y="2104"/>
                      <a:pt x="2328" y="2015"/>
                      <a:pt x="2358" y="1882"/>
                    </a:cubicBezTo>
                    <a:cubicBezTo>
                      <a:pt x="2489" y="1263"/>
                      <a:pt x="2192" y="798"/>
                      <a:pt x="1763" y="584"/>
                    </a:cubicBezTo>
                    <a:lnTo>
                      <a:pt x="1858" y="96"/>
                    </a:lnTo>
                    <a:lnTo>
                      <a:pt x="13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93;p41">
                <a:extLst>
                  <a:ext uri="{FF2B5EF4-FFF2-40B4-BE49-F238E27FC236}">
                    <a16:creationId xmlns:a16="http://schemas.microsoft.com/office/drawing/2014/main" id="{96A4C099-BE1E-E39B-8FFB-881680DDE408}"/>
                  </a:ext>
                </a:extLst>
              </p:cNvPr>
              <p:cNvSpPr/>
              <p:nvPr/>
            </p:nvSpPr>
            <p:spPr>
              <a:xfrm>
                <a:off x="6365950" y="2802250"/>
                <a:ext cx="80700" cy="38125"/>
              </a:xfrm>
              <a:custGeom>
                <a:avLst/>
                <a:gdLst/>
                <a:ahLst/>
                <a:cxnLst/>
                <a:rect l="l" t="t" r="r" b="b"/>
                <a:pathLst>
                  <a:path w="3228" h="1525" extrusionOk="0">
                    <a:moveTo>
                      <a:pt x="1620" y="1"/>
                    </a:moveTo>
                    <a:cubicBezTo>
                      <a:pt x="727" y="1"/>
                      <a:pt x="1" y="680"/>
                      <a:pt x="1" y="1525"/>
                    </a:cubicBezTo>
                    <a:lnTo>
                      <a:pt x="3228" y="1525"/>
                    </a:lnTo>
                    <a:cubicBezTo>
                      <a:pt x="3228" y="680"/>
                      <a:pt x="2513" y="1"/>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94;p41">
                <a:extLst>
                  <a:ext uri="{FF2B5EF4-FFF2-40B4-BE49-F238E27FC236}">
                    <a16:creationId xmlns:a16="http://schemas.microsoft.com/office/drawing/2014/main" id="{61342EAD-5FF2-D683-5B70-51F15D62FFA8}"/>
                  </a:ext>
                </a:extLst>
              </p:cNvPr>
              <p:cNvSpPr/>
              <p:nvPr/>
            </p:nvSpPr>
            <p:spPr>
              <a:xfrm>
                <a:off x="6610050" y="3143125"/>
                <a:ext cx="51500" cy="26700"/>
              </a:xfrm>
              <a:custGeom>
                <a:avLst/>
                <a:gdLst/>
                <a:ahLst/>
                <a:cxnLst/>
                <a:rect l="l" t="t" r="r" b="b"/>
                <a:pathLst>
                  <a:path w="2060" h="1068" extrusionOk="0">
                    <a:moveTo>
                      <a:pt x="1621" y="1"/>
                    </a:moveTo>
                    <a:cubicBezTo>
                      <a:pt x="1593" y="1"/>
                      <a:pt x="1564" y="4"/>
                      <a:pt x="1536" y="10"/>
                    </a:cubicBezTo>
                    <a:lnTo>
                      <a:pt x="333" y="296"/>
                    </a:lnTo>
                    <a:cubicBezTo>
                      <a:pt x="131" y="344"/>
                      <a:pt x="0" y="558"/>
                      <a:pt x="48" y="761"/>
                    </a:cubicBezTo>
                    <a:cubicBezTo>
                      <a:pt x="89" y="945"/>
                      <a:pt x="254" y="1068"/>
                      <a:pt x="435" y="1068"/>
                    </a:cubicBezTo>
                    <a:cubicBezTo>
                      <a:pt x="465" y="1068"/>
                      <a:pt x="494" y="1065"/>
                      <a:pt x="524" y="1058"/>
                    </a:cubicBezTo>
                    <a:lnTo>
                      <a:pt x="1715" y="772"/>
                    </a:lnTo>
                    <a:cubicBezTo>
                      <a:pt x="1929" y="725"/>
                      <a:pt x="2060" y="510"/>
                      <a:pt x="2000" y="296"/>
                    </a:cubicBezTo>
                    <a:cubicBezTo>
                      <a:pt x="1959" y="122"/>
                      <a:pt x="1795" y="1"/>
                      <a:pt x="1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95;p41">
                <a:extLst>
                  <a:ext uri="{FF2B5EF4-FFF2-40B4-BE49-F238E27FC236}">
                    <a16:creationId xmlns:a16="http://schemas.microsoft.com/office/drawing/2014/main" id="{56A930B8-8754-BC28-D8A3-54233EE5D471}"/>
                  </a:ext>
                </a:extLst>
              </p:cNvPr>
              <p:cNvSpPr/>
              <p:nvPr/>
            </p:nvSpPr>
            <p:spPr>
              <a:xfrm>
                <a:off x="6148075" y="3143125"/>
                <a:ext cx="51525" cy="26700"/>
              </a:xfrm>
              <a:custGeom>
                <a:avLst/>
                <a:gdLst/>
                <a:ahLst/>
                <a:cxnLst/>
                <a:rect l="l" t="t" r="r" b="b"/>
                <a:pathLst>
                  <a:path w="2061" h="1068" extrusionOk="0">
                    <a:moveTo>
                      <a:pt x="435" y="1"/>
                    </a:moveTo>
                    <a:cubicBezTo>
                      <a:pt x="254" y="1"/>
                      <a:pt x="89" y="122"/>
                      <a:pt x="48" y="296"/>
                    </a:cubicBezTo>
                    <a:cubicBezTo>
                      <a:pt x="1" y="510"/>
                      <a:pt x="132" y="725"/>
                      <a:pt x="334" y="772"/>
                    </a:cubicBezTo>
                    <a:lnTo>
                      <a:pt x="1537" y="1058"/>
                    </a:lnTo>
                    <a:cubicBezTo>
                      <a:pt x="1565" y="1065"/>
                      <a:pt x="1593" y="1068"/>
                      <a:pt x="1621" y="1068"/>
                    </a:cubicBezTo>
                    <a:cubicBezTo>
                      <a:pt x="1795" y="1068"/>
                      <a:pt x="1960" y="945"/>
                      <a:pt x="2001" y="761"/>
                    </a:cubicBezTo>
                    <a:cubicBezTo>
                      <a:pt x="2060" y="558"/>
                      <a:pt x="1929" y="344"/>
                      <a:pt x="1715" y="296"/>
                    </a:cubicBezTo>
                    <a:lnTo>
                      <a:pt x="524" y="10"/>
                    </a:lnTo>
                    <a:cubicBezTo>
                      <a:pt x="495" y="4"/>
                      <a:pt x="465"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96;p41">
                <a:extLst>
                  <a:ext uri="{FF2B5EF4-FFF2-40B4-BE49-F238E27FC236}">
                    <a16:creationId xmlns:a16="http://schemas.microsoft.com/office/drawing/2014/main" id="{69D5B40C-A2BF-4C60-5AF4-CDDE4070FFEE}"/>
                  </a:ext>
                </a:extLst>
              </p:cNvPr>
              <p:cNvSpPr/>
              <p:nvPr/>
            </p:nvSpPr>
            <p:spPr>
              <a:xfrm>
                <a:off x="6396625" y="3231775"/>
                <a:ext cx="19675" cy="78600"/>
              </a:xfrm>
              <a:custGeom>
                <a:avLst/>
                <a:gdLst/>
                <a:ahLst/>
                <a:cxnLst/>
                <a:rect l="l" t="t" r="r" b="b"/>
                <a:pathLst>
                  <a:path w="787" h="3144" extrusionOk="0">
                    <a:moveTo>
                      <a:pt x="393" y="1"/>
                    </a:moveTo>
                    <a:cubicBezTo>
                      <a:pt x="179" y="1"/>
                      <a:pt x="0" y="179"/>
                      <a:pt x="0" y="393"/>
                    </a:cubicBezTo>
                    <a:lnTo>
                      <a:pt x="0" y="2763"/>
                    </a:lnTo>
                    <a:cubicBezTo>
                      <a:pt x="0" y="2977"/>
                      <a:pt x="179" y="3144"/>
                      <a:pt x="393" y="3144"/>
                    </a:cubicBezTo>
                    <a:cubicBezTo>
                      <a:pt x="608" y="3144"/>
                      <a:pt x="786" y="2977"/>
                      <a:pt x="786" y="2763"/>
                    </a:cubicBezTo>
                    <a:lnTo>
                      <a:pt x="786" y="393"/>
                    </a:lnTo>
                    <a:cubicBezTo>
                      <a:pt x="786" y="179"/>
                      <a:pt x="608"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97;p41">
                <a:extLst>
                  <a:ext uri="{FF2B5EF4-FFF2-40B4-BE49-F238E27FC236}">
                    <a16:creationId xmlns:a16="http://schemas.microsoft.com/office/drawing/2014/main" id="{9C15B37B-06B8-A134-7310-78A90EE14D7A}"/>
                  </a:ext>
                </a:extLst>
              </p:cNvPr>
              <p:cNvSpPr/>
              <p:nvPr/>
            </p:nvSpPr>
            <p:spPr>
              <a:xfrm>
                <a:off x="6351675" y="3293400"/>
                <a:ext cx="109550" cy="79800"/>
              </a:xfrm>
              <a:custGeom>
                <a:avLst/>
                <a:gdLst/>
                <a:ahLst/>
                <a:cxnLst/>
                <a:rect l="l" t="t" r="r" b="b"/>
                <a:pathLst>
                  <a:path w="4382" h="3192" extrusionOk="0">
                    <a:moveTo>
                      <a:pt x="2191" y="715"/>
                    </a:moveTo>
                    <a:cubicBezTo>
                      <a:pt x="2644" y="726"/>
                      <a:pt x="2989" y="881"/>
                      <a:pt x="3239" y="1179"/>
                    </a:cubicBezTo>
                    <a:cubicBezTo>
                      <a:pt x="3537" y="1536"/>
                      <a:pt x="3632" y="2048"/>
                      <a:pt x="3668" y="2393"/>
                    </a:cubicBezTo>
                    <a:lnTo>
                      <a:pt x="715" y="2393"/>
                    </a:lnTo>
                    <a:cubicBezTo>
                      <a:pt x="751" y="2048"/>
                      <a:pt x="846" y="1536"/>
                      <a:pt x="1143" y="1179"/>
                    </a:cubicBezTo>
                    <a:cubicBezTo>
                      <a:pt x="1382" y="881"/>
                      <a:pt x="1739" y="726"/>
                      <a:pt x="2191" y="715"/>
                    </a:cubicBezTo>
                    <a:close/>
                    <a:moveTo>
                      <a:pt x="2156" y="0"/>
                    </a:moveTo>
                    <a:cubicBezTo>
                      <a:pt x="1536" y="12"/>
                      <a:pt x="1036" y="250"/>
                      <a:pt x="679" y="691"/>
                    </a:cubicBezTo>
                    <a:cubicBezTo>
                      <a:pt x="0" y="1512"/>
                      <a:pt x="60" y="2762"/>
                      <a:pt x="72" y="2810"/>
                    </a:cubicBezTo>
                    <a:cubicBezTo>
                      <a:pt x="84" y="3024"/>
                      <a:pt x="262" y="3191"/>
                      <a:pt x="465" y="3191"/>
                    </a:cubicBezTo>
                    <a:lnTo>
                      <a:pt x="3906" y="3191"/>
                    </a:lnTo>
                    <a:cubicBezTo>
                      <a:pt x="4120" y="3191"/>
                      <a:pt x="4287" y="3024"/>
                      <a:pt x="4299" y="2810"/>
                    </a:cubicBezTo>
                    <a:lnTo>
                      <a:pt x="4311" y="2810"/>
                    </a:lnTo>
                    <a:cubicBezTo>
                      <a:pt x="4311" y="2762"/>
                      <a:pt x="4382" y="1512"/>
                      <a:pt x="3703" y="691"/>
                    </a:cubicBezTo>
                    <a:cubicBezTo>
                      <a:pt x="3346" y="250"/>
                      <a:pt x="2846" y="12"/>
                      <a:pt x="2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98;p41">
                <a:extLst>
                  <a:ext uri="{FF2B5EF4-FFF2-40B4-BE49-F238E27FC236}">
                    <a16:creationId xmlns:a16="http://schemas.microsoft.com/office/drawing/2014/main" id="{3DCDC3EE-D39C-A28E-6073-E7A7ED619A87}"/>
                  </a:ext>
                </a:extLst>
              </p:cNvPr>
              <p:cNvSpPr/>
              <p:nvPr/>
            </p:nvSpPr>
            <p:spPr>
              <a:xfrm>
                <a:off x="6384425" y="3323150"/>
                <a:ext cx="44075" cy="106900"/>
              </a:xfrm>
              <a:custGeom>
                <a:avLst/>
                <a:gdLst/>
                <a:ahLst/>
                <a:cxnLst/>
                <a:rect l="l" t="t" r="r" b="b"/>
                <a:pathLst>
                  <a:path w="1763" h="4276" extrusionOk="0">
                    <a:moveTo>
                      <a:pt x="881" y="1"/>
                    </a:moveTo>
                    <a:cubicBezTo>
                      <a:pt x="393" y="1"/>
                      <a:pt x="0" y="394"/>
                      <a:pt x="0" y="882"/>
                    </a:cubicBezTo>
                    <a:lnTo>
                      <a:pt x="0" y="3394"/>
                    </a:lnTo>
                    <a:cubicBezTo>
                      <a:pt x="0" y="3882"/>
                      <a:pt x="393" y="4275"/>
                      <a:pt x="881" y="4275"/>
                    </a:cubicBezTo>
                    <a:cubicBezTo>
                      <a:pt x="1369" y="4275"/>
                      <a:pt x="1762" y="3882"/>
                      <a:pt x="1762" y="3394"/>
                    </a:cubicBezTo>
                    <a:lnTo>
                      <a:pt x="1762" y="882"/>
                    </a:lnTo>
                    <a:cubicBezTo>
                      <a:pt x="1762" y="394"/>
                      <a:pt x="1369"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99;p41">
                <a:extLst>
                  <a:ext uri="{FF2B5EF4-FFF2-40B4-BE49-F238E27FC236}">
                    <a16:creationId xmlns:a16="http://schemas.microsoft.com/office/drawing/2014/main" id="{DFD78F65-3807-62C0-0D96-A587404DCF53}"/>
                  </a:ext>
                </a:extLst>
              </p:cNvPr>
              <p:cNvSpPr/>
              <p:nvPr/>
            </p:nvSpPr>
            <p:spPr>
              <a:xfrm>
                <a:off x="6383225" y="3260050"/>
                <a:ext cx="46450" cy="16700"/>
              </a:xfrm>
              <a:custGeom>
                <a:avLst/>
                <a:gdLst/>
                <a:ahLst/>
                <a:cxnLst/>
                <a:rect l="l" t="t" r="r" b="b"/>
                <a:pathLst>
                  <a:path w="1858" h="668" extrusionOk="0">
                    <a:moveTo>
                      <a:pt x="334" y="1"/>
                    </a:moveTo>
                    <a:cubicBezTo>
                      <a:pt x="155" y="1"/>
                      <a:pt x="1" y="155"/>
                      <a:pt x="1" y="334"/>
                    </a:cubicBezTo>
                    <a:cubicBezTo>
                      <a:pt x="1" y="513"/>
                      <a:pt x="155" y="667"/>
                      <a:pt x="334" y="667"/>
                    </a:cubicBezTo>
                    <a:lnTo>
                      <a:pt x="1525" y="667"/>
                    </a:lnTo>
                    <a:cubicBezTo>
                      <a:pt x="1703" y="667"/>
                      <a:pt x="1858" y="513"/>
                      <a:pt x="1858" y="334"/>
                    </a:cubicBezTo>
                    <a:cubicBezTo>
                      <a:pt x="1858" y="155"/>
                      <a:pt x="1703" y="1"/>
                      <a:pt x="1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0;p41">
                <a:extLst>
                  <a:ext uri="{FF2B5EF4-FFF2-40B4-BE49-F238E27FC236}">
                    <a16:creationId xmlns:a16="http://schemas.microsoft.com/office/drawing/2014/main" id="{D844E91F-ACB8-AB27-5127-69D60CEB8274}"/>
                  </a:ext>
                </a:extLst>
              </p:cNvPr>
              <p:cNvSpPr/>
              <p:nvPr/>
            </p:nvSpPr>
            <p:spPr>
              <a:xfrm>
                <a:off x="6276075" y="3125800"/>
                <a:ext cx="260775" cy="116125"/>
              </a:xfrm>
              <a:custGeom>
                <a:avLst/>
                <a:gdLst/>
                <a:ahLst/>
                <a:cxnLst/>
                <a:rect l="l" t="t" r="r" b="b"/>
                <a:pathLst>
                  <a:path w="10431" h="4645" extrusionOk="0">
                    <a:moveTo>
                      <a:pt x="0" y="1"/>
                    </a:moveTo>
                    <a:cubicBezTo>
                      <a:pt x="0" y="2561"/>
                      <a:pt x="2084" y="4644"/>
                      <a:pt x="4656" y="4644"/>
                    </a:cubicBezTo>
                    <a:lnTo>
                      <a:pt x="5775" y="4644"/>
                    </a:lnTo>
                    <a:cubicBezTo>
                      <a:pt x="8347" y="4644"/>
                      <a:pt x="10430" y="2561"/>
                      <a:pt x="10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01;p41">
                <a:extLst>
                  <a:ext uri="{FF2B5EF4-FFF2-40B4-BE49-F238E27FC236}">
                    <a16:creationId xmlns:a16="http://schemas.microsoft.com/office/drawing/2014/main" id="{E8177FA4-D460-3EE7-C12B-8C2905247D5D}"/>
                  </a:ext>
                </a:extLst>
              </p:cNvPr>
              <p:cNvSpPr/>
              <p:nvPr/>
            </p:nvSpPr>
            <p:spPr>
              <a:xfrm>
                <a:off x="6276075" y="2826675"/>
                <a:ext cx="260775" cy="337250"/>
              </a:xfrm>
              <a:custGeom>
                <a:avLst/>
                <a:gdLst/>
                <a:ahLst/>
                <a:cxnLst/>
                <a:rect l="l" t="t" r="r" b="b"/>
                <a:pathLst>
                  <a:path w="10431" h="13490" extrusionOk="0">
                    <a:moveTo>
                      <a:pt x="4656" y="0"/>
                    </a:moveTo>
                    <a:cubicBezTo>
                      <a:pt x="2084" y="0"/>
                      <a:pt x="0" y="1715"/>
                      <a:pt x="0" y="3834"/>
                    </a:cubicBezTo>
                    <a:lnTo>
                      <a:pt x="0" y="13490"/>
                    </a:lnTo>
                    <a:lnTo>
                      <a:pt x="10430" y="13490"/>
                    </a:lnTo>
                    <a:lnTo>
                      <a:pt x="10430" y="3834"/>
                    </a:lnTo>
                    <a:cubicBezTo>
                      <a:pt x="10430" y="1715"/>
                      <a:pt x="8347" y="0"/>
                      <a:pt x="5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02;p41">
                <a:extLst>
                  <a:ext uri="{FF2B5EF4-FFF2-40B4-BE49-F238E27FC236}">
                    <a16:creationId xmlns:a16="http://schemas.microsoft.com/office/drawing/2014/main" id="{713187C3-84E9-EC7E-5723-505ACFD2BEBF}"/>
                  </a:ext>
                </a:extLst>
              </p:cNvPr>
              <p:cNvSpPr/>
              <p:nvPr/>
            </p:nvSpPr>
            <p:spPr>
              <a:xfrm>
                <a:off x="6239450" y="3117175"/>
                <a:ext cx="334000" cy="54200"/>
              </a:xfrm>
              <a:custGeom>
                <a:avLst/>
                <a:gdLst/>
                <a:ahLst/>
                <a:cxnLst/>
                <a:rect l="l" t="t" r="r" b="b"/>
                <a:pathLst>
                  <a:path w="13360" h="2168" extrusionOk="0">
                    <a:moveTo>
                      <a:pt x="1084" y="1"/>
                    </a:moveTo>
                    <a:cubicBezTo>
                      <a:pt x="489" y="1"/>
                      <a:pt x="1" y="477"/>
                      <a:pt x="1" y="1084"/>
                    </a:cubicBezTo>
                    <a:cubicBezTo>
                      <a:pt x="1" y="1679"/>
                      <a:pt x="489" y="2168"/>
                      <a:pt x="1084" y="2168"/>
                    </a:cubicBezTo>
                    <a:lnTo>
                      <a:pt x="12276" y="2168"/>
                    </a:lnTo>
                    <a:cubicBezTo>
                      <a:pt x="12871" y="2168"/>
                      <a:pt x="13360" y="1679"/>
                      <a:pt x="13360" y="1084"/>
                    </a:cubicBezTo>
                    <a:cubicBezTo>
                      <a:pt x="13360" y="477"/>
                      <a:pt x="12871" y="1"/>
                      <a:pt x="122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03;p41">
                <a:extLst>
                  <a:ext uri="{FF2B5EF4-FFF2-40B4-BE49-F238E27FC236}">
                    <a16:creationId xmlns:a16="http://schemas.microsoft.com/office/drawing/2014/main" id="{7BAF6CB8-44B8-347D-93AB-B8063816D7BB}"/>
                  </a:ext>
                </a:extLst>
              </p:cNvPr>
              <p:cNvSpPr/>
              <p:nvPr/>
            </p:nvSpPr>
            <p:spPr>
              <a:xfrm>
                <a:off x="6276075" y="3076100"/>
                <a:ext cx="260775" cy="41100"/>
              </a:xfrm>
              <a:custGeom>
                <a:avLst/>
                <a:gdLst/>
                <a:ahLst/>
                <a:cxnLst/>
                <a:rect l="l" t="t" r="r" b="b"/>
                <a:pathLst>
                  <a:path w="10431" h="1644" extrusionOk="0">
                    <a:moveTo>
                      <a:pt x="0" y="1"/>
                    </a:moveTo>
                    <a:lnTo>
                      <a:pt x="0" y="1644"/>
                    </a:lnTo>
                    <a:lnTo>
                      <a:pt x="10430" y="1644"/>
                    </a:lnTo>
                    <a:lnTo>
                      <a:pt x="104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004;p41">
                <a:extLst>
                  <a:ext uri="{FF2B5EF4-FFF2-40B4-BE49-F238E27FC236}">
                    <a16:creationId xmlns:a16="http://schemas.microsoft.com/office/drawing/2014/main" id="{042D8E36-AD00-F717-3EBD-93F8964194E0}"/>
                  </a:ext>
                </a:extLst>
              </p:cNvPr>
              <p:cNvSpPr/>
              <p:nvPr/>
            </p:nvSpPr>
            <p:spPr>
              <a:xfrm>
                <a:off x="6334125" y="3135050"/>
                <a:ext cx="17875" cy="17875"/>
              </a:xfrm>
              <a:custGeom>
                <a:avLst/>
                <a:gdLst/>
                <a:ahLst/>
                <a:cxnLst/>
                <a:rect l="l" t="t" r="r" b="b"/>
                <a:pathLst>
                  <a:path w="715" h="715" extrusionOk="0">
                    <a:moveTo>
                      <a:pt x="357" y="0"/>
                    </a:moveTo>
                    <a:cubicBezTo>
                      <a:pt x="167" y="0"/>
                      <a:pt x="0" y="167"/>
                      <a:pt x="0" y="357"/>
                    </a:cubicBezTo>
                    <a:cubicBezTo>
                      <a:pt x="0" y="560"/>
                      <a:pt x="167" y="714"/>
                      <a:pt x="357" y="714"/>
                    </a:cubicBezTo>
                    <a:cubicBezTo>
                      <a:pt x="560" y="714"/>
                      <a:pt x="714" y="560"/>
                      <a:pt x="714" y="357"/>
                    </a:cubicBezTo>
                    <a:cubicBezTo>
                      <a:pt x="714" y="167"/>
                      <a:pt x="560" y="0"/>
                      <a:pt x="3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005;p41">
                <a:extLst>
                  <a:ext uri="{FF2B5EF4-FFF2-40B4-BE49-F238E27FC236}">
                    <a16:creationId xmlns:a16="http://schemas.microsoft.com/office/drawing/2014/main" id="{4188890F-2264-5DCF-5020-953DED52D1A5}"/>
                  </a:ext>
                </a:extLst>
              </p:cNvPr>
              <p:cNvSpPr/>
              <p:nvPr/>
            </p:nvSpPr>
            <p:spPr>
              <a:xfrm>
                <a:off x="6306725" y="3135050"/>
                <a:ext cx="18175" cy="17875"/>
              </a:xfrm>
              <a:custGeom>
                <a:avLst/>
                <a:gdLst/>
                <a:ahLst/>
                <a:cxnLst/>
                <a:rect l="l" t="t" r="r" b="b"/>
                <a:pathLst>
                  <a:path w="727" h="715" extrusionOk="0">
                    <a:moveTo>
                      <a:pt x="358" y="0"/>
                    </a:moveTo>
                    <a:cubicBezTo>
                      <a:pt x="167" y="0"/>
                      <a:pt x="1" y="167"/>
                      <a:pt x="1" y="357"/>
                    </a:cubicBezTo>
                    <a:cubicBezTo>
                      <a:pt x="1" y="560"/>
                      <a:pt x="167" y="714"/>
                      <a:pt x="358" y="714"/>
                    </a:cubicBezTo>
                    <a:cubicBezTo>
                      <a:pt x="560" y="714"/>
                      <a:pt x="727" y="560"/>
                      <a:pt x="727" y="357"/>
                    </a:cubicBezTo>
                    <a:cubicBezTo>
                      <a:pt x="727" y="167"/>
                      <a:pt x="560"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006;p41">
                <a:extLst>
                  <a:ext uri="{FF2B5EF4-FFF2-40B4-BE49-F238E27FC236}">
                    <a16:creationId xmlns:a16="http://schemas.microsoft.com/office/drawing/2014/main" id="{5FD3FC57-0D27-9A44-5148-5919D8A5A240}"/>
                  </a:ext>
                </a:extLst>
              </p:cNvPr>
              <p:cNvSpPr/>
              <p:nvPr/>
            </p:nvSpPr>
            <p:spPr>
              <a:xfrm>
                <a:off x="6279350" y="3135050"/>
                <a:ext cx="18175" cy="17875"/>
              </a:xfrm>
              <a:custGeom>
                <a:avLst/>
                <a:gdLst/>
                <a:ahLst/>
                <a:cxnLst/>
                <a:rect l="l" t="t" r="r" b="b"/>
                <a:pathLst>
                  <a:path w="727" h="715" extrusionOk="0">
                    <a:moveTo>
                      <a:pt x="369" y="0"/>
                    </a:moveTo>
                    <a:cubicBezTo>
                      <a:pt x="167" y="0"/>
                      <a:pt x="0" y="167"/>
                      <a:pt x="0" y="357"/>
                    </a:cubicBezTo>
                    <a:cubicBezTo>
                      <a:pt x="0" y="560"/>
                      <a:pt x="167" y="714"/>
                      <a:pt x="369" y="714"/>
                    </a:cubicBezTo>
                    <a:cubicBezTo>
                      <a:pt x="560" y="714"/>
                      <a:pt x="727" y="560"/>
                      <a:pt x="727" y="357"/>
                    </a:cubicBezTo>
                    <a:cubicBezTo>
                      <a:pt x="727" y="167"/>
                      <a:pt x="560" y="0"/>
                      <a:pt x="3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007;p41">
                <a:extLst>
                  <a:ext uri="{FF2B5EF4-FFF2-40B4-BE49-F238E27FC236}">
                    <a16:creationId xmlns:a16="http://schemas.microsoft.com/office/drawing/2014/main" id="{1BC982A8-575D-FC94-1428-9AC3EEC49C4E}"/>
                  </a:ext>
                </a:extLst>
              </p:cNvPr>
              <p:cNvSpPr/>
              <p:nvPr/>
            </p:nvSpPr>
            <p:spPr>
              <a:xfrm>
                <a:off x="6515375" y="3135050"/>
                <a:ext cx="17900" cy="17875"/>
              </a:xfrm>
              <a:custGeom>
                <a:avLst/>
                <a:gdLst/>
                <a:ahLst/>
                <a:cxnLst/>
                <a:rect l="l" t="t" r="r" b="b"/>
                <a:pathLst>
                  <a:path w="716" h="715" extrusionOk="0">
                    <a:moveTo>
                      <a:pt x="358" y="0"/>
                    </a:moveTo>
                    <a:cubicBezTo>
                      <a:pt x="168" y="0"/>
                      <a:pt x="1" y="167"/>
                      <a:pt x="1" y="357"/>
                    </a:cubicBezTo>
                    <a:cubicBezTo>
                      <a:pt x="1" y="560"/>
                      <a:pt x="168" y="714"/>
                      <a:pt x="358" y="714"/>
                    </a:cubicBezTo>
                    <a:cubicBezTo>
                      <a:pt x="561" y="714"/>
                      <a:pt x="715" y="560"/>
                      <a:pt x="715" y="357"/>
                    </a:cubicBezTo>
                    <a:cubicBezTo>
                      <a:pt x="715" y="167"/>
                      <a:pt x="561"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008;p41">
                <a:extLst>
                  <a:ext uri="{FF2B5EF4-FFF2-40B4-BE49-F238E27FC236}">
                    <a16:creationId xmlns:a16="http://schemas.microsoft.com/office/drawing/2014/main" id="{873C99E6-3829-B4E3-3FA2-B6F6CA871A56}"/>
                  </a:ext>
                </a:extLst>
              </p:cNvPr>
              <p:cNvSpPr/>
              <p:nvPr/>
            </p:nvSpPr>
            <p:spPr>
              <a:xfrm>
                <a:off x="6488000" y="3135050"/>
                <a:ext cx="18175" cy="17875"/>
              </a:xfrm>
              <a:custGeom>
                <a:avLst/>
                <a:gdLst/>
                <a:ahLst/>
                <a:cxnLst/>
                <a:rect l="l" t="t" r="r" b="b"/>
                <a:pathLst>
                  <a:path w="727" h="715" extrusionOk="0">
                    <a:moveTo>
                      <a:pt x="358" y="0"/>
                    </a:moveTo>
                    <a:cubicBezTo>
                      <a:pt x="167" y="0"/>
                      <a:pt x="1" y="167"/>
                      <a:pt x="1" y="357"/>
                    </a:cubicBezTo>
                    <a:cubicBezTo>
                      <a:pt x="1" y="560"/>
                      <a:pt x="167" y="714"/>
                      <a:pt x="358" y="714"/>
                    </a:cubicBezTo>
                    <a:cubicBezTo>
                      <a:pt x="560" y="714"/>
                      <a:pt x="727" y="560"/>
                      <a:pt x="727" y="357"/>
                    </a:cubicBezTo>
                    <a:cubicBezTo>
                      <a:pt x="727" y="167"/>
                      <a:pt x="560"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009;p41">
                <a:extLst>
                  <a:ext uri="{FF2B5EF4-FFF2-40B4-BE49-F238E27FC236}">
                    <a16:creationId xmlns:a16="http://schemas.microsoft.com/office/drawing/2014/main" id="{399EA1E2-9ACC-5052-A410-865E9C1AB93A}"/>
                  </a:ext>
                </a:extLst>
              </p:cNvPr>
              <p:cNvSpPr/>
              <p:nvPr/>
            </p:nvSpPr>
            <p:spPr>
              <a:xfrm>
                <a:off x="6460625" y="3135050"/>
                <a:ext cx="18175" cy="17875"/>
              </a:xfrm>
              <a:custGeom>
                <a:avLst/>
                <a:gdLst/>
                <a:ahLst/>
                <a:cxnLst/>
                <a:rect l="l" t="t" r="r" b="b"/>
                <a:pathLst>
                  <a:path w="727" h="715" extrusionOk="0">
                    <a:moveTo>
                      <a:pt x="369" y="0"/>
                    </a:moveTo>
                    <a:cubicBezTo>
                      <a:pt x="167" y="0"/>
                      <a:pt x="0" y="167"/>
                      <a:pt x="0" y="357"/>
                    </a:cubicBezTo>
                    <a:cubicBezTo>
                      <a:pt x="0" y="560"/>
                      <a:pt x="167" y="714"/>
                      <a:pt x="369" y="714"/>
                    </a:cubicBezTo>
                    <a:cubicBezTo>
                      <a:pt x="560" y="714"/>
                      <a:pt x="726" y="560"/>
                      <a:pt x="726" y="357"/>
                    </a:cubicBezTo>
                    <a:cubicBezTo>
                      <a:pt x="726" y="167"/>
                      <a:pt x="560" y="0"/>
                      <a:pt x="3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010;p41">
                <a:extLst>
                  <a:ext uri="{FF2B5EF4-FFF2-40B4-BE49-F238E27FC236}">
                    <a16:creationId xmlns:a16="http://schemas.microsoft.com/office/drawing/2014/main" id="{21CA86AC-FBB0-EECF-E66B-811CDD4A5C98}"/>
                  </a:ext>
                </a:extLst>
              </p:cNvPr>
              <p:cNvSpPr/>
              <p:nvPr/>
            </p:nvSpPr>
            <p:spPr>
              <a:xfrm>
                <a:off x="6349300" y="2932500"/>
                <a:ext cx="42575" cy="38100"/>
              </a:xfrm>
              <a:custGeom>
                <a:avLst/>
                <a:gdLst/>
                <a:ahLst/>
                <a:cxnLst/>
                <a:rect l="l" t="t" r="r" b="b"/>
                <a:pathLst>
                  <a:path w="1703" h="1524" extrusionOk="0">
                    <a:moveTo>
                      <a:pt x="841" y="1"/>
                    </a:moveTo>
                    <a:cubicBezTo>
                      <a:pt x="666" y="1"/>
                      <a:pt x="490" y="61"/>
                      <a:pt x="346" y="184"/>
                    </a:cubicBezTo>
                    <a:cubicBezTo>
                      <a:pt x="36" y="470"/>
                      <a:pt x="0" y="946"/>
                      <a:pt x="274" y="1256"/>
                    </a:cubicBezTo>
                    <a:cubicBezTo>
                      <a:pt x="425" y="1433"/>
                      <a:pt x="636" y="1523"/>
                      <a:pt x="850" y="1523"/>
                    </a:cubicBezTo>
                    <a:cubicBezTo>
                      <a:pt x="1025" y="1523"/>
                      <a:pt x="1201" y="1463"/>
                      <a:pt x="1346" y="1339"/>
                    </a:cubicBezTo>
                    <a:cubicBezTo>
                      <a:pt x="1667" y="1065"/>
                      <a:pt x="1703" y="577"/>
                      <a:pt x="1417" y="268"/>
                    </a:cubicBezTo>
                    <a:cubicBezTo>
                      <a:pt x="1266" y="91"/>
                      <a:pt x="1055" y="1"/>
                      <a:pt x="8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011;p41">
                <a:extLst>
                  <a:ext uri="{FF2B5EF4-FFF2-40B4-BE49-F238E27FC236}">
                    <a16:creationId xmlns:a16="http://schemas.microsoft.com/office/drawing/2014/main" id="{DFF8D858-1C7E-EF31-A9C3-84EC6BE51D23}"/>
                  </a:ext>
                </a:extLst>
              </p:cNvPr>
              <p:cNvSpPr/>
              <p:nvPr/>
            </p:nvSpPr>
            <p:spPr>
              <a:xfrm>
                <a:off x="6422525" y="2932600"/>
                <a:ext cx="39300" cy="37925"/>
              </a:xfrm>
              <a:custGeom>
                <a:avLst/>
                <a:gdLst/>
                <a:ahLst/>
                <a:cxnLst/>
                <a:rect l="l" t="t" r="r" b="b"/>
                <a:pathLst>
                  <a:path w="1572" h="1517" extrusionOk="0">
                    <a:moveTo>
                      <a:pt x="801" y="1"/>
                    </a:moveTo>
                    <a:cubicBezTo>
                      <a:pt x="403" y="1"/>
                      <a:pt x="59" y="303"/>
                      <a:pt x="36" y="704"/>
                    </a:cubicBezTo>
                    <a:cubicBezTo>
                      <a:pt x="0" y="1121"/>
                      <a:pt x="310" y="1490"/>
                      <a:pt x="738" y="1514"/>
                    </a:cubicBezTo>
                    <a:cubicBezTo>
                      <a:pt x="760" y="1516"/>
                      <a:pt x="782" y="1517"/>
                      <a:pt x="804" y="1517"/>
                    </a:cubicBezTo>
                    <a:cubicBezTo>
                      <a:pt x="1192" y="1517"/>
                      <a:pt x="1514" y="1218"/>
                      <a:pt x="1548" y="811"/>
                    </a:cubicBezTo>
                    <a:cubicBezTo>
                      <a:pt x="1572" y="395"/>
                      <a:pt x="1262" y="38"/>
                      <a:pt x="846" y="2"/>
                    </a:cubicBezTo>
                    <a:cubicBezTo>
                      <a:pt x="830" y="1"/>
                      <a:pt x="815" y="1"/>
                      <a:pt x="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012;p41">
                <a:extLst>
                  <a:ext uri="{FF2B5EF4-FFF2-40B4-BE49-F238E27FC236}">
                    <a16:creationId xmlns:a16="http://schemas.microsoft.com/office/drawing/2014/main" id="{B95DD5B3-0286-A3B9-45FF-7672B725EEA3}"/>
                  </a:ext>
                </a:extLst>
              </p:cNvPr>
              <p:cNvSpPr/>
              <p:nvPr/>
            </p:nvSpPr>
            <p:spPr>
              <a:xfrm>
                <a:off x="6340375" y="2991275"/>
                <a:ext cx="132175" cy="35750"/>
              </a:xfrm>
              <a:custGeom>
                <a:avLst/>
                <a:gdLst/>
                <a:ahLst/>
                <a:cxnLst/>
                <a:rect l="l" t="t" r="r" b="b"/>
                <a:pathLst>
                  <a:path w="5287" h="1430" extrusionOk="0">
                    <a:moveTo>
                      <a:pt x="667" y="0"/>
                    </a:moveTo>
                    <a:cubicBezTo>
                      <a:pt x="298" y="0"/>
                      <a:pt x="0" y="298"/>
                      <a:pt x="0" y="667"/>
                    </a:cubicBezTo>
                    <a:lnTo>
                      <a:pt x="0" y="762"/>
                    </a:lnTo>
                    <a:cubicBezTo>
                      <a:pt x="0" y="1131"/>
                      <a:pt x="298" y="1429"/>
                      <a:pt x="667" y="1429"/>
                    </a:cubicBezTo>
                    <a:lnTo>
                      <a:pt x="4620" y="1429"/>
                    </a:lnTo>
                    <a:cubicBezTo>
                      <a:pt x="4989" y="1429"/>
                      <a:pt x="5286" y="1131"/>
                      <a:pt x="5286" y="762"/>
                    </a:cubicBezTo>
                    <a:lnTo>
                      <a:pt x="5286" y="667"/>
                    </a:lnTo>
                    <a:cubicBezTo>
                      <a:pt x="5286" y="298"/>
                      <a:pt x="4989" y="0"/>
                      <a:pt x="4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013;p41">
                <a:extLst>
                  <a:ext uri="{FF2B5EF4-FFF2-40B4-BE49-F238E27FC236}">
                    <a16:creationId xmlns:a16="http://schemas.microsoft.com/office/drawing/2014/main" id="{CA0B3040-3C87-A6E2-FB0D-B6437609F8F5}"/>
                  </a:ext>
                </a:extLst>
              </p:cNvPr>
              <p:cNvSpPr/>
              <p:nvPr/>
            </p:nvSpPr>
            <p:spPr>
              <a:xfrm>
                <a:off x="6352875" y="3004675"/>
                <a:ext cx="107175" cy="8650"/>
              </a:xfrm>
              <a:custGeom>
                <a:avLst/>
                <a:gdLst/>
                <a:ahLst/>
                <a:cxnLst/>
                <a:rect l="l" t="t" r="r" b="b"/>
                <a:pathLst>
                  <a:path w="4287" h="346" extrusionOk="0">
                    <a:moveTo>
                      <a:pt x="167" y="0"/>
                    </a:moveTo>
                    <a:cubicBezTo>
                      <a:pt x="72" y="0"/>
                      <a:pt x="0" y="83"/>
                      <a:pt x="0" y="179"/>
                    </a:cubicBezTo>
                    <a:cubicBezTo>
                      <a:pt x="0" y="274"/>
                      <a:pt x="72" y="345"/>
                      <a:pt x="167" y="345"/>
                    </a:cubicBezTo>
                    <a:lnTo>
                      <a:pt x="4108" y="345"/>
                    </a:lnTo>
                    <a:cubicBezTo>
                      <a:pt x="4215" y="345"/>
                      <a:pt x="4286" y="274"/>
                      <a:pt x="4286" y="179"/>
                    </a:cubicBezTo>
                    <a:cubicBezTo>
                      <a:pt x="4286" y="83"/>
                      <a:pt x="4215" y="0"/>
                      <a:pt x="4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85" name="Google Shape;1586;p38">
            <a:extLst>
              <a:ext uri="{FF2B5EF4-FFF2-40B4-BE49-F238E27FC236}">
                <a16:creationId xmlns:a16="http://schemas.microsoft.com/office/drawing/2014/main" id="{A447E6E6-03CC-D1FD-6D8A-AA14FE0430ED}"/>
              </a:ext>
            </a:extLst>
          </p:cNvPr>
          <p:cNvGrpSpPr/>
          <p:nvPr/>
        </p:nvGrpSpPr>
        <p:grpSpPr>
          <a:xfrm rot="10280415">
            <a:off x="8684065" y="7921943"/>
            <a:ext cx="1052121" cy="990345"/>
            <a:chOff x="3685713" y="4288888"/>
            <a:chExt cx="329550" cy="310200"/>
          </a:xfrm>
        </p:grpSpPr>
        <p:sp>
          <p:nvSpPr>
            <p:cNvPr id="2186" name="Google Shape;1587;p38">
              <a:extLst>
                <a:ext uri="{FF2B5EF4-FFF2-40B4-BE49-F238E27FC236}">
                  <a16:creationId xmlns:a16="http://schemas.microsoft.com/office/drawing/2014/main" id="{F382ED0C-1A64-1957-EC58-DFD8C33B5296}"/>
                </a:ext>
              </a:extLst>
            </p:cNvPr>
            <p:cNvSpPr/>
            <p:nvPr/>
          </p:nvSpPr>
          <p:spPr>
            <a:xfrm>
              <a:off x="3685713" y="4288888"/>
              <a:ext cx="329550" cy="310200"/>
            </a:xfrm>
            <a:custGeom>
              <a:avLst/>
              <a:gdLst/>
              <a:ahLst/>
              <a:cxnLst/>
              <a:rect l="l" t="t" r="r" b="b"/>
              <a:pathLst>
                <a:path w="13182" h="12408" extrusionOk="0">
                  <a:moveTo>
                    <a:pt x="6740" y="1"/>
                  </a:moveTo>
                  <a:cubicBezTo>
                    <a:pt x="6430" y="1"/>
                    <a:pt x="6168" y="263"/>
                    <a:pt x="6168" y="572"/>
                  </a:cubicBezTo>
                  <a:cubicBezTo>
                    <a:pt x="6168" y="834"/>
                    <a:pt x="6347" y="1049"/>
                    <a:pt x="6597" y="1120"/>
                  </a:cubicBezTo>
                  <a:lnTo>
                    <a:pt x="6585" y="1120"/>
                  </a:lnTo>
                  <a:lnTo>
                    <a:pt x="6585" y="2787"/>
                  </a:lnTo>
                  <a:cubicBezTo>
                    <a:pt x="5704" y="2846"/>
                    <a:pt x="4990" y="3430"/>
                    <a:pt x="4763" y="4192"/>
                  </a:cubicBezTo>
                  <a:lnTo>
                    <a:pt x="2692" y="4192"/>
                  </a:lnTo>
                  <a:cubicBezTo>
                    <a:pt x="1858" y="4192"/>
                    <a:pt x="1180" y="4930"/>
                    <a:pt x="1180" y="5847"/>
                  </a:cubicBezTo>
                  <a:lnTo>
                    <a:pt x="1180" y="6561"/>
                  </a:lnTo>
                  <a:cubicBezTo>
                    <a:pt x="1144" y="6549"/>
                    <a:pt x="1108" y="6549"/>
                    <a:pt x="1061" y="6549"/>
                  </a:cubicBezTo>
                  <a:cubicBezTo>
                    <a:pt x="799" y="6549"/>
                    <a:pt x="584" y="6764"/>
                    <a:pt x="584" y="7025"/>
                  </a:cubicBezTo>
                  <a:lnTo>
                    <a:pt x="584" y="7156"/>
                  </a:lnTo>
                  <a:lnTo>
                    <a:pt x="572" y="7156"/>
                  </a:lnTo>
                  <a:cubicBezTo>
                    <a:pt x="251" y="7156"/>
                    <a:pt x="1" y="7406"/>
                    <a:pt x="1" y="7728"/>
                  </a:cubicBezTo>
                  <a:cubicBezTo>
                    <a:pt x="1" y="8049"/>
                    <a:pt x="251" y="8299"/>
                    <a:pt x="572" y="8299"/>
                  </a:cubicBezTo>
                  <a:lnTo>
                    <a:pt x="584" y="8299"/>
                  </a:lnTo>
                  <a:lnTo>
                    <a:pt x="584" y="8418"/>
                  </a:lnTo>
                  <a:cubicBezTo>
                    <a:pt x="584" y="8692"/>
                    <a:pt x="799" y="8907"/>
                    <a:pt x="1061" y="8907"/>
                  </a:cubicBezTo>
                  <a:cubicBezTo>
                    <a:pt x="1108" y="8907"/>
                    <a:pt x="1144" y="8895"/>
                    <a:pt x="1180" y="8895"/>
                  </a:cubicBezTo>
                  <a:lnTo>
                    <a:pt x="1180" y="10038"/>
                  </a:lnTo>
                  <a:cubicBezTo>
                    <a:pt x="1180" y="10157"/>
                    <a:pt x="1191" y="10276"/>
                    <a:pt x="1215" y="10383"/>
                  </a:cubicBezTo>
                  <a:cubicBezTo>
                    <a:pt x="668" y="10395"/>
                    <a:pt x="227" y="10847"/>
                    <a:pt x="227" y="11395"/>
                  </a:cubicBezTo>
                  <a:cubicBezTo>
                    <a:pt x="227" y="11955"/>
                    <a:pt x="680" y="12407"/>
                    <a:pt x="1227" y="12407"/>
                  </a:cubicBezTo>
                  <a:lnTo>
                    <a:pt x="11943" y="12407"/>
                  </a:lnTo>
                  <a:cubicBezTo>
                    <a:pt x="12502" y="12407"/>
                    <a:pt x="12955" y="11955"/>
                    <a:pt x="12955" y="11395"/>
                  </a:cubicBezTo>
                  <a:cubicBezTo>
                    <a:pt x="12955" y="10847"/>
                    <a:pt x="12502" y="10395"/>
                    <a:pt x="11955" y="10383"/>
                  </a:cubicBezTo>
                  <a:cubicBezTo>
                    <a:pt x="11979" y="10276"/>
                    <a:pt x="11990" y="10157"/>
                    <a:pt x="11990" y="10038"/>
                  </a:cubicBezTo>
                  <a:lnTo>
                    <a:pt x="11990" y="8883"/>
                  </a:lnTo>
                  <a:cubicBezTo>
                    <a:pt x="12026" y="8895"/>
                    <a:pt x="12074" y="8907"/>
                    <a:pt x="12110" y="8907"/>
                  </a:cubicBezTo>
                  <a:cubicBezTo>
                    <a:pt x="12383" y="8907"/>
                    <a:pt x="12598" y="8692"/>
                    <a:pt x="12598" y="8418"/>
                  </a:cubicBezTo>
                  <a:lnTo>
                    <a:pt x="12598" y="8299"/>
                  </a:lnTo>
                  <a:lnTo>
                    <a:pt x="12610" y="8299"/>
                  </a:lnTo>
                  <a:cubicBezTo>
                    <a:pt x="12919" y="8299"/>
                    <a:pt x="13181" y="8037"/>
                    <a:pt x="13181" y="7728"/>
                  </a:cubicBezTo>
                  <a:cubicBezTo>
                    <a:pt x="13181" y="7406"/>
                    <a:pt x="12919" y="7156"/>
                    <a:pt x="12610" y="7156"/>
                  </a:cubicBezTo>
                  <a:lnTo>
                    <a:pt x="12598" y="7156"/>
                  </a:lnTo>
                  <a:lnTo>
                    <a:pt x="12598" y="7025"/>
                  </a:lnTo>
                  <a:cubicBezTo>
                    <a:pt x="12598" y="6764"/>
                    <a:pt x="12371" y="6549"/>
                    <a:pt x="12110" y="6549"/>
                  </a:cubicBezTo>
                  <a:cubicBezTo>
                    <a:pt x="12062" y="6549"/>
                    <a:pt x="12026" y="6549"/>
                    <a:pt x="11990" y="6561"/>
                  </a:cubicBezTo>
                  <a:lnTo>
                    <a:pt x="11990" y="5847"/>
                  </a:lnTo>
                  <a:cubicBezTo>
                    <a:pt x="11990" y="4930"/>
                    <a:pt x="11312" y="4192"/>
                    <a:pt x="10490" y="4192"/>
                  </a:cubicBezTo>
                  <a:lnTo>
                    <a:pt x="8716" y="4192"/>
                  </a:lnTo>
                  <a:cubicBezTo>
                    <a:pt x="8490" y="3430"/>
                    <a:pt x="7776" y="2846"/>
                    <a:pt x="6895" y="2787"/>
                  </a:cubicBezTo>
                  <a:lnTo>
                    <a:pt x="6895" y="1120"/>
                  </a:lnTo>
                  <a:lnTo>
                    <a:pt x="6883" y="1120"/>
                  </a:lnTo>
                  <a:cubicBezTo>
                    <a:pt x="7133" y="1060"/>
                    <a:pt x="7311" y="834"/>
                    <a:pt x="7311" y="572"/>
                  </a:cubicBezTo>
                  <a:cubicBezTo>
                    <a:pt x="7311" y="263"/>
                    <a:pt x="7049" y="1"/>
                    <a:pt x="674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7" name="Google Shape;1588;p38">
              <a:extLst>
                <a:ext uri="{FF2B5EF4-FFF2-40B4-BE49-F238E27FC236}">
                  <a16:creationId xmlns:a16="http://schemas.microsoft.com/office/drawing/2014/main" id="{07070D8E-75CC-DB44-F802-3FC38A9FE50A}"/>
                </a:ext>
              </a:extLst>
            </p:cNvPr>
            <p:cNvGrpSpPr/>
            <p:nvPr/>
          </p:nvGrpSpPr>
          <p:grpSpPr>
            <a:xfrm>
              <a:off x="3685713" y="4289050"/>
              <a:ext cx="329550" cy="309875"/>
              <a:chOff x="3816825" y="4572725"/>
              <a:chExt cx="329550" cy="309875"/>
            </a:xfrm>
          </p:grpSpPr>
          <p:sp>
            <p:nvSpPr>
              <p:cNvPr id="2188" name="Google Shape;1589;p38">
                <a:extLst>
                  <a:ext uri="{FF2B5EF4-FFF2-40B4-BE49-F238E27FC236}">
                    <a16:creationId xmlns:a16="http://schemas.microsoft.com/office/drawing/2014/main" id="{0E68534B-7371-94B7-3AD2-10EE8B03C0BA}"/>
                  </a:ext>
                </a:extLst>
              </p:cNvPr>
              <p:cNvSpPr/>
              <p:nvPr/>
            </p:nvSpPr>
            <p:spPr>
              <a:xfrm>
                <a:off x="3816825" y="4751300"/>
                <a:ext cx="28600" cy="28600"/>
              </a:xfrm>
              <a:custGeom>
                <a:avLst/>
                <a:gdLst/>
                <a:ahLst/>
                <a:cxnLst/>
                <a:rect l="l" t="t" r="r" b="b"/>
                <a:pathLst>
                  <a:path w="1144" h="1144" extrusionOk="0">
                    <a:moveTo>
                      <a:pt x="572" y="1"/>
                    </a:moveTo>
                    <a:cubicBezTo>
                      <a:pt x="251" y="1"/>
                      <a:pt x="1" y="263"/>
                      <a:pt x="1" y="572"/>
                    </a:cubicBezTo>
                    <a:cubicBezTo>
                      <a:pt x="1" y="894"/>
                      <a:pt x="251" y="1144"/>
                      <a:pt x="572" y="1144"/>
                    </a:cubicBezTo>
                    <a:cubicBezTo>
                      <a:pt x="882" y="1144"/>
                      <a:pt x="1144" y="894"/>
                      <a:pt x="1144" y="572"/>
                    </a:cubicBezTo>
                    <a:cubicBezTo>
                      <a:pt x="1144" y="263"/>
                      <a:pt x="882"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1590;p38">
                <a:extLst>
                  <a:ext uri="{FF2B5EF4-FFF2-40B4-BE49-F238E27FC236}">
                    <a16:creationId xmlns:a16="http://schemas.microsoft.com/office/drawing/2014/main" id="{E37B2A2A-F99E-8364-95C5-D5B97DE056D9}"/>
                  </a:ext>
                </a:extLst>
              </p:cNvPr>
              <p:cNvSpPr/>
              <p:nvPr/>
            </p:nvSpPr>
            <p:spPr>
              <a:xfrm>
                <a:off x="3981450" y="4600400"/>
                <a:ext cx="7750" cy="113125"/>
              </a:xfrm>
              <a:custGeom>
                <a:avLst/>
                <a:gdLst/>
                <a:ahLst/>
                <a:cxnLst/>
                <a:rect l="l" t="t" r="r" b="b"/>
                <a:pathLst>
                  <a:path w="310" h="4525" extrusionOk="0">
                    <a:moveTo>
                      <a:pt x="0" y="0"/>
                    </a:moveTo>
                    <a:lnTo>
                      <a:pt x="0" y="4525"/>
                    </a:lnTo>
                    <a:lnTo>
                      <a:pt x="310" y="4525"/>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1591;p38">
                <a:extLst>
                  <a:ext uri="{FF2B5EF4-FFF2-40B4-BE49-F238E27FC236}">
                    <a16:creationId xmlns:a16="http://schemas.microsoft.com/office/drawing/2014/main" id="{0992A773-D116-6C9C-A343-2906D10BB9EC}"/>
                  </a:ext>
                </a:extLst>
              </p:cNvPr>
              <p:cNvSpPr/>
              <p:nvPr/>
            </p:nvSpPr>
            <p:spPr>
              <a:xfrm>
                <a:off x="3933825" y="4642075"/>
                <a:ext cx="103000" cy="48525"/>
              </a:xfrm>
              <a:custGeom>
                <a:avLst/>
                <a:gdLst/>
                <a:ahLst/>
                <a:cxnLst/>
                <a:rect l="l" t="t" r="r" b="b"/>
                <a:pathLst>
                  <a:path w="4120" h="1941" extrusionOk="0">
                    <a:moveTo>
                      <a:pt x="2060" y="0"/>
                    </a:moveTo>
                    <a:cubicBezTo>
                      <a:pt x="917" y="0"/>
                      <a:pt x="0" y="869"/>
                      <a:pt x="0" y="1941"/>
                    </a:cubicBezTo>
                    <a:lnTo>
                      <a:pt x="4120" y="1941"/>
                    </a:lnTo>
                    <a:cubicBezTo>
                      <a:pt x="4120" y="869"/>
                      <a:pt x="3191"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1592;p38">
                <a:extLst>
                  <a:ext uri="{FF2B5EF4-FFF2-40B4-BE49-F238E27FC236}">
                    <a16:creationId xmlns:a16="http://schemas.microsoft.com/office/drawing/2014/main" id="{A5567009-4BEC-BC40-34C1-B1406BF90AA6}"/>
                  </a:ext>
                </a:extLst>
              </p:cNvPr>
              <p:cNvSpPr/>
              <p:nvPr/>
            </p:nvSpPr>
            <p:spPr>
              <a:xfrm>
                <a:off x="3831425" y="4736125"/>
                <a:ext cx="24125" cy="59250"/>
              </a:xfrm>
              <a:custGeom>
                <a:avLst/>
                <a:gdLst/>
                <a:ahLst/>
                <a:cxnLst/>
                <a:rect l="l" t="t" r="r" b="b"/>
                <a:pathLst>
                  <a:path w="965" h="2370" extrusionOk="0">
                    <a:moveTo>
                      <a:pt x="477" y="1"/>
                    </a:moveTo>
                    <a:cubicBezTo>
                      <a:pt x="215" y="1"/>
                      <a:pt x="0" y="227"/>
                      <a:pt x="0" y="489"/>
                    </a:cubicBezTo>
                    <a:lnTo>
                      <a:pt x="0" y="1882"/>
                    </a:lnTo>
                    <a:cubicBezTo>
                      <a:pt x="0" y="2144"/>
                      <a:pt x="215" y="2370"/>
                      <a:pt x="477" y="2370"/>
                    </a:cubicBezTo>
                    <a:cubicBezTo>
                      <a:pt x="750" y="2370"/>
                      <a:pt x="965" y="2144"/>
                      <a:pt x="965" y="1882"/>
                    </a:cubicBezTo>
                    <a:lnTo>
                      <a:pt x="965" y="489"/>
                    </a:lnTo>
                    <a:cubicBezTo>
                      <a:pt x="965" y="215"/>
                      <a:pt x="75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1593;p38">
                <a:extLst>
                  <a:ext uri="{FF2B5EF4-FFF2-40B4-BE49-F238E27FC236}">
                    <a16:creationId xmlns:a16="http://schemas.microsoft.com/office/drawing/2014/main" id="{B2FB5C60-69A9-B9C9-1F89-BE312074986C}"/>
                  </a:ext>
                </a:extLst>
              </p:cNvPr>
              <p:cNvSpPr/>
              <p:nvPr/>
            </p:nvSpPr>
            <p:spPr>
              <a:xfrm>
                <a:off x="4117475" y="4751300"/>
                <a:ext cx="28900" cy="28600"/>
              </a:xfrm>
              <a:custGeom>
                <a:avLst/>
                <a:gdLst/>
                <a:ahLst/>
                <a:cxnLst/>
                <a:rect l="l" t="t" r="r" b="b"/>
                <a:pathLst>
                  <a:path w="1156" h="1144" extrusionOk="0">
                    <a:moveTo>
                      <a:pt x="584" y="1"/>
                    </a:moveTo>
                    <a:cubicBezTo>
                      <a:pt x="262" y="1"/>
                      <a:pt x="0" y="263"/>
                      <a:pt x="0" y="572"/>
                    </a:cubicBezTo>
                    <a:cubicBezTo>
                      <a:pt x="0" y="894"/>
                      <a:pt x="262" y="1144"/>
                      <a:pt x="584" y="1144"/>
                    </a:cubicBezTo>
                    <a:cubicBezTo>
                      <a:pt x="893" y="1144"/>
                      <a:pt x="1155" y="894"/>
                      <a:pt x="1155" y="572"/>
                    </a:cubicBezTo>
                    <a:cubicBezTo>
                      <a:pt x="1155" y="263"/>
                      <a:pt x="893"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1594;p38">
                <a:extLst>
                  <a:ext uri="{FF2B5EF4-FFF2-40B4-BE49-F238E27FC236}">
                    <a16:creationId xmlns:a16="http://schemas.microsoft.com/office/drawing/2014/main" id="{E54E1D3C-E03F-1089-3C69-7F64DA9C5AC2}"/>
                  </a:ext>
                </a:extLst>
              </p:cNvPr>
              <p:cNvSpPr/>
              <p:nvPr/>
            </p:nvSpPr>
            <p:spPr>
              <a:xfrm>
                <a:off x="4107350" y="4736125"/>
                <a:ext cx="24425" cy="59250"/>
              </a:xfrm>
              <a:custGeom>
                <a:avLst/>
                <a:gdLst/>
                <a:ahLst/>
                <a:cxnLst/>
                <a:rect l="l" t="t" r="r" b="b"/>
                <a:pathLst>
                  <a:path w="977" h="2370" extrusionOk="0">
                    <a:moveTo>
                      <a:pt x="489" y="1"/>
                    </a:moveTo>
                    <a:cubicBezTo>
                      <a:pt x="227" y="1"/>
                      <a:pt x="0" y="215"/>
                      <a:pt x="0" y="489"/>
                    </a:cubicBezTo>
                    <a:lnTo>
                      <a:pt x="0" y="1882"/>
                    </a:lnTo>
                    <a:cubicBezTo>
                      <a:pt x="0" y="2144"/>
                      <a:pt x="215" y="2370"/>
                      <a:pt x="489" y="2370"/>
                    </a:cubicBezTo>
                    <a:cubicBezTo>
                      <a:pt x="750" y="2370"/>
                      <a:pt x="977" y="2144"/>
                      <a:pt x="977" y="1882"/>
                    </a:cubicBezTo>
                    <a:lnTo>
                      <a:pt x="977" y="489"/>
                    </a:lnTo>
                    <a:cubicBezTo>
                      <a:pt x="977" y="227"/>
                      <a:pt x="750"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1595;p38">
                <a:extLst>
                  <a:ext uri="{FF2B5EF4-FFF2-40B4-BE49-F238E27FC236}">
                    <a16:creationId xmlns:a16="http://schemas.microsoft.com/office/drawing/2014/main" id="{3A0534A4-742F-1DD9-05AE-70951C45FE9D}"/>
                  </a:ext>
                </a:extLst>
              </p:cNvPr>
              <p:cNvSpPr/>
              <p:nvPr/>
            </p:nvSpPr>
            <p:spPr>
              <a:xfrm>
                <a:off x="3846300" y="4677500"/>
                <a:ext cx="270300" cy="187550"/>
              </a:xfrm>
              <a:custGeom>
                <a:avLst/>
                <a:gdLst/>
                <a:ahLst/>
                <a:cxnLst/>
                <a:rect l="l" t="t" r="r" b="b"/>
                <a:pathLst>
                  <a:path w="10812" h="7502" extrusionOk="0">
                    <a:moveTo>
                      <a:pt x="1513" y="0"/>
                    </a:moveTo>
                    <a:cubicBezTo>
                      <a:pt x="679" y="0"/>
                      <a:pt x="1" y="738"/>
                      <a:pt x="1" y="1655"/>
                    </a:cubicBezTo>
                    <a:lnTo>
                      <a:pt x="1" y="5846"/>
                    </a:lnTo>
                    <a:cubicBezTo>
                      <a:pt x="1" y="6763"/>
                      <a:pt x="679" y="7501"/>
                      <a:pt x="1513" y="7501"/>
                    </a:cubicBezTo>
                    <a:lnTo>
                      <a:pt x="9311" y="7501"/>
                    </a:lnTo>
                    <a:cubicBezTo>
                      <a:pt x="10133" y="7501"/>
                      <a:pt x="10811" y="6763"/>
                      <a:pt x="10811" y="5846"/>
                    </a:cubicBezTo>
                    <a:lnTo>
                      <a:pt x="10811" y="1655"/>
                    </a:lnTo>
                    <a:cubicBezTo>
                      <a:pt x="10811" y="738"/>
                      <a:pt x="10133" y="0"/>
                      <a:pt x="9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1596;p38">
                <a:extLst>
                  <a:ext uri="{FF2B5EF4-FFF2-40B4-BE49-F238E27FC236}">
                    <a16:creationId xmlns:a16="http://schemas.microsoft.com/office/drawing/2014/main" id="{D239BE3C-94CD-6F65-12DF-B2E9CEFE6952}"/>
                  </a:ext>
                </a:extLst>
              </p:cNvPr>
              <p:cNvSpPr/>
              <p:nvPr/>
            </p:nvSpPr>
            <p:spPr>
              <a:xfrm>
                <a:off x="3822500" y="4832275"/>
                <a:ext cx="317900" cy="50325"/>
              </a:xfrm>
              <a:custGeom>
                <a:avLst/>
                <a:gdLst/>
                <a:ahLst/>
                <a:cxnLst/>
                <a:rect l="l" t="t" r="r" b="b"/>
                <a:pathLst>
                  <a:path w="12716" h="2013" extrusionOk="0">
                    <a:moveTo>
                      <a:pt x="1000" y="0"/>
                    </a:moveTo>
                    <a:cubicBezTo>
                      <a:pt x="453" y="0"/>
                      <a:pt x="0" y="453"/>
                      <a:pt x="0" y="1012"/>
                    </a:cubicBezTo>
                    <a:cubicBezTo>
                      <a:pt x="0" y="1560"/>
                      <a:pt x="453" y="2013"/>
                      <a:pt x="1000" y="2013"/>
                    </a:cubicBezTo>
                    <a:lnTo>
                      <a:pt x="11716" y="2013"/>
                    </a:lnTo>
                    <a:cubicBezTo>
                      <a:pt x="12275" y="2013"/>
                      <a:pt x="12716" y="1560"/>
                      <a:pt x="12716" y="1012"/>
                    </a:cubicBezTo>
                    <a:cubicBezTo>
                      <a:pt x="12716" y="453"/>
                      <a:pt x="12264" y="0"/>
                      <a:pt x="1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1597;p38">
                <a:extLst>
                  <a:ext uri="{FF2B5EF4-FFF2-40B4-BE49-F238E27FC236}">
                    <a16:creationId xmlns:a16="http://schemas.microsoft.com/office/drawing/2014/main" id="{D5236F58-8563-A217-1E08-B37D70DD051E}"/>
                  </a:ext>
                </a:extLst>
              </p:cNvPr>
              <p:cNvSpPr/>
              <p:nvPr/>
            </p:nvSpPr>
            <p:spPr>
              <a:xfrm>
                <a:off x="3912975" y="4719325"/>
                <a:ext cx="42600" cy="38100"/>
              </a:xfrm>
              <a:custGeom>
                <a:avLst/>
                <a:gdLst/>
                <a:ahLst/>
                <a:cxnLst/>
                <a:rect l="l" t="t" r="r" b="b"/>
                <a:pathLst>
                  <a:path w="1704" h="1524" extrusionOk="0">
                    <a:moveTo>
                      <a:pt x="848" y="1"/>
                    </a:moveTo>
                    <a:cubicBezTo>
                      <a:pt x="673" y="1"/>
                      <a:pt x="497" y="61"/>
                      <a:pt x="358" y="184"/>
                    </a:cubicBezTo>
                    <a:cubicBezTo>
                      <a:pt x="36" y="458"/>
                      <a:pt x="1" y="946"/>
                      <a:pt x="274" y="1256"/>
                    </a:cubicBezTo>
                    <a:cubicBezTo>
                      <a:pt x="425" y="1433"/>
                      <a:pt x="640" y="1523"/>
                      <a:pt x="855" y="1523"/>
                    </a:cubicBezTo>
                    <a:cubicBezTo>
                      <a:pt x="1031" y="1523"/>
                      <a:pt x="1207" y="1463"/>
                      <a:pt x="1346" y="1339"/>
                    </a:cubicBezTo>
                    <a:cubicBezTo>
                      <a:pt x="1667" y="1054"/>
                      <a:pt x="1703" y="577"/>
                      <a:pt x="1429" y="268"/>
                    </a:cubicBezTo>
                    <a:cubicBezTo>
                      <a:pt x="1279" y="91"/>
                      <a:pt x="1063"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1598;p38">
                <a:extLst>
                  <a:ext uri="{FF2B5EF4-FFF2-40B4-BE49-F238E27FC236}">
                    <a16:creationId xmlns:a16="http://schemas.microsoft.com/office/drawing/2014/main" id="{42A50CD4-C3B0-627E-E488-E1F6A4BDD261}"/>
                  </a:ext>
                </a:extLst>
              </p:cNvPr>
              <p:cNvSpPr/>
              <p:nvPr/>
            </p:nvSpPr>
            <p:spPr>
              <a:xfrm>
                <a:off x="4005250" y="4719325"/>
                <a:ext cx="42600" cy="38100"/>
              </a:xfrm>
              <a:custGeom>
                <a:avLst/>
                <a:gdLst/>
                <a:ahLst/>
                <a:cxnLst/>
                <a:rect l="l" t="t" r="r" b="b"/>
                <a:pathLst>
                  <a:path w="1704" h="1524" extrusionOk="0">
                    <a:moveTo>
                      <a:pt x="853" y="1"/>
                    </a:moveTo>
                    <a:cubicBezTo>
                      <a:pt x="678" y="1"/>
                      <a:pt x="502" y="61"/>
                      <a:pt x="358" y="184"/>
                    </a:cubicBezTo>
                    <a:cubicBezTo>
                      <a:pt x="36" y="458"/>
                      <a:pt x="1" y="946"/>
                      <a:pt x="286" y="1256"/>
                    </a:cubicBezTo>
                    <a:cubicBezTo>
                      <a:pt x="437" y="1433"/>
                      <a:pt x="649" y="1523"/>
                      <a:pt x="862" y="1523"/>
                    </a:cubicBezTo>
                    <a:cubicBezTo>
                      <a:pt x="1037" y="1523"/>
                      <a:pt x="1213" y="1463"/>
                      <a:pt x="1358" y="1339"/>
                    </a:cubicBezTo>
                    <a:cubicBezTo>
                      <a:pt x="1667" y="1054"/>
                      <a:pt x="1703" y="577"/>
                      <a:pt x="1429" y="268"/>
                    </a:cubicBezTo>
                    <a:cubicBezTo>
                      <a:pt x="1279" y="91"/>
                      <a:pt x="1067"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1599;p38">
                <a:extLst>
                  <a:ext uri="{FF2B5EF4-FFF2-40B4-BE49-F238E27FC236}">
                    <a16:creationId xmlns:a16="http://schemas.microsoft.com/office/drawing/2014/main" id="{39389551-98F8-901D-CD61-8A1EC3706113}"/>
                  </a:ext>
                </a:extLst>
              </p:cNvPr>
              <p:cNvSpPr/>
              <p:nvPr/>
            </p:nvSpPr>
            <p:spPr>
              <a:xfrm>
                <a:off x="3971025" y="4572725"/>
                <a:ext cx="28600" cy="28300"/>
              </a:xfrm>
              <a:custGeom>
                <a:avLst/>
                <a:gdLst/>
                <a:ahLst/>
                <a:cxnLst/>
                <a:rect l="l" t="t" r="r" b="b"/>
                <a:pathLst>
                  <a:path w="1144" h="1132" extrusionOk="0">
                    <a:moveTo>
                      <a:pt x="572" y="0"/>
                    </a:moveTo>
                    <a:cubicBezTo>
                      <a:pt x="250" y="0"/>
                      <a:pt x="0" y="250"/>
                      <a:pt x="0" y="560"/>
                    </a:cubicBezTo>
                    <a:cubicBezTo>
                      <a:pt x="0" y="881"/>
                      <a:pt x="250" y="1131"/>
                      <a:pt x="572" y="1131"/>
                    </a:cubicBezTo>
                    <a:cubicBezTo>
                      <a:pt x="881" y="1131"/>
                      <a:pt x="1143" y="881"/>
                      <a:pt x="1143" y="560"/>
                    </a:cubicBezTo>
                    <a:cubicBezTo>
                      <a:pt x="1143" y="250"/>
                      <a:pt x="881"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1600;p38">
                <a:extLst>
                  <a:ext uri="{FF2B5EF4-FFF2-40B4-BE49-F238E27FC236}">
                    <a16:creationId xmlns:a16="http://schemas.microsoft.com/office/drawing/2014/main" id="{6D0678A8-75D2-57C6-4A53-F435DC6DD3FF}"/>
                  </a:ext>
                </a:extLst>
              </p:cNvPr>
              <p:cNvSpPr/>
              <p:nvPr/>
            </p:nvSpPr>
            <p:spPr>
              <a:xfrm>
                <a:off x="3932325" y="4776025"/>
                <a:ext cx="96175" cy="25900"/>
              </a:xfrm>
              <a:custGeom>
                <a:avLst/>
                <a:gdLst/>
                <a:ahLst/>
                <a:cxnLst/>
                <a:rect l="l" t="t" r="r" b="b"/>
                <a:pathLst>
                  <a:path w="3847" h="1036" extrusionOk="0">
                    <a:moveTo>
                      <a:pt x="489" y="0"/>
                    </a:moveTo>
                    <a:cubicBezTo>
                      <a:pt x="215" y="0"/>
                      <a:pt x="0" y="226"/>
                      <a:pt x="0" y="488"/>
                    </a:cubicBezTo>
                    <a:lnTo>
                      <a:pt x="0" y="560"/>
                    </a:lnTo>
                    <a:cubicBezTo>
                      <a:pt x="0" y="822"/>
                      <a:pt x="215" y="1036"/>
                      <a:pt x="489" y="1036"/>
                    </a:cubicBezTo>
                    <a:lnTo>
                      <a:pt x="3370" y="1036"/>
                    </a:lnTo>
                    <a:cubicBezTo>
                      <a:pt x="3632" y="1036"/>
                      <a:pt x="3846" y="822"/>
                      <a:pt x="3846" y="560"/>
                    </a:cubicBezTo>
                    <a:lnTo>
                      <a:pt x="3846" y="488"/>
                    </a:lnTo>
                    <a:cubicBezTo>
                      <a:pt x="3846" y="214"/>
                      <a:pt x="3632" y="0"/>
                      <a:pt x="3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1601;p38">
                <a:extLst>
                  <a:ext uri="{FF2B5EF4-FFF2-40B4-BE49-F238E27FC236}">
                    <a16:creationId xmlns:a16="http://schemas.microsoft.com/office/drawing/2014/main" id="{D74DA8FD-508C-1F29-D301-4E4BD0BFAFE4}"/>
                  </a:ext>
                </a:extLst>
              </p:cNvPr>
              <p:cNvSpPr/>
              <p:nvPr/>
            </p:nvSpPr>
            <p:spPr>
              <a:xfrm>
                <a:off x="3941250" y="4785825"/>
                <a:ext cx="78300" cy="6275"/>
              </a:xfrm>
              <a:custGeom>
                <a:avLst/>
                <a:gdLst/>
                <a:ahLst/>
                <a:cxnLst/>
                <a:rect l="l" t="t" r="r" b="b"/>
                <a:pathLst>
                  <a:path w="3132" h="251" extrusionOk="0">
                    <a:moveTo>
                      <a:pt x="132" y="1"/>
                    </a:moveTo>
                    <a:cubicBezTo>
                      <a:pt x="60" y="1"/>
                      <a:pt x="1" y="61"/>
                      <a:pt x="1" y="132"/>
                    </a:cubicBezTo>
                    <a:cubicBezTo>
                      <a:pt x="1" y="203"/>
                      <a:pt x="60" y="251"/>
                      <a:pt x="132" y="251"/>
                    </a:cubicBezTo>
                    <a:lnTo>
                      <a:pt x="3001" y="251"/>
                    </a:lnTo>
                    <a:cubicBezTo>
                      <a:pt x="3072" y="251"/>
                      <a:pt x="3132" y="203"/>
                      <a:pt x="3132" y="132"/>
                    </a:cubicBezTo>
                    <a:cubicBezTo>
                      <a:pt x="3132" y="61"/>
                      <a:pt x="3072" y="1"/>
                      <a:pt x="3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1602;p38">
                <a:extLst>
                  <a:ext uri="{FF2B5EF4-FFF2-40B4-BE49-F238E27FC236}">
                    <a16:creationId xmlns:a16="http://schemas.microsoft.com/office/drawing/2014/main" id="{EC10372A-DB85-B001-EE76-E0C6BF1FC637}"/>
                  </a:ext>
                </a:extLst>
              </p:cNvPr>
              <p:cNvSpPr/>
              <p:nvPr/>
            </p:nvSpPr>
            <p:spPr>
              <a:xfrm>
                <a:off x="3868625"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1603;p38">
                <a:extLst>
                  <a:ext uri="{FF2B5EF4-FFF2-40B4-BE49-F238E27FC236}">
                    <a16:creationId xmlns:a16="http://schemas.microsoft.com/office/drawing/2014/main" id="{675E8B03-9785-4A3A-D65B-A1AEA802D024}"/>
                  </a:ext>
                </a:extLst>
              </p:cNvPr>
              <p:cNvSpPr/>
              <p:nvPr/>
            </p:nvSpPr>
            <p:spPr>
              <a:xfrm>
                <a:off x="389870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1604;p38">
                <a:extLst>
                  <a:ext uri="{FF2B5EF4-FFF2-40B4-BE49-F238E27FC236}">
                    <a16:creationId xmlns:a16="http://schemas.microsoft.com/office/drawing/2014/main" id="{7DA3B4B4-30AC-4C78-F001-A7442D86A998}"/>
                  </a:ext>
                </a:extLst>
              </p:cNvPr>
              <p:cNvSpPr/>
              <p:nvPr/>
            </p:nvSpPr>
            <p:spPr>
              <a:xfrm>
                <a:off x="3929050"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1605;p38">
                <a:extLst>
                  <a:ext uri="{FF2B5EF4-FFF2-40B4-BE49-F238E27FC236}">
                    <a16:creationId xmlns:a16="http://schemas.microsoft.com/office/drawing/2014/main" id="{9D432932-F5C5-FC17-445B-599D96702B43}"/>
                  </a:ext>
                </a:extLst>
              </p:cNvPr>
              <p:cNvSpPr/>
              <p:nvPr/>
            </p:nvSpPr>
            <p:spPr>
              <a:xfrm>
                <a:off x="3959125"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1606;p38">
                <a:extLst>
                  <a:ext uri="{FF2B5EF4-FFF2-40B4-BE49-F238E27FC236}">
                    <a16:creationId xmlns:a16="http://schemas.microsoft.com/office/drawing/2014/main" id="{947F9F7A-3C6B-1F8C-E010-347B8BD8C248}"/>
                  </a:ext>
                </a:extLst>
              </p:cNvPr>
              <p:cNvSpPr/>
              <p:nvPr/>
            </p:nvSpPr>
            <p:spPr>
              <a:xfrm>
                <a:off x="3989475"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1607;p38">
                <a:extLst>
                  <a:ext uri="{FF2B5EF4-FFF2-40B4-BE49-F238E27FC236}">
                    <a16:creationId xmlns:a16="http://schemas.microsoft.com/office/drawing/2014/main" id="{4F1E10BC-69A3-36F0-F7E4-CA0DEB0ACA53}"/>
                  </a:ext>
                </a:extLst>
              </p:cNvPr>
              <p:cNvSpPr/>
              <p:nvPr/>
            </p:nvSpPr>
            <p:spPr>
              <a:xfrm>
                <a:off x="401955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1608;p38">
                <a:extLst>
                  <a:ext uri="{FF2B5EF4-FFF2-40B4-BE49-F238E27FC236}">
                    <a16:creationId xmlns:a16="http://schemas.microsoft.com/office/drawing/2014/main" id="{96E8E015-41A9-F969-6570-78B6C5C90248}"/>
                  </a:ext>
                </a:extLst>
              </p:cNvPr>
              <p:cNvSpPr/>
              <p:nvPr/>
            </p:nvSpPr>
            <p:spPr>
              <a:xfrm>
                <a:off x="4049900"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1609;p38">
                <a:extLst>
                  <a:ext uri="{FF2B5EF4-FFF2-40B4-BE49-F238E27FC236}">
                    <a16:creationId xmlns:a16="http://schemas.microsoft.com/office/drawing/2014/main" id="{C74C844B-E452-1E14-C27F-5979B374AC1F}"/>
                  </a:ext>
                </a:extLst>
              </p:cNvPr>
              <p:cNvSpPr/>
              <p:nvPr/>
            </p:nvSpPr>
            <p:spPr>
              <a:xfrm>
                <a:off x="4079950" y="4851925"/>
                <a:ext cx="14025" cy="14000"/>
              </a:xfrm>
              <a:custGeom>
                <a:avLst/>
                <a:gdLst/>
                <a:ahLst/>
                <a:cxnLst/>
                <a:rect l="l" t="t" r="r" b="b"/>
                <a:pathLst>
                  <a:path w="561" h="560" extrusionOk="0">
                    <a:moveTo>
                      <a:pt x="287" y="0"/>
                    </a:moveTo>
                    <a:cubicBezTo>
                      <a:pt x="132" y="0"/>
                      <a:pt x="1" y="131"/>
                      <a:pt x="1" y="274"/>
                    </a:cubicBezTo>
                    <a:cubicBezTo>
                      <a:pt x="1" y="429"/>
                      <a:pt x="132" y="560"/>
                      <a:pt x="287" y="560"/>
                    </a:cubicBezTo>
                    <a:cubicBezTo>
                      <a:pt x="442" y="560"/>
                      <a:pt x="561" y="429"/>
                      <a:pt x="561" y="274"/>
                    </a:cubicBezTo>
                    <a:cubicBezTo>
                      <a:pt x="561" y="131"/>
                      <a:pt x="442"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4" name="Google Shape;894;p34">
            <a:extLst>
              <a:ext uri="{FF2B5EF4-FFF2-40B4-BE49-F238E27FC236}">
                <a16:creationId xmlns:a16="http://schemas.microsoft.com/office/drawing/2014/main" id="{34854697-AEA4-155E-2DF6-0F8150E6AE9A}"/>
              </a:ext>
            </a:extLst>
          </p:cNvPr>
          <p:cNvGrpSpPr/>
          <p:nvPr/>
        </p:nvGrpSpPr>
        <p:grpSpPr>
          <a:xfrm rot="17029755">
            <a:off x="-2702980" y="3433631"/>
            <a:ext cx="1245083" cy="1035484"/>
            <a:chOff x="5784050" y="1584700"/>
            <a:chExt cx="294100" cy="234275"/>
          </a:xfrm>
        </p:grpSpPr>
        <p:sp>
          <p:nvSpPr>
            <p:cNvPr id="2305" name="Google Shape;895;p34">
              <a:extLst>
                <a:ext uri="{FF2B5EF4-FFF2-40B4-BE49-F238E27FC236}">
                  <a16:creationId xmlns:a16="http://schemas.microsoft.com/office/drawing/2014/main" id="{9716C477-DE3F-48A3-94F8-47030F282DE0}"/>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6" name="Google Shape;896;p34">
              <a:extLst>
                <a:ext uri="{FF2B5EF4-FFF2-40B4-BE49-F238E27FC236}">
                  <a16:creationId xmlns:a16="http://schemas.microsoft.com/office/drawing/2014/main" id="{EF7A7C43-13C0-7B5C-0CA2-31BCD8C2A94B}"/>
                </a:ext>
              </a:extLst>
            </p:cNvPr>
            <p:cNvGrpSpPr/>
            <p:nvPr/>
          </p:nvGrpSpPr>
          <p:grpSpPr>
            <a:xfrm>
              <a:off x="5784050" y="1584700"/>
              <a:ext cx="294100" cy="234275"/>
              <a:chOff x="5784050" y="-104950"/>
              <a:chExt cx="294100" cy="234275"/>
            </a:xfrm>
          </p:grpSpPr>
          <p:sp>
            <p:nvSpPr>
              <p:cNvPr id="2307" name="Google Shape;897;p34">
                <a:extLst>
                  <a:ext uri="{FF2B5EF4-FFF2-40B4-BE49-F238E27FC236}">
                    <a16:creationId xmlns:a16="http://schemas.microsoft.com/office/drawing/2014/main" id="{1CED1FEF-E712-F506-367E-A189E7D4EA22}"/>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898;p34">
                <a:extLst>
                  <a:ext uri="{FF2B5EF4-FFF2-40B4-BE49-F238E27FC236}">
                    <a16:creationId xmlns:a16="http://schemas.microsoft.com/office/drawing/2014/main" id="{0B031134-E41F-67AF-FD95-A9064048917C}"/>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899;p34">
                <a:extLst>
                  <a:ext uri="{FF2B5EF4-FFF2-40B4-BE49-F238E27FC236}">
                    <a16:creationId xmlns:a16="http://schemas.microsoft.com/office/drawing/2014/main" id="{B3352830-0E0D-3BEF-86D1-626A207BBECC}"/>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900;p34">
                <a:extLst>
                  <a:ext uri="{FF2B5EF4-FFF2-40B4-BE49-F238E27FC236}">
                    <a16:creationId xmlns:a16="http://schemas.microsoft.com/office/drawing/2014/main" id="{60BC80D6-98DA-C7B5-9EF8-6B5D721BB866}"/>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901;p34">
                <a:extLst>
                  <a:ext uri="{FF2B5EF4-FFF2-40B4-BE49-F238E27FC236}">
                    <a16:creationId xmlns:a16="http://schemas.microsoft.com/office/drawing/2014/main" id="{A5E56C4C-F3E2-ECB1-50A9-71AB593E3981}"/>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902;p34">
                <a:extLst>
                  <a:ext uri="{FF2B5EF4-FFF2-40B4-BE49-F238E27FC236}">
                    <a16:creationId xmlns:a16="http://schemas.microsoft.com/office/drawing/2014/main" id="{F07157F2-A48C-4285-6BC8-7B5EF5652EA9}"/>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13" name="Google Shape;1357;p37">
            <a:extLst>
              <a:ext uri="{FF2B5EF4-FFF2-40B4-BE49-F238E27FC236}">
                <a16:creationId xmlns:a16="http://schemas.microsoft.com/office/drawing/2014/main" id="{D6BF55C2-7685-5985-771A-EF00E778DFBD}"/>
              </a:ext>
            </a:extLst>
          </p:cNvPr>
          <p:cNvGrpSpPr/>
          <p:nvPr/>
        </p:nvGrpSpPr>
        <p:grpSpPr>
          <a:xfrm rot="18584630">
            <a:off x="-3578821" y="-967568"/>
            <a:ext cx="1599617" cy="1935136"/>
            <a:chOff x="3922200" y="2432125"/>
            <a:chExt cx="534925" cy="647125"/>
          </a:xfrm>
        </p:grpSpPr>
        <p:sp>
          <p:nvSpPr>
            <p:cNvPr id="2314" name="Google Shape;1358;p37">
              <a:extLst>
                <a:ext uri="{FF2B5EF4-FFF2-40B4-BE49-F238E27FC236}">
                  <a16:creationId xmlns:a16="http://schemas.microsoft.com/office/drawing/2014/main" id="{1169E92D-FD8D-086C-4EA9-972E4A6D2B29}"/>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1359;p37">
              <a:extLst>
                <a:ext uri="{FF2B5EF4-FFF2-40B4-BE49-F238E27FC236}">
                  <a16:creationId xmlns:a16="http://schemas.microsoft.com/office/drawing/2014/main" id="{9C0BAD7C-9CA2-01A1-B4E2-6C03F413F979}"/>
                </a:ext>
              </a:extLst>
            </p:cNvPr>
            <p:cNvGrpSpPr/>
            <p:nvPr/>
          </p:nvGrpSpPr>
          <p:grpSpPr>
            <a:xfrm>
              <a:off x="3922500" y="2432125"/>
              <a:ext cx="534625" cy="647125"/>
              <a:chOff x="3922500" y="1079725"/>
              <a:chExt cx="534625" cy="647125"/>
            </a:xfrm>
          </p:grpSpPr>
          <p:sp>
            <p:nvSpPr>
              <p:cNvPr id="2316" name="Google Shape;1360;p37">
                <a:extLst>
                  <a:ext uri="{FF2B5EF4-FFF2-40B4-BE49-F238E27FC236}">
                    <a16:creationId xmlns:a16="http://schemas.microsoft.com/office/drawing/2014/main" id="{FA5A2B53-D81D-699E-8143-344F6700112E}"/>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1361;p37">
                <a:extLst>
                  <a:ext uri="{FF2B5EF4-FFF2-40B4-BE49-F238E27FC236}">
                    <a16:creationId xmlns:a16="http://schemas.microsoft.com/office/drawing/2014/main" id="{C94CCE48-4621-45C4-1BF3-97C7FB0369F1}"/>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1362;p37">
                <a:extLst>
                  <a:ext uri="{FF2B5EF4-FFF2-40B4-BE49-F238E27FC236}">
                    <a16:creationId xmlns:a16="http://schemas.microsoft.com/office/drawing/2014/main" id="{86390509-BF2C-277E-AB4B-9EB04210D21A}"/>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1363;p37">
                <a:extLst>
                  <a:ext uri="{FF2B5EF4-FFF2-40B4-BE49-F238E27FC236}">
                    <a16:creationId xmlns:a16="http://schemas.microsoft.com/office/drawing/2014/main" id="{42C0A597-41C5-CE5F-C313-1FEE6A0630D8}"/>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1364;p37">
                <a:extLst>
                  <a:ext uri="{FF2B5EF4-FFF2-40B4-BE49-F238E27FC236}">
                    <a16:creationId xmlns:a16="http://schemas.microsoft.com/office/drawing/2014/main" id="{3757D678-8389-B22E-08AA-4B73E03C9C51}"/>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1365;p37">
                <a:extLst>
                  <a:ext uri="{FF2B5EF4-FFF2-40B4-BE49-F238E27FC236}">
                    <a16:creationId xmlns:a16="http://schemas.microsoft.com/office/drawing/2014/main" id="{65A1D184-74C2-FCD8-ADF9-9F025AE9E4D6}"/>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1366;p37">
                <a:extLst>
                  <a:ext uri="{FF2B5EF4-FFF2-40B4-BE49-F238E27FC236}">
                    <a16:creationId xmlns:a16="http://schemas.microsoft.com/office/drawing/2014/main" id="{0693B1DF-AC19-CB99-973B-EFB519234D39}"/>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1367;p37">
                <a:extLst>
                  <a:ext uri="{FF2B5EF4-FFF2-40B4-BE49-F238E27FC236}">
                    <a16:creationId xmlns:a16="http://schemas.microsoft.com/office/drawing/2014/main" id="{5CD73147-82EE-55B6-91BA-EE46439FFF7C}"/>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1368;p37">
                <a:extLst>
                  <a:ext uri="{FF2B5EF4-FFF2-40B4-BE49-F238E27FC236}">
                    <a16:creationId xmlns:a16="http://schemas.microsoft.com/office/drawing/2014/main" id="{11F7E650-F558-503B-2421-98FEDFC6209D}"/>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1369;p37">
                <a:extLst>
                  <a:ext uri="{FF2B5EF4-FFF2-40B4-BE49-F238E27FC236}">
                    <a16:creationId xmlns:a16="http://schemas.microsoft.com/office/drawing/2014/main" id="{7A74BF58-8FD3-406D-663E-338D42DBBC79}"/>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1370;p37">
                <a:extLst>
                  <a:ext uri="{FF2B5EF4-FFF2-40B4-BE49-F238E27FC236}">
                    <a16:creationId xmlns:a16="http://schemas.microsoft.com/office/drawing/2014/main" id="{DFB9925C-4D21-3501-A8D4-4ABDBB9C1416}"/>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1371;p37">
                <a:extLst>
                  <a:ext uri="{FF2B5EF4-FFF2-40B4-BE49-F238E27FC236}">
                    <a16:creationId xmlns:a16="http://schemas.microsoft.com/office/drawing/2014/main" id="{82501B81-D896-DA77-D5CA-0247F082AA9F}"/>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1372;p37">
                <a:extLst>
                  <a:ext uri="{FF2B5EF4-FFF2-40B4-BE49-F238E27FC236}">
                    <a16:creationId xmlns:a16="http://schemas.microsoft.com/office/drawing/2014/main" id="{8AD581B4-ECF3-0D26-BE6E-221FE18C465C}"/>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1373;p37">
                <a:extLst>
                  <a:ext uri="{FF2B5EF4-FFF2-40B4-BE49-F238E27FC236}">
                    <a16:creationId xmlns:a16="http://schemas.microsoft.com/office/drawing/2014/main" id="{D87F72D0-D635-E0EB-FA8D-77AD151BA2A0}"/>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1374;p37">
                <a:extLst>
                  <a:ext uri="{FF2B5EF4-FFF2-40B4-BE49-F238E27FC236}">
                    <a16:creationId xmlns:a16="http://schemas.microsoft.com/office/drawing/2014/main" id="{770D397A-D4B5-A7D5-1341-817181354EE2}"/>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1375;p37">
                <a:extLst>
                  <a:ext uri="{FF2B5EF4-FFF2-40B4-BE49-F238E27FC236}">
                    <a16:creationId xmlns:a16="http://schemas.microsoft.com/office/drawing/2014/main" id="{4B789B2D-378B-138B-D470-EA6293BB509A}"/>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1376;p37">
                <a:extLst>
                  <a:ext uri="{FF2B5EF4-FFF2-40B4-BE49-F238E27FC236}">
                    <a16:creationId xmlns:a16="http://schemas.microsoft.com/office/drawing/2014/main" id="{1953A5D6-7497-EA5E-C374-9BC2D07C77CD}"/>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1377;p37">
                <a:extLst>
                  <a:ext uri="{FF2B5EF4-FFF2-40B4-BE49-F238E27FC236}">
                    <a16:creationId xmlns:a16="http://schemas.microsoft.com/office/drawing/2014/main" id="{491D486B-ACF2-73C4-7132-A9892CB37069}"/>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1378;p37">
                <a:extLst>
                  <a:ext uri="{FF2B5EF4-FFF2-40B4-BE49-F238E27FC236}">
                    <a16:creationId xmlns:a16="http://schemas.microsoft.com/office/drawing/2014/main" id="{15CA2AA2-3400-A09D-06B8-B3B760CE52EB}"/>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1379;p37">
                <a:extLst>
                  <a:ext uri="{FF2B5EF4-FFF2-40B4-BE49-F238E27FC236}">
                    <a16:creationId xmlns:a16="http://schemas.microsoft.com/office/drawing/2014/main" id="{8CD63709-A940-A467-B429-0830DBDCA9BE}"/>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1380;p37">
                <a:extLst>
                  <a:ext uri="{FF2B5EF4-FFF2-40B4-BE49-F238E27FC236}">
                    <a16:creationId xmlns:a16="http://schemas.microsoft.com/office/drawing/2014/main" id="{5A4C814C-09EB-4EF9-C30E-7112EEB703A0}"/>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1381;p37">
                <a:extLst>
                  <a:ext uri="{FF2B5EF4-FFF2-40B4-BE49-F238E27FC236}">
                    <a16:creationId xmlns:a16="http://schemas.microsoft.com/office/drawing/2014/main" id="{0D59C24D-D4B5-32F7-C904-126D815B85F5}"/>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1382;p37">
                <a:extLst>
                  <a:ext uri="{FF2B5EF4-FFF2-40B4-BE49-F238E27FC236}">
                    <a16:creationId xmlns:a16="http://schemas.microsoft.com/office/drawing/2014/main" id="{789703D5-79D9-CE27-FCE2-4EFC317C9984}"/>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1383;p37">
                <a:extLst>
                  <a:ext uri="{FF2B5EF4-FFF2-40B4-BE49-F238E27FC236}">
                    <a16:creationId xmlns:a16="http://schemas.microsoft.com/office/drawing/2014/main" id="{983C2B70-87DC-2CF5-7BE5-0F19A0B80D56}"/>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1384;p37">
                <a:extLst>
                  <a:ext uri="{FF2B5EF4-FFF2-40B4-BE49-F238E27FC236}">
                    <a16:creationId xmlns:a16="http://schemas.microsoft.com/office/drawing/2014/main" id="{110E9644-501A-1274-51EF-C01C4DD81A36}"/>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1385;p37">
                <a:extLst>
                  <a:ext uri="{FF2B5EF4-FFF2-40B4-BE49-F238E27FC236}">
                    <a16:creationId xmlns:a16="http://schemas.microsoft.com/office/drawing/2014/main" id="{39F30633-E3D7-6504-AFFA-7364D45BB3AE}"/>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1386;p37">
                <a:extLst>
                  <a:ext uri="{FF2B5EF4-FFF2-40B4-BE49-F238E27FC236}">
                    <a16:creationId xmlns:a16="http://schemas.microsoft.com/office/drawing/2014/main" id="{0C942B10-F494-FB57-CEF3-DBA1D3099BC1}"/>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1387;p37">
                <a:extLst>
                  <a:ext uri="{FF2B5EF4-FFF2-40B4-BE49-F238E27FC236}">
                    <a16:creationId xmlns:a16="http://schemas.microsoft.com/office/drawing/2014/main" id="{E3D67A30-830A-14CC-5E2C-322E050138AE}"/>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1388;p37">
                <a:extLst>
                  <a:ext uri="{FF2B5EF4-FFF2-40B4-BE49-F238E27FC236}">
                    <a16:creationId xmlns:a16="http://schemas.microsoft.com/office/drawing/2014/main" id="{06E0E502-9C76-F255-D807-D2FD0527B904}"/>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1389;p37">
                <a:extLst>
                  <a:ext uri="{FF2B5EF4-FFF2-40B4-BE49-F238E27FC236}">
                    <a16:creationId xmlns:a16="http://schemas.microsoft.com/office/drawing/2014/main" id="{9C3C9473-7BFF-9ECA-4B21-485357A3E9F1}"/>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1390;p37">
                <a:extLst>
                  <a:ext uri="{FF2B5EF4-FFF2-40B4-BE49-F238E27FC236}">
                    <a16:creationId xmlns:a16="http://schemas.microsoft.com/office/drawing/2014/main" id="{D8179994-6FF8-75CB-E0A3-928BC0EB466E}"/>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1391;p37">
                <a:extLst>
                  <a:ext uri="{FF2B5EF4-FFF2-40B4-BE49-F238E27FC236}">
                    <a16:creationId xmlns:a16="http://schemas.microsoft.com/office/drawing/2014/main" id="{4DF6DB74-06E1-CB1E-0FC7-FBC55DB52295}"/>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1392;p37">
                <a:extLst>
                  <a:ext uri="{FF2B5EF4-FFF2-40B4-BE49-F238E27FC236}">
                    <a16:creationId xmlns:a16="http://schemas.microsoft.com/office/drawing/2014/main" id="{A73D7A34-75CF-F39D-FBCE-5D88BFA03518}"/>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1393;p37">
                <a:extLst>
                  <a:ext uri="{FF2B5EF4-FFF2-40B4-BE49-F238E27FC236}">
                    <a16:creationId xmlns:a16="http://schemas.microsoft.com/office/drawing/2014/main" id="{90558249-7BC6-22A8-19E9-AA56D97C0B2B}"/>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1394;p37">
                <a:extLst>
                  <a:ext uri="{FF2B5EF4-FFF2-40B4-BE49-F238E27FC236}">
                    <a16:creationId xmlns:a16="http://schemas.microsoft.com/office/drawing/2014/main" id="{79AC7746-2095-4E94-9E89-CD5DFE7C3241}"/>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1395;p37">
                <a:extLst>
                  <a:ext uri="{FF2B5EF4-FFF2-40B4-BE49-F238E27FC236}">
                    <a16:creationId xmlns:a16="http://schemas.microsoft.com/office/drawing/2014/main" id="{FFE1346D-5AE4-970A-9CF2-04E5A6CC57BA}"/>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1396;p37">
                <a:extLst>
                  <a:ext uri="{FF2B5EF4-FFF2-40B4-BE49-F238E27FC236}">
                    <a16:creationId xmlns:a16="http://schemas.microsoft.com/office/drawing/2014/main" id="{AFB33233-899F-4941-81EF-F7ADC8FC264D}"/>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1397;p37">
                <a:extLst>
                  <a:ext uri="{FF2B5EF4-FFF2-40B4-BE49-F238E27FC236}">
                    <a16:creationId xmlns:a16="http://schemas.microsoft.com/office/drawing/2014/main" id="{2D9F1983-547F-FF1E-7A39-553BCCB233BE}"/>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1398;p37">
                <a:extLst>
                  <a:ext uri="{FF2B5EF4-FFF2-40B4-BE49-F238E27FC236}">
                    <a16:creationId xmlns:a16="http://schemas.microsoft.com/office/drawing/2014/main" id="{A3506760-F1BE-0878-0EFF-A1AA8FD4C255}"/>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1399;p37">
                <a:extLst>
                  <a:ext uri="{FF2B5EF4-FFF2-40B4-BE49-F238E27FC236}">
                    <a16:creationId xmlns:a16="http://schemas.microsoft.com/office/drawing/2014/main" id="{7206DC00-48D6-E453-86D6-14659025A91A}"/>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1400;p37">
                <a:extLst>
                  <a:ext uri="{FF2B5EF4-FFF2-40B4-BE49-F238E27FC236}">
                    <a16:creationId xmlns:a16="http://schemas.microsoft.com/office/drawing/2014/main" id="{A7855BAD-E542-C487-8D74-A18ACF4D0C7E}"/>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1401;p37">
                <a:extLst>
                  <a:ext uri="{FF2B5EF4-FFF2-40B4-BE49-F238E27FC236}">
                    <a16:creationId xmlns:a16="http://schemas.microsoft.com/office/drawing/2014/main" id="{C4D54D59-1006-AB05-A48F-D6E97929BE6E}"/>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1402;p37">
                <a:extLst>
                  <a:ext uri="{FF2B5EF4-FFF2-40B4-BE49-F238E27FC236}">
                    <a16:creationId xmlns:a16="http://schemas.microsoft.com/office/drawing/2014/main" id="{E4145A5C-F4D0-13D0-4347-E4750E966191}"/>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1403;p37">
                <a:extLst>
                  <a:ext uri="{FF2B5EF4-FFF2-40B4-BE49-F238E27FC236}">
                    <a16:creationId xmlns:a16="http://schemas.microsoft.com/office/drawing/2014/main" id="{00310F5D-4B60-0F2D-DD55-DB8194F6039E}"/>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1404;p37">
                <a:extLst>
                  <a:ext uri="{FF2B5EF4-FFF2-40B4-BE49-F238E27FC236}">
                    <a16:creationId xmlns:a16="http://schemas.microsoft.com/office/drawing/2014/main" id="{DF796150-E7A3-8E22-50CB-1FACE7C99CE4}"/>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1405;p37">
                <a:extLst>
                  <a:ext uri="{FF2B5EF4-FFF2-40B4-BE49-F238E27FC236}">
                    <a16:creationId xmlns:a16="http://schemas.microsoft.com/office/drawing/2014/main" id="{5FDE525C-1F1A-4580-0F33-0FCA5B14CC45}"/>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1406;p37">
                <a:extLst>
                  <a:ext uri="{FF2B5EF4-FFF2-40B4-BE49-F238E27FC236}">
                    <a16:creationId xmlns:a16="http://schemas.microsoft.com/office/drawing/2014/main" id="{090C62C8-68C0-0EF6-37FB-E9D6377F3290}"/>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1407;p37">
                <a:extLst>
                  <a:ext uri="{FF2B5EF4-FFF2-40B4-BE49-F238E27FC236}">
                    <a16:creationId xmlns:a16="http://schemas.microsoft.com/office/drawing/2014/main" id="{B300D2BC-0A67-357B-7419-721D12008201}"/>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1408;p37">
                <a:extLst>
                  <a:ext uri="{FF2B5EF4-FFF2-40B4-BE49-F238E27FC236}">
                    <a16:creationId xmlns:a16="http://schemas.microsoft.com/office/drawing/2014/main" id="{E563F222-4C2B-B733-CBFF-17D65E7B4489}"/>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1409;p37">
                <a:extLst>
                  <a:ext uri="{FF2B5EF4-FFF2-40B4-BE49-F238E27FC236}">
                    <a16:creationId xmlns:a16="http://schemas.microsoft.com/office/drawing/2014/main" id="{58BCC504-F733-3A77-6851-366409F506D4}"/>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1410;p37">
                <a:extLst>
                  <a:ext uri="{FF2B5EF4-FFF2-40B4-BE49-F238E27FC236}">
                    <a16:creationId xmlns:a16="http://schemas.microsoft.com/office/drawing/2014/main" id="{06509072-82DD-F0AB-6944-49507F3BED08}"/>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1411;p37">
                <a:extLst>
                  <a:ext uri="{FF2B5EF4-FFF2-40B4-BE49-F238E27FC236}">
                    <a16:creationId xmlns:a16="http://schemas.microsoft.com/office/drawing/2014/main" id="{EBA06F88-436D-48FD-97BB-34BC4D3FCF0E}"/>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1412;p37">
                <a:extLst>
                  <a:ext uri="{FF2B5EF4-FFF2-40B4-BE49-F238E27FC236}">
                    <a16:creationId xmlns:a16="http://schemas.microsoft.com/office/drawing/2014/main" id="{1DB356D7-3E69-CCC2-B4CB-320E2618B52E}"/>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1413;p37">
                <a:extLst>
                  <a:ext uri="{FF2B5EF4-FFF2-40B4-BE49-F238E27FC236}">
                    <a16:creationId xmlns:a16="http://schemas.microsoft.com/office/drawing/2014/main" id="{22088396-B317-2FF2-15DF-E30ACFDE6907}"/>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1414;p37">
                <a:extLst>
                  <a:ext uri="{FF2B5EF4-FFF2-40B4-BE49-F238E27FC236}">
                    <a16:creationId xmlns:a16="http://schemas.microsoft.com/office/drawing/2014/main" id="{44987381-7EE7-53DC-EA9A-E46141A18F7A}"/>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1415;p37">
                <a:extLst>
                  <a:ext uri="{FF2B5EF4-FFF2-40B4-BE49-F238E27FC236}">
                    <a16:creationId xmlns:a16="http://schemas.microsoft.com/office/drawing/2014/main" id="{D5E3097A-7EEB-90D1-4870-545141439A16}"/>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1416;p37">
                <a:extLst>
                  <a:ext uri="{FF2B5EF4-FFF2-40B4-BE49-F238E27FC236}">
                    <a16:creationId xmlns:a16="http://schemas.microsoft.com/office/drawing/2014/main" id="{BB26F42C-E12C-D9B1-B282-C83ED25B79D7}"/>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1417;p37">
                <a:extLst>
                  <a:ext uri="{FF2B5EF4-FFF2-40B4-BE49-F238E27FC236}">
                    <a16:creationId xmlns:a16="http://schemas.microsoft.com/office/drawing/2014/main" id="{39983C91-ADD1-DAF2-96E6-4D6F72F24C2F}"/>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1418;p37">
                <a:extLst>
                  <a:ext uri="{FF2B5EF4-FFF2-40B4-BE49-F238E27FC236}">
                    <a16:creationId xmlns:a16="http://schemas.microsoft.com/office/drawing/2014/main" id="{E52D36D3-B323-2B24-464A-4F18A1A49FA2}"/>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278" name="Picture 2277" descr="Screens screenshot of a phone&#10;&#10;Description automatically generated">
            <a:extLst>
              <a:ext uri="{FF2B5EF4-FFF2-40B4-BE49-F238E27FC236}">
                <a16:creationId xmlns:a16="http://schemas.microsoft.com/office/drawing/2014/main" id="{50DE2492-0E49-BE6E-E1DD-F75135793DD3}"/>
              </a:ext>
            </a:extLst>
          </p:cNvPr>
          <p:cNvPicPr>
            <a:picLocks noChangeAspect="1"/>
          </p:cNvPicPr>
          <p:nvPr/>
        </p:nvPicPr>
        <p:blipFill>
          <a:blip r:embed="rId3"/>
          <a:stretch>
            <a:fillRect/>
          </a:stretch>
        </p:blipFill>
        <p:spPr>
          <a:xfrm>
            <a:off x="3312177" y="744435"/>
            <a:ext cx="1851660" cy="4122222"/>
          </a:xfrm>
          <a:prstGeom prst="rect">
            <a:avLst/>
          </a:prstGeom>
        </p:spPr>
      </p:pic>
    </p:spTree>
    <p:extLst>
      <p:ext uri="{BB962C8B-B14F-4D97-AF65-F5344CB8AC3E}">
        <p14:creationId xmlns:p14="http://schemas.microsoft.com/office/powerpoint/2010/main" val="531052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36"/>
          <p:cNvSpPr txBox="1">
            <a:spLocks noGrp="1"/>
          </p:cNvSpPr>
          <p:nvPr>
            <p:ph type="title"/>
          </p:nvPr>
        </p:nvSpPr>
        <p:spPr>
          <a:xfrm>
            <a:off x="2324000" y="1555800"/>
            <a:ext cx="4893306" cy="20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Algorithm</a:t>
            </a:r>
            <a:endParaRPr/>
          </a:p>
        </p:txBody>
      </p:sp>
      <p:grpSp>
        <p:nvGrpSpPr>
          <p:cNvPr id="1312" name="Google Shape;1312;p36"/>
          <p:cNvGrpSpPr/>
          <p:nvPr/>
        </p:nvGrpSpPr>
        <p:grpSpPr>
          <a:xfrm rot="-974363">
            <a:off x="436083" y="343936"/>
            <a:ext cx="752067" cy="1129228"/>
            <a:chOff x="6630575" y="1482600"/>
            <a:chExt cx="292025" cy="438475"/>
          </a:xfrm>
        </p:grpSpPr>
        <p:sp>
          <p:nvSpPr>
            <p:cNvPr id="1313" name="Google Shape;1313;p36"/>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36"/>
            <p:cNvGrpSpPr/>
            <p:nvPr/>
          </p:nvGrpSpPr>
          <p:grpSpPr>
            <a:xfrm>
              <a:off x="6630575" y="1482600"/>
              <a:ext cx="292025" cy="438475"/>
              <a:chOff x="6630575" y="-207050"/>
              <a:chExt cx="292025" cy="438475"/>
            </a:xfrm>
          </p:grpSpPr>
          <p:sp>
            <p:nvSpPr>
              <p:cNvPr id="1315" name="Google Shape;1315;p36"/>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6"/>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6"/>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6"/>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6"/>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6"/>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6"/>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6"/>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6"/>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6"/>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6"/>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6"/>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6"/>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6"/>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6"/>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6"/>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6"/>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6"/>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6"/>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oogle Shape;4349;p60">
            <a:extLst>
              <a:ext uri="{FF2B5EF4-FFF2-40B4-BE49-F238E27FC236}">
                <a16:creationId xmlns:a16="http://schemas.microsoft.com/office/drawing/2014/main" id="{E2D561E5-82D0-7D17-DA39-6CC627931173}"/>
              </a:ext>
            </a:extLst>
          </p:cNvPr>
          <p:cNvGrpSpPr/>
          <p:nvPr/>
        </p:nvGrpSpPr>
        <p:grpSpPr>
          <a:xfrm rot="20760987">
            <a:off x="385941" y="3082528"/>
            <a:ext cx="1689666" cy="1746120"/>
            <a:chOff x="6724338" y="3793613"/>
            <a:chExt cx="909050" cy="957900"/>
          </a:xfrm>
        </p:grpSpPr>
        <p:sp>
          <p:nvSpPr>
            <p:cNvPr id="41" name="Google Shape;4350;p60">
              <a:extLst>
                <a:ext uri="{FF2B5EF4-FFF2-40B4-BE49-F238E27FC236}">
                  <a16:creationId xmlns:a16="http://schemas.microsoft.com/office/drawing/2014/main" id="{3AA9A377-24A7-F7EB-D429-02577C8EAEC0}"/>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351;p60">
              <a:extLst>
                <a:ext uri="{FF2B5EF4-FFF2-40B4-BE49-F238E27FC236}">
                  <a16:creationId xmlns:a16="http://schemas.microsoft.com/office/drawing/2014/main" id="{A02BF037-FBEB-AD15-27DB-9F10A48BE137}"/>
                </a:ext>
              </a:extLst>
            </p:cNvPr>
            <p:cNvGrpSpPr/>
            <p:nvPr/>
          </p:nvGrpSpPr>
          <p:grpSpPr>
            <a:xfrm>
              <a:off x="6724338" y="3793613"/>
              <a:ext cx="909050" cy="957900"/>
              <a:chOff x="6730150" y="2805850"/>
              <a:chExt cx="909050" cy="957900"/>
            </a:xfrm>
          </p:grpSpPr>
          <p:sp>
            <p:nvSpPr>
              <p:cNvPr id="43" name="Google Shape;4352;p60">
                <a:extLst>
                  <a:ext uri="{FF2B5EF4-FFF2-40B4-BE49-F238E27FC236}">
                    <a16:creationId xmlns:a16="http://schemas.microsoft.com/office/drawing/2014/main" id="{E9DD1C2A-26A0-B027-E2EE-7CC89D7584C6}"/>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53;p60">
                <a:extLst>
                  <a:ext uri="{FF2B5EF4-FFF2-40B4-BE49-F238E27FC236}">
                    <a16:creationId xmlns:a16="http://schemas.microsoft.com/office/drawing/2014/main" id="{97623773-9756-4E05-EA7F-3D9851727414}"/>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54;p60">
                <a:extLst>
                  <a:ext uri="{FF2B5EF4-FFF2-40B4-BE49-F238E27FC236}">
                    <a16:creationId xmlns:a16="http://schemas.microsoft.com/office/drawing/2014/main" id="{6DDFC153-F0F9-0704-3A00-71A93F8D6EFD}"/>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55;p60">
                <a:extLst>
                  <a:ext uri="{FF2B5EF4-FFF2-40B4-BE49-F238E27FC236}">
                    <a16:creationId xmlns:a16="http://schemas.microsoft.com/office/drawing/2014/main" id="{300849C9-67AC-F776-B472-FD2D68E14653}"/>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56;p60">
                <a:extLst>
                  <a:ext uri="{FF2B5EF4-FFF2-40B4-BE49-F238E27FC236}">
                    <a16:creationId xmlns:a16="http://schemas.microsoft.com/office/drawing/2014/main" id="{0746D918-D7F9-77A8-0E4D-BEDC401E76CE}"/>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57;p60">
                <a:extLst>
                  <a:ext uri="{FF2B5EF4-FFF2-40B4-BE49-F238E27FC236}">
                    <a16:creationId xmlns:a16="http://schemas.microsoft.com/office/drawing/2014/main" id="{B3DEA63F-25DC-3864-DAD2-C1FA478FE06E}"/>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58;p60">
                <a:extLst>
                  <a:ext uri="{FF2B5EF4-FFF2-40B4-BE49-F238E27FC236}">
                    <a16:creationId xmlns:a16="http://schemas.microsoft.com/office/drawing/2014/main" id="{A62D0652-1E0C-90A7-6D15-B683275C6E7A}"/>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59;p60">
                <a:extLst>
                  <a:ext uri="{FF2B5EF4-FFF2-40B4-BE49-F238E27FC236}">
                    <a16:creationId xmlns:a16="http://schemas.microsoft.com/office/drawing/2014/main" id="{BCBA4A91-300B-ACAC-7C48-BBD433B34F1A}"/>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60;p60">
                <a:extLst>
                  <a:ext uri="{FF2B5EF4-FFF2-40B4-BE49-F238E27FC236}">
                    <a16:creationId xmlns:a16="http://schemas.microsoft.com/office/drawing/2014/main" id="{61FC591E-AF62-7128-652A-C91F6103F229}"/>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61;p60">
                <a:extLst>
                  <a:ext uri="{FF2B5EF4-FFF2-40B4-BE49-F238E27FC236}">
                    <a16:creationId xmlns:a16="http://schemas.microsoft.com/office/drawing/2014/main" id="{0F27B529-10C3-9102-219F-B6BEE4ABF186}"/>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62;p60">
                <a:extLst>
                  <a:ext uri="{FF2B5EF4-FFF2-40B4-BE49-F238E27FC236}">
                    <a16:creationId xmlns:a16="http://schemas.microsoft.com/office/drawing/2014/main" id="{84C3C956-F65A-7403-35AE-C8FA7D49057C}"/>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63;p60">
                <a:extLst>
                  <a:ext uri="{FF2B5EF4-FFF2-40B4-BE49-F238E27FC236}">
                    <a16:creationId xmlns:a16="http://schemas.microsoft.com/office/drawing/2014/main" id="{FBD81EF0-E222-38FE-423D-0DF8D29DB9B3}"/>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64;p60">
                <a:extLst>
                  <a:ext uri="{FF2B5EF4-FFF2-40B4-BE49-F238E27FC236}">
                    <a16:creationId xmlns:a16="http://schemas.microsoft.com/office/drawing/2014/main" id="{4F61FFA1-DCF9-8E7D-F9DC-798F3DA1C218}"/>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65;p60">
                <a:extLst>
                  <a:ext uri="{FF2B5EF4-FFF2-40B4-BE49-F238E27FC236}">
                    <a16:creationId xmlns:a16="http://schemas.microsoft.com/office/drawing/2014/main" id="{3530F065-DE96-4B07-A922-2F6B536C39C1}"/>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366;p60">
                <a:extLst>
                  <a:ext uri="{FF2B5EF4-FFF2-40B4-BE49-F238E27FC236}">
                    <a16:creationId xmlns:a16="http://schemas.microsoft.com/office/drawing/2014/main" id="{E542B2D0-42A6-751B-25B1-74ADA1902ABB}"/>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67;p60">
                <a:extLst>
                  <a:ext uri="{FF2B5EF4-FFF2-40B4-BE49-F238E27FC236}">
                    <a16:creationId xmlns:a16="http://schemas.microsoft.com/office/drawing/2014/main" id="{D50A9B11-B674-A230-A1AB-D15582E661F6}"/>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68;p60">
                <a:extLst>
                  <a:ext uri="{FF2B5EF4-FFF2-40B4-BE49-F238E27FC236}">
                    <a16:creationId xmlns:a16="http://schemas.microsoft.com/office/drawing/2014/main" id="{75E2BDBB-3A5B-3E16-E4D6-14C94BB096AF}"/>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69;p60">
                <a:extLst>
                  <a:ext uri="{FF2B5EF4-FFF2-40B4-BE49-F238E27FC236}">
                    <a16:creationId xmlns:a16="http://schemas.microsoft.com/office/drawing/2014/main" id="{46FB5E70-F1D4-9D3D-3951-B8723C659DA6}"/>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70;p60">
                <a:extLst>
                  <a:ext uri="{FF2B5EF4-FFF2-40B4-BE49-F238E27FC236}">
                    <a16:creationId xmlns:a16="http://schemas.microsoft.com/office/drawing/2014/main" id="{BD7BF4CF-897E-246C-0E1E-6C309FBB111F}"/>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71;p60">
                <a:extLst>
                  <a:ext uri="{FF2B5EF4-FFF2-40B4-BE49-F238E27FC236}">
                    <a16:creationId xmlns:a16="http://schemas.microsoft.com/office/drawing/2014/main" id="{C6C44AE2-C6D6-3ACC-5D7F-D45D9554D01F}"/>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72;p60">
                <a:extLst>
                  <a:ext uri="{FF2B5EF4-FFF2-40B4-BE49-F238E27FC236}">
                    <a16:creationId xmlns:a16="http://schemas.microsoft.com/office/drawing/2014/main" id="{B53CC65C-920C-1D95-A369-D6CA6C8F5CB9}"/>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373;p60">
                <a:extLst>
                  <a:ext uri="{FF2B5EF4-FFF2-40B4-BE49-F238E27FC236}">
                    <a16:creationId xmlns:a16="http://schemas.microsoft.com/office/drawing/2014/main" id="{66EC55D4-1680-4275-CBD2-19B2AE4DD3AC}"/>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374;p60">
                <a:extLst>
                  <a:ext uri="{FF2B5EF4-FFF2-40B4-BE49-F238E27FC236}">
                    <a16:creationId xmlns:a16="http://schemas.microsoft.com/office/drawing/2014/main" id="{0F0F1648-7036-CAF2-CB28-CA6D93BDCF3F}"/>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375;p60">
                <a:extLst>
                  <a:ext uri="{FF2B5EF4-FFF2-40B4-BE49-F238E27FC236}">
                    <a16:creationId xmlns:a16="http://schemas.microsoft.com/office/drawing/2014/main" id="{C2069358-9C98-C422-D037-0FB09B64ECE2}"/>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376;p60">
                <a:extLst>
                  <a:ext uri="{FF2B5EF4-FFF2-40B4-BE49-F238E27FC236}">
                    <a16:creationId xmlns:a16="http://schemas.microsoft.com/office/drawing/2014/main" id="{CEF37CB4-982F-CD53-93E6-A214BB3B88AC}"/>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377;p60">
                <a:extLst>
                  <a:ext uri="{FF2B5EF4-FFF2-40B4-BE49-F238E27FC236}">
                    <a16:creationId xmlns:a16="http://schemas.microsoft.com/office/drawing/2014/main" id="{EEFF410F-6F1E-DFB1-A470-9AC77E959680}"/>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378;p60">
                <a:extLst>
                  <a:ext uri="{FF2B5EF4-FFF2-40B4-BE49-F238E27FC236}">
                    <a16:creationId xmlns:a16="http://schemas.microsoft.com/office/drawing/2014/main" id="{2E04C54E-D70C-ECEA-37B4-79A212203DCD}"/>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379;p60">
                <a:extLst>
                  <a:ext uri="{FF2B5EF4-FFF2-40B4-BE49-F238E27FC236}">
                    <a16:creationId xmlns:a16="http://schemas.microsoft.com/office/drawing/2014/main" id="{271D930E-EDD6-1781-C1BD-274B58349768}"/>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380;p60">
                <a:extLst>
                  <a:ext uri="{FF2B5EF4-FFF2-40B4-BE49-F238E27FC236}">
                    <a16:creationId xmlns:a16="http://schemas.microsoft.com/office/drawing/2014/main" id="{6F1E34D7-1A1F-D164-624C-908A0F28D662}"/>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4381;p60">
                <a:extLst>
                  <a:ext uri="{FF2B5EF4-FFF2-40B4-BE49-F238E27FC236}">
                    <a16:creationId xmlns:a16="http://schemas.microsoft.com/office/drawing/2014/main" id="{D439FECE-586D-3249-2961-D0AC905BB397}"/>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4382;p60">
                <a:extLst>
                  <a:ext uri="{FF2B5EF4-FFF2-40B4-BE49-F238E27FC236}">
                    <a16:creationId xmlns:a16="http://schemas.microsoft.com/office/drawing/2014/main" id="{E9E1CCA2-39FB-EC56-3B5E-7727BAF0AABE}"/>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4383;p60">
                <a:extLst>
                  <a:ext uri="{FF2B5EF4-FFF2-40B4-BE49-F238E27FC236}">
                    <a16:creationId xmlns:a16="http://schemas.microsoft.com/office/drawing/2014/main" id="{187D9C01-BAA0-A798-1F1E-E1355E22F549}"/>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4384;p60">
                <a:extLst>
                  <a:ext uri="{FF2B5EF4-FFF2-40B4-BE49-F238E27FC236}">
                    <a16:creationId xmlns:a16="http://schemas.microsoft.com/office/drawing/2014/main" id="{64E75B82-1798-F85A-093C-43244CCC5FC2}"/>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4385;p60">
                <a:extLst>
                  <a:ext uri="{FF2B5EF4-FFF2-40B4-BE49-F238E27FC236}">
                    <a16:creationId xmlns:a16="http://schemas.microsoft.com/office/drawing/2014/main" id="{A091048A-EECF-43F6-89A0-ECE280BEE055}"/>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4386;p60">
                <a:extLst>
                  <a:ext uri="{FF2B5EF4-FFF2-40B4-BE49-F238E27FC236}">
                    <a16:creationId xmlns:a16="http://schemas.microsoft.com/office/drawing/2014/main" id="{651B044D-43D3-9B4F-D730-AE3C455EB567}"/>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6" name="Google Shape;1357;p37">
            <a:extLst>
              <a:ext uri="{FF2B5EF4-FFF2-40B4-BE49-F238E27FC236}">
                <a16:creationId xmlns:a16="http://schemas.microsoft.com/office/drawing/2014/main" id="{3C79B498-156D-6792-F5AE-95CB24DDB824}"/>
              </a:ext>
            </a:extLst>
          </p:cNvPr>
          <p:cNvGrpSpPr/>
          <p:nvPr/>
        </p:nvGrpSpPr>
        <p:grpSpPr>
          <a:xfrm rot="550710">
            <a:off x="7218094" y="162714"/>
            <a:ext cx="1599617" cy="1935136"/>
            <a:chOff x="3922200" y="2432125"/>
            <a:chExt cx="534925" cy="647125"/>
          </a:xfrm>
        </p:grpSpPr>
        <p:sp>
          <p:nvSpPr>
            <p:cNvPr id="1357" name="Google Shape;1358;p37">
              <a:extLst>
                <a:ext uri="{FF2B5EF4-FFF2-40B4-BE49-F238E27FC236}">
                  <a16:creationId xmlns:a16="http://schemas.microsoft.com/office/drawing/2014/main" id="{EEC4A40B-1BF4-15A6-8E0F-C85AECDC13C4}"/>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9;p37">
              <a:extLst>
                <a:ext uri="{FF2B5EF4-FFF2-40B4-BE49-F238E27FC236}">
                  <a16:creationId xmlns:a16="http://schemas.microsoft.com/office/drawing/2014/main" id="{9522FAC5-AE7A-BB04-F86A-B143C4559C0E}"/>
                </a:ext>
              </a:extLst>
            </p:cNvPr>
            <p:cNvGrpSpPr/>
            <p:nvPr/>
          </p:nvGrpSpPr>
          <p:grpSpPr>
            <a:xfrm>
              <a:off x="3922500" y="2432125"/>
              <a:ext cx="534625" cy="647125"/>
              <a:chOff x="3922500" y="1079725"/>
              <a:chExt cx="534625" cy="647125"/>
            </a:xfrm>
          </p:grpSpPr>
          <p:sp>
            <p:nvSpPr>
              <p:cNvPr id="1359" name="Google Shape;1360;p37">
                <a:extLst>
                  <a:ext uri="{FF2B5EF4-FFF2-40B4-BE49-F238E27FC236}">
                    <a16:creationId xmlns:a16="http://schemas.microsoft.com/office/drawing/2014/main" id="{B4B8DD57-48AE-7D6E-110A-A3194A507554}"/>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1;p37">
                <a:extLst>
                  <a:ext uri="{FF2B5EF4-FFF2-40B4-BE49-F238E27FC236}">
                    <a16:creationId xmlns:a16="http://schemas.microsoft.com/office/drawing/2014/main" id="{554F2533-D430-D305-2092-70A1695B1BE7}"/>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2;p37">
                <a:extLst>
                  <a:ext uri="{FF2B5EF4-FFF2-40B4-BE49-F238E27FC236}">
                    <a16:creationId xmlns:a16="http://schemas.microsoft.com/office/drawing/2014/main" id="{4C5C0C1E-E8B9-E4F8-3E38-3DA6E07662F4}"/>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3;p37">
                <a:extLst>
                  <a:ext uri="{FF2B5EF4-FFF2-40B4-BE49-F238E27FC236}">
                    <a16:creationId xmlns:a16="http://schemas.microsoft.com/office/drawing/2014/main" id="{41C9A703-F3C4-358A-EAC8-D29395CAC7A9}"/>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4;p37">
                <a:extLst>
                  <a:ext uri="{FF2B5EF4-FFF2-40B4-BE49-F238E27FC236}">
                    <a16:creationId xmlns:a16="http://schemas.microsoft.com/office/drawing/2014/main" id="{40476A69-5628-2323-57C7-312688FFB371}"/>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5;p37">
                <a:extLst>
                  <a:ext uri="{FF2B5EF4-FFF2-40B4-BE49-F238E27FC236}">
                    <a16:creationId xmlns:a16="http://schemas.microsoft.com/office/drawing/2014/main" id="{3C214F6B-71F9-1A29-6F0A-2ECEAD5C1F16}"/>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6;p37">
                <a:extLst>
                  <a:ext uri="{FF2B5EF4-FFF2-40B4-BE49-F238E27FC236}">
                    <a16:creationId xmlns:a16="http://schemas.microsoft.com/office/drawing/2014/main" id="{924B9679-75A4-9A4D-2D63-BEEC9F828E78}"/>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7;p37">
                <a:extLst>
                  <a:ext uri="{FF2B5EF4-FFF2-40B4-BE49-F238E27FC236}">
                    <a16:creationId xmlns:a16="http://schemas.microsoft.com/office/drawing/2014/main" id="{F6605E62-3CDD-CE83-848C-9306B568744C}"/>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8;p37">
                <a:extLst>
                  <a:ext uri="{FF2B5EF4-FFF2-40B4-BE49-F238E27FC236}">
                    <a16:creationId xmlns:a16="http://schemas.microsoft.com/office/drawing/2014/main" id="{0CB3ED17-70CE-8E21-0970-4393C9DFBEF1}"/>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9;p37">
                <a:extLst>
                  <a:ext uri="{FF2B5EF4-FFF2-40B4-BE49-F238E27FC236}">
                    <a16:creationId xmlns:a16="http://schemas.microsoft.com/office/drawing/2014/main" id="{C2D9114B-0B8C-1621-92B5-1E5CBE2EB043}"/>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70;p37">
                <a:extLst>
                  <a:ext uri="{FF2B5EF4-FFF2-40B4-BE49-F238E27FC236}">
                    <a16:creationId xmlns:a16="http://schemas.microsoft.com/office/drawing/2014/main" id="{AAFEB59E-53D4-1218-D9C7-6685FD3D9876}"/>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1;p37">
                <a:extLst>
                  <a:ext uri="{FF2B5EF4-FFF2-40B4-BE49-F238E27FC236}">
                    <a16:creationId xmlns:a16="http://schemas.microsoft.com/office/drawing/2014/main" id="{05A2AD21-9C7E-28A6-D20F-5319B4522920}"/>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2;p37">
                <a:extLst>
                  <a:ext uri="{FF2B5EF4-FFF2-40B4-BE49-F238E27FC236}">
                    <a16:creationId xmlns:a16="http://schemas.microsoft.com/office/drawing/2014/main" id="{B8B89A49-5988-8A52-A13B-3AB17D48059F}"/>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3;p37">
                <a:extLst>
                  <a:ext uri="{FF2B5EF4-FFF2-40B4-BE49-F238E27FC236}">
                    <a16:creationId xmlns:a16="http://schemas.microsoft.com/office/drawing/2014/main" id="{9DB6D8A6-526D-2C53-DE3C-2B3C3F70149E}"/>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4;p37">
                <a:extLst>
                  <a:ext uri="{FF2B5EF4-FFF2-40B4-BE49-F238E27FC236}">
                    <a16:creationId xmlns:a16="http://schemas.microsoft.com/office/drawing/2014/main" id="{2510D19D-9C4C-851F-C3D5-3599905C9B09}"/>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5;p37">
                <a:extLst>
                  <a:ext uri="{FF2B5EF4-FFF2-40B4-BE49-F238E27FC236}">
                    <a16:creationId xmlns:a16="http://schemas.microsoft.com/office/drawing/2014/main" id="{F89BF23A-F89D-40A4-C83B-E68543EAB9D0}"/>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6;p37">
                <a:extLst>
                  <a:ext uri="{FF2B5EF4-FFF2-40B4-BE49-F238E27FC236}">
                    <a16:creationId xmlns:a16="http://schemas.microsoft.com/office/drawing/2014/main" id="{978508B3-C57A-F43F-B343-E701603BD6E2}"/>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7;p37">
                <a:extLst>
                  <a:ext uri="{FF2B5EF4-FFF2-40B4-BE49-F238E27FC236}">
                    <a16:creationId xmlns:a16="http://schemas.microsoft.com/office/drawing/2014/main" id="{0C3C5781-170A-1596-1B51-DE140EE720D8}"/>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8;p37">
                <a:extLst>
                  <a:ext uri="{FF2B5EF4-FFF2-40B4-BE49-F238E27FC236}">
                    <a16:creationId xmlns:a16="http://schemas.microsoft.com/office/drawing/2014/main" id="{3C70C7F6-D1B7-4A22-9493-4AB23930902C}"/>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9;p37">
                <a:extLst>
                  <a:ext uri="{FF2B5EF4-FFF2-40B4-BE49-F238E27FC236}">
                    <a16:creationId xmlns:a16="http://schemas.microsoft.com/office/drawing/2014/main" id="{A2BC5367-81CF-61DC-A16C-03FD6AEFED54}"/>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80;p37">
                <a:extLst>
                  <a:ext uri="{FF2B5EF4-FFF2-40B4-BE49-F238E27FC236}">
                    <a16:creationId xmlns:a16="http://schemas.microsoft.com/office/drawing/2014/main" id="{9634BF32-46A0-F027-D67E-6491258C5932}"/>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1;p37">
                <a:extLst>
                  <a:ext uri="{FF2B5EF4-FFF2-40B4-BE49-F238E27FC236}">
                    <a16:creationId xmlns:a16="http://schemas.microsoft.com/office/drawing/2014/main" id="{14054CCB-3C0C-7C05-A80F-E415D5E9E078}"/>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2;p37">
                <a:extLst>
                  <a:ext uri="{FF2B5EF4-FFF2-40B4-BE49-F238E27FC236}">
                    <a16:creationId xmlns:a16="http://schemas.microsoft.com/office/drawing/2014/main" id="{FB73623C-E684-934C-2BB0-D783BF3E2DBE}"/>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3;p37">
                <a:extLst>
                  <a:ext uri="{FF2B5EF4-FFF2-40B4-BE49-F238E27FC236}">
                    <a16:creationId xmlns:a16="http://schemas.microsoft.com/office/drawing/2014/main" id="{66FD2F0F-C19A-4545-75BB-22F917FA3A01}"/>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4;p37">
                <a:extLst>
                  <a:ext uri="{FF2B5EF4-FFF2-40B4-BE49-F238E27FC236}">
                    <a16:creationId xmlns:a16="http://schemas.microsoft.com/office/drawing/2014/main" id="{B8BD5B5F-AF1A-3B80-D8A4-50469FE8011B}"/>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5;p37">
                <a:extLst>
                  <a:ext uri="{FF2B5EF4-FFF2-40B4-BE49-F238E27FC236}">
                    <a16:creationId xmlns:a16="http://schemas.microsoft.com/office/drawing/2014/main" id="{6E366DAB-EEC8-B091-1246-0BA9E1317143}"/>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6;p37">
                <a:extLst>
                  <a:ext uri="{FF2B5EF4-FFF2-40B4-BE49-F238E27FC236}">
                    <a16:creationId xmlns:a16="http://schemas.microsoft.com/office/drawing/2014/main" id="{0E9C6642-80B4-166A-A0DB-9383B8EF3734}"/>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7;p37">
                <a:extLst>
                  <a:ext uri="{FF2B5EF4-FFF2-40B4-BE49-F238E27FC236}">
                    <a16:creationId xmlns:a16="http://schemas.microsoft.com/office/drawing/2014/main" id="{A9640C97-A84C-D721-DEF5-C464941E7A31}"/>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8;p37">
                <a:extLst>
                  <a:ext uri="{FF2B5EF4-FFF2-40B4-BE49-F238E27FC236}">
                    <a16:creationId xmlns:a16="http://schemas.microsoft.com/office/drawing/2014/main" id="{C77E8D69-21E9-93D5-8D04-AF1D0FEAFF0A}"/>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9;p37">
                <a:extLst>
                  <a:ext uri="{FF2B5EF4-FFF2-40B4-BE49-F238E27FC236}">
                    <a16:creationId xmlns:a16="http://schemas.microsoft.com/office/drawing/2014/main" id="{0AB530B1-35E8-170E-2FB3-996E843C4DD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90;p37">
                <a:extLst>
                  <a:ext uri="{FF2B5EF4-FFF2-40B4-BE49-F238E27FC236}">
                    <a16:creationId xmlns:a16="http://schemas.microsoft.com/office/drawing/2014/main" id="{292F1F49-B34A-B43A-D03B-32F1787AC1CF}"/>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1;p37">
                <a:extLst>
                  <a:ext uri="{FF2B5EF4-FFF2-40B4-BE49-F238E27FC236}">
                    <a16:creationId xmlns:a16="http://schemas.microsoft.com/office/drawing/2014/main" id="{56A33FF1-4B26-379D-AF50-40E849F2E0ED}"/>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2;p37">
                <a:extLst>
                  <a:ext uri="{FF2B5EF4-FFF2-40B4-BE49-F238E27FC236}">
                    <a16:creationId xmlns:a16="http://schemas.microsoft.com/office/drawing/2014/main" id="{60D1B75C-79FB-6E1F-CD82-EB7E8D935795}"/>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3;p37">
                <a:extLst>
                  <a:ext uri="{FF2B5EF4-FFF2-40B4-BE49-F238E27FC236}">
                    <a16:creationId xmlns:a16="http://schemas.microsoft.com/office/drawing/2014/main" id="{C5F5ED93-1206-7F01-AD69-DA59799E59FA}"/>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4;p37">
                <a:extLst>
                  <a:ext uri="{FF2B5EF4-FFF2-40B4-BE49-F238E27FC236}">
                    <a16:creationId xmlns:a16="http://schemas.microsoft.com/office/drawing/2014/main" id="{ED2BFC56-5048-2D2B-3285-18A8F2D960A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5;p37">
                <a:extLst>
                  <a:ext uri="{FF2B5EF4-FFF2-40B4-BE49-F238E27FC236}">
                    <a16:creationId xmlns:a16="http://schemas.microsoft.com/office/drawing/2014/main" id="{55A5BA41-9A29-776A-03F7-0F1F19D3C106}"/>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6;p37">
                <a:extLst>
                  <a:ext uri="{FF2B5EF4-FFF2-40B4-BE49-F238E27FC236}">
                    <a16:creationId xmlns:a16="http://schemas.microsoft.com/office/drawing/2014/main" id="{E2930EF2-DB33-E37F-895F-A3748B0F3604}"/>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7;p37">
                <a:extLst>
                  <a:ext uri="{FF2B5EF4-FFF2-40B4-BE49-F238E27FC236}">
                    <a16:creationId xmlns:a16="http://schemas.microsoft.com/office/drawing/2014/main" id="{0CED2E02-E8D6-BA90-9120-6CE46D09009D}"/>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8;p37">
                <a:extLst>
                  <a:ext uri="{FF2B5EF4-FFF2-40B4-BE49-F238E27FC236}">
                    <a16:creationId xmlns:a16="http://schemas.microsoft.com/office/drawing/2014/main" id="{83998359-51DD-999F-585E-9ACBF3C6860B}"/>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9;p37">
                <a:extLst>
                  <a:ext uri="{FF2B5EF4-FFF2-40B4-BE49-F238E27FC236}">
                    <a16:creationId xmlns:a16="http://schemas.microsoft.com/office/drawing/2014/main" id="{48E2A0FB-187B-1F09-6EDC-F18D0AE26C88}"/>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400;p37">
                <a:extLst>
                  <a:ext uri="{FF2B5EF4-FFF2-40B4-BE49-F238E27FC236}">
                    <a16:creationId xmlns:a16="http://schemas.microsoft.com/office/drawing/2014/main" id="{8314D9D1-DE24-5325-A8B1-400F500B6A78}"/>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1;p37">
                <a:extLst>
                  <a:ext uri="{FF2B5EF4-FFF2-40B4-BE49-F238E27FC236}">
                    <a16:creationId xmlns:a16="http://schemas.microsoft.com/office/drawing/2014/main" id="{CF86B0B3-F796-6840-DB51-D31A08B5F5AB}"/>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2;p37">
                <a:extLst>
                  <a:ext uri="{FF2B5EF4-FFF2-40B4-BE49-F238E27FC236}">
                    <a16:creationId xmlns:a16="http://schemas.microsoft.com/office/drawing/2014/main" id="{D96AB5B1-F337-5944-F8FA-608682E3D27A}"/>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3;p37">
                <a:extLst>
                  <a:ext uri="{FF2B5EF4-FFF2-40B4-BE49-F238E27FC236}">
                    <a16:creationId xmlns:a16="http://schemas.microsoft.com/office/drawing/2014/main" id="{CD7E5E8A-89A7-94AA-ECC4-9E67D583E977}"/>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4;p37">
                <a:extLst>
                  <a:ext uri="{FF2B5EF4-FFF2-40B4-BE49-F238E27FC236}">
                    <a16:creationId xmlns:a16="http://schemas.microsoft.com/office/drawing/2014/main" id="{FA0010E0-1D0F-A0B2-EEEC-64C8D17AD9E7}"/>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5;p37">
                <a:extLst>
                  <a:ext uri="{FF2B5EF4-FFF2-40B4-BE49-F238E27FC236}">
                    <a16:creationId xmlns:a16="http://schemas.microsoft.com/office/drawing/2014/main" id="{A5E3BF5C-3C43-A162-7193-9B9FCA8DC0A7}"/>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6;p37">
                <a:extLst>
                  <a:ext uri="{FF2B5EF4-FFF2-40B4-BE49-F238E27FC236}">
                    <a16:creationId xmlns:a16="http://schemas.microsoft.com/office/drawing/2014/main" id="{717856B6-637E-3A98-2759-58D208AA3B7B}"/>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7;p37">
                <a:extLst>
                  <a:ext uri="{FF2B5EF4-FFF2-40B4-BE49-F238E27FC236}">
                    <a16:creationId xmlns:a16="http://schemas.microsoft.com/office/drawing/2014/main" id="{3E4CA443-8E9F-E863-99CD-6CC94798F016}"/>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8;p37">
                <a:extLst>
                  <a:ext uri="{FF2B5EF4-FFF2-40B4-BE49-F238E27FC236}">
                    <a16:creationId xmlns:a16="http://schemas.microsoft.com/office/drawing/2014/main" id="{BD9F74BD-AEE9-8B9A-89FF-65A5300749BB}"/>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9;p37">
                <a:extLst>
                  <a:ext uri="{FF2B5EF4-FFF2-40B4-BE49-F238E27FC236}">
                    <a16:creationId xmlns:a16="http://schemas.microsoft.com/office/drawing/2014/main" id="{F1BF7F2F-59C8-736D-7AE2-4A3C051094CD}"/>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10;p37">
                <a:extLst>
                  <a:ext uri="{FF2B5EF4-FFF2-40B4-BE49-F238E27FC236}">
                    <a16:creationId xmlns:a16="http://schemas.microsoft.com/office/drawing/2014/main" id="{F0FD7034-E00D-D54E-97CB-3D9E856C640F}"/>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1;p37">
                <a:extLst>
                  <a:ext uri="{FF2B5EF4-FFF2-40B4-BE49-F238E27FC236}">
                    <a16:creationId xmlns:a16="http://schemas.microsoft.com/office/drawing/2014/main" id="{B0CD9563-99C3-76E9-ABA7-554088DA0030}"/>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2;p37">
                <a:extLst>
                  <a:ext uri="{FF2B5EF4-FFF2-40B4-BE49-F238E27FC236}">
                    <a16:creationId xmlns:a16="http://schemas.microsoft.com/office/drawing/2014/main" id="{B0B853D3-098F-44D3-FD1D-85B0CB93B8E4}"/>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3;p37">
                <a:extLst>
                  <a:ext uri="{FF2B5EF4-FFF2-40B4-BE49-F238E27FC236}">
                    <a16:creationId xmlns:a16="http://schemas.microsoft.com/office/drawing/2014/main" id="{FFAB381D-53DF-D5AC-B70E-D16F9CDDDB84}"/>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4;p37">
                <a:extLst>
                  <a:ext uri="{FF2B5EF4-FFF2-40B4-BE49-F238E27FC236}">
                    <a16:creationId xmlns:a16="http://schemas.microsoft.com/office/drawing/2014/main" id="{555A0678-F1E5-BDB9-2AFA-F74BBC7989F0}"/>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5;p37">
                <a:extLst>
                  <a:ext uri="{FF2B5EF4-FFF2-40B4-BE49-F238E27FC236}">
                    <a16:creationId xmlns:a16="http://schemas.microsoft.com/office/drawing/2014/main" id="{436EBF67-EEEB-55E8-D79A-2CCB03E2FF6C}"/>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6;p37">
                <a:extLst>
                  <a:ext uri="{FF2B5EF4-FFF2-40B4-BE49-F238E27FC236}">
                    <a16:creationId xmlns:a16="http://schemas.microsoft.com/office/drawing/2014/main" id="{1654CDA0-B877-A1E2-78BF-D471152DF454}"/>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7;p37">
                <a:extLst>
                  <a:ext uri="{FF2B5EF4-FFF2-40B4-BE49-F238E27FC236}">
                    <a16:creationId xmlns:a16="http://schemas.microsoft.com/office/drawing/2014/main" id="{4BEC3499-0244-2537-4FB9-D717F0A73C13}"/>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8;p37">
                <a:extLst>
                  <a:ext uri="{FF2B5EF4-FFF2-40B4-BE49-F238E27FC236}">
                    <a16:creationId xmlns:a16="http://schemas.microsoft.com/office/drawing/2014/main" id="{1A6FCF24-6070-1F7E-1C39-F1CF6C3EFFB3}"/>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7" name="Google Shape;894;p34">
            <a:extLst>
              <a:ext uri="{FF2B5EF4-FFF2-40B4-BE49-F238E27FC236}">
                <a16:creationId xmlns:a16="http://schemas.microsoft.com/office/drawing/2014/main" id="{ACDD7CB0-8549-306D-9F5A-23246F37EA2B}"/>
              </a:ext>
            </a:extLst>
          </p:cNvPr>
          <p:cNvGrpSpPr/>
          <p:nvPr/>
        </p:nvGrpSpPr>
        <p:grpSpPr>
          <a:xfrm rot="398693">
            <a:off x="6934507" y="3473441"/>
            <a:ext cx="1245083" cy="1035484"/>
            <a:chOff x="5784050" y="1584700"/>
            <a:chExt cx="294100" cy="234275"/>
          </a:xfrm>
        </p:grpSpPr>
        <p:sp>
          <p:nvSpPr>
            <p:cNvPr id="1428" name="Google Shape;895;p34">
              <a:extLst>
                <a:ext uri="{FF2B5EF4-FFF2-40B4-BE49-F238E27FC236}">
                  <a16:creationId xmlns:a16="http://schemas.microsoft.com/office/drawing/2014/main" id="{667AAB7B-BC84-B0F0-5D11-C9A7AAA4BCB0}"/>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896;p34">
              <a:extLst>
                <a:ext uri="{FF2B5EF4-FFF2-40B4-BE49-F238E27FC236}">
                  <a16:creationId xmlns:a16="http://schemas.microsoft.com/office/drawing/2014/main" id="{41C2C797-67A3-7AF7-56C6-9893856E3F2F}"/>
                </a:ext>
              </a:extLst>
            </p:cNvPr>
            <p:cNvGrpSpPr/>
            <p:nvPr/>
          </p:nvGrpSpPr>
          <p:grpSpPr>
            <a:xfrm>
              <a:off x="5784050" y="1584700"/>
              <a:ext cx="294100" cy="234275"/>
              <a:chOff x="5784050" y="-104950"/>
              <a:chExt cx="294100" cy="234275"/>
            </a:xfrm>
          </p:grpSpPr>
          <p:sp>
            <p:nvSpPr>
              <p:cNvPr id="1430" name="Google Shape;897;p34">
                <a:extLst>
                  <a:ext uri="{FF2B5EF4-FFF2-40B4-BE49-F238E27FC236}">
                    <a16:creationId xmlns:a16="http://schemas.microsoft.com/office/drawing/2014/main" id="{C8754692-C25F-0A0C-6B2B-1CE6785B315B}"/>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898;p34">
                <a:extLst>
                  <a:ext uri="{FF2B5EF4-FFF2-40B4-BE49-F238E27FC236}">
                    <a16:creationId xmlns:a16="http://schemas.microsoft.com/office/drawing/2014/main" id="{BBC8F8EA-E93B-39F3-92CD-678BFFCE0F67}"/>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899;p34">
                <a:extLst>
                  <a:ext uri="{FF2B5EF4-FFF2-40B4-BE49-F238E27FC236}">
                    <a16:creationId xmlns:a16="http://schemas.microsoft.com/office/drawing/2014/main" id="{9AF89F48-59BE-737F-0CE0-BEC7184F1869}"/>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900;p34">
                <a:extLst>
                  <a:ext uri="{FF2B5EF4-FFF2-40B4-BE49-F238E27FC236}">
                    <a16:creationId xmlns:a16="http://schemas.microsoft.com/office/drawing/2014/main" id="{A10CE768-4F12-9F3B-84B9-382B8375B8C2}"/>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901;p34">
                <a:extLst>
                  <a:ext uri="{FF2B5EF4-FFF2-40B4-BE49-F238E27FC236}">
                    <a16:creationId xmlns:a16="http://schemas.microsoft.com/office/drawing/2014/main" id="{55664558-C14F-73DB-E731-F0D177093063}"/>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902;p34">
                <a:extLst>
                  <a:ext uri="{FF2B5EF4-FFF2-40B4-BE49-F238E27FC236}">
                    <a16:creationId xmlns:a16="http://schemas.microsoft.com/office/drawing/2014/main" id="{AB379FF4-1FBC-74E1-0123-C5D809F296D6}"/>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585;p55">
            <a:extLst>
              <a:ext uri="{FF2B5EF4-FFF2-40B4-BE49-F238E27FC236}">
                <a16:creationId xmlns:a16="http://schemas.microsoft.com/office/drawing/2014/main" id="{23C79D3C-B08B-423E-0113-A9D76D17E5DD}"/>
              </a:ext>
            </a:extLst>
          </p:cNvPr>
          <p:cNvSpPr txBox="1">
            <a:spLocks/>
          </p:cNvSpPr>
          <p:nvPr/>
        </p:nvSpPr>
        <p:spPr>
          <a:xfrm>
            <a:off x="671014" y="-1644412"/>
            <a:ext cx="7717500" cy="7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Inter"/>
              <a:buNone/>
              <a:defRPr sz="6000" b="1" i="0" u="none" strike="noStrike" cap="none">
                <a:solidFill>
                  <a:schemeClr val="accent6"/>
                </a:solidFill>
                <a:latin typeface="Inter"/>
                <a:ea typeface="Inter"/>
                <a:cs typeface="Inter"/>
                <a:sym typeface="Inter"/>
              </a:defRPr>
            </a:lvl1pPr>
            <a:lvl2pPr marR="0" lvl="1"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9pPr>
          </a:lstStyle>
          <a:p>
            <a:r>
              <a:rPr lang="en-US" sz="2800"/>
              <a:t>Azza’s Design </a:t>
            </a:r>
          </a:p>
        </p:txBody>
      </p:sp>
      <p:grpSp>
        <p:nvGrpSpPr>
          <p:cNvPr id="3" name="Google Shape;2101;p42">
            <a:extLst>
              <a:ext uri="{FF2B5EF4-FFF2-40B4-BE49-F238E27FC236}">
                <a16:creationId xmlns:a16="http://schemas.microsoft.com/office/drawing/2014/main" id="{6F9A7FEB-ADD4-47C2-8F14-F897C6516641}"/>
              </a:ext>
            </a:extLst>
          </p:cNvPr>
          <p:cNvGrpSpPr/>
          <p:nvPr/>
        </p:nvGrpSpPr>
        <p:grpSpPr>
          <a:xfrm rot="9236994">
            <a:off x="9549427" y="-801438"/>
            <a:ext cx="968313" cy="1299759"/>
            <a:chOff x="532500" y="3321500"/>
            <a:chExt cx="573900" cy="651875"/>
          </a:xfrm>
        </p:grpSpPr>
        <p:sp>
          <p:nvSpPr>
            <p:cNvPr id="4" name="Google Shape;2102;p42">
              <a:extLst>
                <a:ext uri="{FF2B5EF4-FFF2-40B4-BE49-F238E27FC236}">
                  <a16:creationId xmlns:a16="http://schemas.microsoft.com/office/drawing/2014/main" id="{96A5D598-4E5A-4056-CFE2-474940F8F167}"/>
                </a:ext>
              </a:extLst>
            </p:cNvPr>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2103;p42">
              <a:extLst>
                <a:ext uri="{FF2B5EF4-FFF2-40B4-BE49-F238E27FC236}">
                  <a16:creationId xmlns:a16="http://schemas.microsoft.com/office/drawing/2014/main" id="{30C1210D-94E3-F733-8335-25B3B2CAAE27}"/>
                </a:ext>
              </a:extLst>
            </p:cNvPr>
            <p:cNvGrpSpPr/>
            <p:nvPr/>
          </p:nvGrpSpPr>
          <p:grpSpPr>
            <a:xfrm>
              <a:off x="532500" y="3321500"/>
              <a:ext cx="573900" cy="651875"/>
              <a:chOff x="532500" y="2817450"/>
              <a:chExt cx="573900" cy="651875"/>
            </a:xfrm>
          </p:grpSpPr>
          <p:sp>
            <p:nvSpPr>
              <p:cNvPr id="6" name="Google Shape;2104;p42">
                <a:extLst>
                  <a:ext uri="{FF2B5EF4-FFF2-40B4-BE49-F238E27FC236}">
                    <a16:creationId xmlns:a16="http://schemas.microsoft.com/office/drawing/2014/main" id="{D041B106-A7EB-DE0C-D785-653D35986BF0}"/>
                  </a:ext>
                </a:extLst>
              </p:cNvPr>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05;p42">
                <a:extLst>
                  <a:ext uri="{FF2B5EF4-FFF2-40B4-BE49-F238E27FC236}">
                    <a16:creationId xmlns:a16="http://schemas.microsoft.com/office/drawing/2014/main" id="{BF35ADF0-FFA0-7883-781A-4FFA5FCBFDAE}"/>
                  </a:ext>
                </a:extLst>
              </p:cNvPr>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06;p42">
                <a:extLst>
                  <a:ext uri="{FF2B5EF4-FFF2-40B4-BE49-F238E27FC236}">
                    <a16:creationId xmlns:a16="http://schemas.microsoft.com/office/drawing/2014/main" id="{5F6EF92B-B7E5-BA06-23F3-ADED1F3612D6}"/>
                  </a:ext>
                </a:extLst>
              </p:cNvPr>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7;p42">
                <a:extLst>
                  <a:ext uri="{FF2B5EF4-FFF2-40B4-BE49-F238E27FC236}">
                    <a16:creationId xmlns:a16="http://schemas.microsoft.com/office/drawing/2014/main" id="{7691F965-AEAA-2BF1-D8D4-8F0BC9777D41}"/>
                  </a:ext>
                </a:extLst>
              </p:cNvPr>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08;p42">
                <a:extLst>
                  <a:ext uri="{FF2B5EF4-FFF2-40B4-BE49-F238E27FC236}">
                    <a16:creationId xmlns:a16="http://schemas.microsoft.com/office/drawing/2014/main" id="{9D66561F-1B8E-BC04-99B4-CDA423950454}"/>
                  </a:ext>
                </a:extLst>
              </p:cNvPr>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09;p42">
                <a:extLst>
                  <a:ext uri="{FF2B5EF4-FFF2-40B4-BE49-F238E27FC236}">
                    <a16:creationId xmlns:a16="http://schemas.microsoft.com/office/drawing/2014/main" id="{E65085F3-3E5C-AE5F-AEEF-58579DE36653}"/>
                  </a:ext>
                </a:extLst>
              </p:cNvPr>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10;p42">
                <a:extLst>
                  <a:ext uri="{FF2B5EF4-FFF2-40B4-BE49-F238E27FC236}">
                    <a16:creationId xmlns:a16="http://schemas.microsoft.com/office/drawing/2014/main" id="{8704C19A-BF03-2485-D3B1-E025EE8C402A}"/>
                  </a:ext>
                </a:extLst>
              </p:cNvPr>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11;p42">
                <a:extLst>
                  <a:ext uri="{FF2B5EF4-FFF2-40B4-BE49-F238E27FC236}">
                    <a16:creationId xmlns:a16="http://schemas.microsoft.com/office/drawing/2014/main" id="{9592D043-2D2C-5346-5D2A-57B2C91F7054}"/>
                  </a:ext>
                </a:extLst>
              </p:cNvPr>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12;p42">
                <a:extLst>
                  <a:ext uri="{FF2B5EF4-FFF2-40B4-BE49-F238E27FC236}">
                    <a16:creationId xmlns:a16="http://schemas.microsoft.com/office/drawing/2014/main" id="{026B8277-18D7-B528-8B8D-7CDC4851C29F}"/>
                  </a:ext>
                </a:extLst>
              </p:cNvPr>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13;p42">
                <a:extLst>
                  <a:ext uri="{FF2B5EF4-FFF2-40B4-BE49-F238E27FC236}">
                    <a16:creationId xmlns:a16="http://schemas.microsoft.com/office/drawing/2014/main" id="{1CEF54F9-8799-7A72-D159-A0D8FBBE5733}"/>
                  </a:ext>
                </a:extLst>
              </p:cNvPr>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14;p42">
                <a:extLst>
                  <a:ext uri="{FF2B5EF4-FFF2-40B4-BE49-F238E27FC236}">
                    <a16:creationId xmlns:a16="http://schemas.microsoft.com/office/drawing/2014/main" id="{93BFCEB8-82C7-1D6B-BF99-F4FFC249A5C3}"/>
                  </a:ext>
                </a:extLst>
              </p:cNvPr>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15;p42">
                <a:extLst>
                  <a:ext uri="{FF2B5EF4-FFF2-40B4-BE49-F238E27FC236}">
                    <a16:creationId xmlns:a16="http://schemas.microsoft.com/office/drawing/2014/main" id="{C826FEFB-04D9-9B91-0956-E4CF15230A6C}"/>
                  </a:ext>
                </a:extLst>
              </p:cNvPr>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16;p42">
                <a:extLst>
                  <a:ext uri="{FF2B5EF4-FFF2-40B4-BE49-F238E27FC236}">
                    <a16:creationId xmlns:a16="http://schemas.microsoft.com/office/drawing/2014/main" id="{940C2687-FF5F-88EB-A962-4E761ED6EEE1}"/>
                  </a:ext>
                </a:extLst>
              </p:cNvPr>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17;p42">
                <a:extLst>
                  <a:ext uri="{FF2B5EF4-FFF2-40B4-BE49-F238E27FC236}">
                    <a16:creationId xmlns:a16="http://schemas.microsoft.com/office/drawing/2014/main" id="{A57C4264-E87E-0B6B-4653-14D163713279}"/>
                  </a:ext>
                </a:extLst>
              </p:cNvPr>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18;p42">
                <a:extLst>
                  <a:ext uri="{FF2B5EF4-FFF2-40B4-BE49-F238E27FC236}">
                    <a16:creationId xmlns:a16="http://schemas.microsoft.com/office/drawing/2014/main" id="{EC4CBE65-56E7-2A89-7B4F-131C3AE8475B}"/>
                  </a:ext>
                </a:extLst>
              </p:cNvPr>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19;p42">
                <a:extLst>
                  <a:ext uri="{FF2B5EF4-FFF2-40B4-BE49-F238E27FC236}">
                    <a16:creationId xmlns:a16="http://schemas.microsoft.com/office/drawing/2014/main" id="{A1E9700E-E1EC-4340-EDE3-BA99FB6E24C1}"/>
                  </a:ext>
                </a:extLst>
              </p:cNvPr>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20;p42">
                <a:extLst>
                  <a:ext uri="{FF2B5EF4-FFF2-40B4-BE49-F238E27FC236}">
                    <a16:creationId xmlns:a16="http://schemas.microsoft.com/office/drawing/2014/main" id="{44E02444-929A-0106-44CF-2CAC3C375188}"/>
                  </a:ext>
                </a:extLst>
              </p:cNvPr>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21;p42">
                <a:extLst>
                  <a:ext uri="{FF2B5EF4-FFF2-40B4-BE49-F238E27FC236}">
                    <a16:creationId xmlns:a16="http://schemas.microsoft.com/office/drawing/2014/main" id="{F0FA0C96-601A-A046-74DF-D9DF322B1FFF}"/>
                  </a:ext>
                </a:extLst>
              </p:cNvPr>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22;p42">
                <a:extLst>
                  <a:ext uri="{FF2B5EF4-FFF2-40B4-BE49-F238E27FC236}">
                    <a16:creationId xmlns:a16="http://schemas.microsoft.com/office/drawing/2014/main" id="{D27E55F2-40B1-D985-DC60-C37A1D722B43}"/>
                  </a:ext>
                </a:extLst>
              </p:cNvPr>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23;p42">
                <a:extLst>
                  <a:ext uri="{FF2B5EF4-FFF2-40B4-BE49-F238E27FC236}">
                    <a16:creationId xmlns:a16="http://schemas.microsoft.com/office/drawing/2014/main" id="{E31F4543-C400-40F6-4AAF-6397883B0BD0}"/>
                  </a:ext>
                </a:extLst>
              </p:cNvPr>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24;p42">
                <a:extLst>
                  <a:ext uri="{FF2B5EF4-FFF2-40B4-BE49-F238E27FC236}">
                    <a16:creationId xmlns:a16="http://schemas.microsoft.com/office/drawing/2014/main" id="{AB006442-891B-F08B-88AD-BA5E0989CAE3}"/>
                  </a:ext>
                </a:extLst>
              </p:cNvPr>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25;p42">
                <a:extLst>
                  <a:ext uri="{FF2B5EF4-FFF2-40B4-BE49-F238E27FC236}">
                    <a16:creationId xmlns:a16="http://schemas.microsoft.com/office/drawing/2014/main" id="{74784F33-A4CF-E76B-E69C-9189958DBF97}"/>
                  </a:ext>
                </a:extLst>
              </p:cNvPr>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26;p42">
                <a:extLst>
                  <a:ext uri="{FF2B5EF4-FFF2-40B4-BE49-F238E27FC236}">
                    <a16:creationId xmlns:a16="http://schemas.microsoft.com/office/drawing/2014/main" id="{F110DB50-09EC-3BEC-C69B-52144C2B83B1}"/>
                  </a:ext>
                </a:extLst>
              </p:cNvPr>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27;p42">
                <a:extLst>
                  <a:ext uri="{FF2B5EF4-FFF2-40B4-BE49-F238E27FC236}">
                    <a16:creationId xmlns:a16="http://schemas.microsoft.com/office/drawing/2014/main" id="{33111B28-338C-1CAA-E671-6D8D8AAE518A}"/>
                  </a:ext>
                </a:extLst>
              </p:cNvPr>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28;p42">
                <a:extLst>
                  <a:ext uri="{FF2B5EF4-FFF2-40B4-BE49-F238E27FC236}">
                    <a16:creationId xmlns:a16="http://schemas.microsoft.com/office/drawing/2014/main" id="{74860C5B-22CC-C236-30DF-2435F024C153}"/>
                  </a:ext>
                </a:extLst>
              </p:cNvPr>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29;p42">
                <a:extLst>
                  <a:ext uri="{FF2B5EF4-FFF2-40B4-BE49-F238E27FC236}">
                    <a16:creationId xmlns:a16="http://schemas.microsoft.com/office/drawing/2014/main" id="{A0002AA8-D867-99AB-F2FC-FD2CFB2D427E}"/>
                  </a:ext>
                </a:extLst>
              </p:cNvPr>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30;p42">
                <a:extLst>
                  <a:ext uri="{FF2B5EF4-FFF2-40B4-BE49-F238E27FC236}">
                    <a16:creationId xmlns:a16="http://schemas.microsoft.com/office/drawing/2014/main" id="{BBDA7AC8-FB8E-1ED2-6DAA-78C18EE029A0}"/>
                  </a:ext>
                </a:extLst>
              </p:cNvPr>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31;p42">
                <a:extLst>
                  <a:ext uri="{FF2B5EF4-FFF2-40B4-BE49-F238E27FC236}">
                    <a16:creationId xmlns:a16="http://schemas.microsoft.com/office/drawing/2014/main" id="{295DF905-57BE-DB98-78D2-724637C7D8A2}"/>
                  </a:ext>
                </a:extLst>
              </p:cNvPr>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32;p42">
                <a:extLst>
                  <a:ext uri="{FF2B5EF4-FFF2-40B4-BE49-F238E27FC236}">
                    <a16:creationId xmlns:a16="http://schemas.microsoft.com/office/drawing/2014/main" id="{865F8BAA-7930-DD6E-25C9-E4D10DB03912}"/>
                  </a:ext>
                </a:extLst>
              </p:cNvPr>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33;p42">
                <a:extLst>
                  <a:ext uri="{FF2B5EF4-FFF2-40B4-BE49-F238E27FC236}">
                    <a16:creationId xmlns:a16="http://schemas.microsoft.com/office/drawing/2014/main" id="{9532E3F8-05B9-28DD-3A1A-8547741C928E}"/>
                  </a:ext>
                </a:extLst>
              </p:cNvPr>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34;p42">
                <a:extLst>
                  <a:ext uri="{FF2B5EF4-FFF2-40B4-BE49-F238E27FC236}">
                    <a16:creationId xmlns:a16="http://schemas.microsoft.com/office/drawing/2014/main" id="{16D40D78-08CD-E690-C0CE-E5F300BE2011}"/>
                  </a:ext>
                </a:extLst>
              </p:cNvPr>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35;p42">
                <a:extLst>
                  <a:ext uri="{FF2B5EF4-FFF2-40B4-BE49-F238E27FC236}">
                    <a16:creationId xmlns:a16="http://schemas.microsoft.com/office/drawing/2014/main" id="{EC2EE937-DEAA-6C14-698F-D89C20841E3D}"/>
                  </a:ext>
                </a:extLst>
              </p:cNvPr>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36;p42">
                <a:extLst>
                  <a:ext uri="{FF2B5EF4-FFF2-40B4-BE49-F238E27FC236}">
                    <a16:creationId xmlns:a16="http://schemas.microsoft.com/office/drawing/2014/main" id="{42296DED-9ED3-D94F-9D33-921BBCED9FDD}"/>
                  </a:ext>
                </a:extLst>
              </p:cNvPr>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37;p42">
                <a:extLst>
                  <a:ext uri="{FF2B5EF4-FFF2-40B4-BE49-F238E27FC236}">
                    <a16:creationId xmlns:a16="http://schemas.microsoft.com/office/drawing/2014/main" id="{2576CB99-2C3F-472F-CDF2-2BF08C330247}"/>
                  </a:ext>
                </a:extLst>
              </p:cNvPr>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2138;p42">
                <a:extLst>
                  <a:ext uri="{FF2B5EF4-FFF2-40B4-BE49-F238E27FC236}">
                    <a16:creationId xmlns:a16="http://schemas.microsoft.com/office/drawing/2014/main" id="{3AD28CAE-7D4E-FE23-B889-1741A5DB89B3}"/>
                  </a:ext>
                </a:extLst>
              </p:cNvPr>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2139;p42">
                <a:extLst>
                  <a:ext uri="{FF2B5EF4-FFF2-40B4-BE49-F238E27FC236}">
                    <a16:creationId xmlns:a16="http://schemas.microsoft.com/office/drawing/2014/main" id="{BF3670EB-4449-EC5A-A2FA-45ED66337B69}"/>
                  </a:ext>
                </a:extLst>
              </p:cNvPr>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2140;p42">
                <a:extLst>
                  <a:ext uri="{FF2B5EF4-FFF2-40B4-BE49-F238E27FC236}">
                    <a16:creationId xmlns:a16="http://schemas.microsoft.com/office/drawing/2014/main" id="{FBDED7C5-92D7-A161-11D9-215744297EAD}"/>
                  </a:ext>
                </a:extLst>
              </p:cNvPr>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2141;p42">
                <a:extLst>
                  <a:ext uri="{FF2B5EF4-FFF2-40B4-BE49-F238E27FC236}">
                    <a16:creationId xmlns:a16="http://schemas.microsoft.com/office/drawing/2014/main" id="{8AB695B0-8BE1-0375-8F84-8B7B3C25D8DF}"/>
                  </a:ext>
                </a:extLst>
              </p:cNvPr>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2142;p42">
                <a:extLst>
                  <a:ext uri="{FF2B5EF4-FFF2-40B4-BE49-F238E27FC236}">
                    <a16:creationId xmlns:a16="http://schemas.microsoft.com/office/drawing/2014/main" id="{BFBCF69C-3F14-763E-4BC6-C4C93B15A082}"/>
                  </a:ext>
                </a:extLst>
              </p:cNvPr>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2143;p42">
                <a:extLst>
                  <a:ext uri="{FF2B5EF4-FFF2-40B4-BE49-F238E27FC236}">
                    <a16:creationId xmlns:a16="http://schemas.microsoft.com/office/drawing/2014/main" id="{044CB9C2-5402-D2E0-BFAB-A6D5F27E8AB8}"/>
                  </a:ext>
                </a:extLst>
              </p:cNvPr>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2144;p42">
                <a:extLst>
                  <a:ext uri="{FF2B5EF4-FFF2-40B4-BE49-F238E27FC236}">
                    <a16:creationId xmlns:a16="http://schemas.microsoft.com/office/drawing/2014/main" id="{4BE1A985-7E89-A7CB-0E19-65B5952D6EE7}"/>
                  </a:ext>
                </a:extLst>
              </p:cNvPr>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2145;p42">
                <a:extLst>
                  <a:ext uri="{FF2B5EF4-FFF2-40B4-BE49-F238E27FC236}">
                    <a16:creationId xmlns:a16="http://schemas.microsoft.com/office/drawing/2014/main" id="{399A1D4A-D3BE-5975-BCC3-62EC7BB1177B}"/>
                  </a:ext>
                </a:extLst>
              </p:cNvPr>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2146;p42">
                <a:extLst>
                  <a:ext uri="{FF2B5EF4-FFF2-40B4-BE49-F238E27FC236}">
                    <a16:creationId xmlns:a16="http://schemas.microsoft.com/office/drawing/2014/main" id="{40E7AF66-4131-745D-2F46-191E6FEBF936}"/>
                  </a:ext>
                </a:extLst>
              </p:cNvPr>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2147;p42">
                <a:extLst>
                  <a:ext uri="{FF2B5EF4-FFF2-40B4-BE49-F238E27FC236}">
                    <a16:creationId xmlns:a16="http://schemas.microsoft.com/office/drawing/2014/main" id="{AE810A02-7A0A-B0EC-448D-D416BC4F6688}"/>
                  </a:ext>
                </a:extLst>
              </p:cNvPr>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2148;p42">
                <a:extLst>
                  <a:ext uri="{FF2B5EF4-FFF2-40B4-BE49-F238E27FC236}">
                    <a16:creationId xmlns:a16="http://schemas.microsoft.com/office/drawing/2014/main" id="{49043DAC-454C-BA19-3A97-3B44416CE1ED}"/>
                  </a:ext>
                </a:extLst>
              </p:cNvPr>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2149;p42">
                <a:extLst>
                  <a:ext uri="{FF2B5EF4-FFF2-40B4-BE49-F238E27FC236}">
                    <a16:creationId xmlns:a16="http://schemas.microsoft.com/office/drawing/2014/main" id="{8F79C9A1-5F83-CD8A-A65B-F485CEC1A046}"/>
                  </a:ext>
                </a:extLst>
              </p:cNvPr>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2150;p42">
                <a:extLst>
                  <a:ext uri="{FF2B5EF4-FFF2-40B4-BE49-F238E27FC236}">
                    <a16:creationId xmlns:a16="http://schemas.microsoft.com/office/drawing/2014/main" id="{B0C0D222-690F-3D56-D561-176DC3BA9BC9}"/>
                  </a:ext>
                </a:extLst>
              </p:cNvPr>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2151;p42">
                <a:extLst>
                  <a:ext uri="{FF2B5EF4-FFF2-40B4-BE49-F238E27FC236}">
                    <a16:creationId xmlns:a16="http://schemas.microsoft.com/office/drawing/2014/main" id="{F98DF2A4-2D52-845A-4C88-99A9C7E398FF}"/>
                  </a:ext>
                </a:extLst>
              </p:cNvPr>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2152;p42">
                <a:extLst>
                  <a:ext uri="{FF2B5EF4-FFF2-40B4-BE49-F238E27FC236}">
                    <a16:creationId xmlns:a16="http://schemas.microsoft.com/office/drawing/2014/main" id="{848F9C28-37D5-375D-587B-C59490B8FBC8}"/>
                  </a:ext>
                </a:extLst>
              </p:cNvPr>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2153;p42">
                <a:extLst>
                  <a:ext uri="{FF2B5EF4-FFF2-40B4-BE49-F238E27FC236}">
                    <a16:creationId xmlns:a16="http://schemas.microsoft.com/office/drawing/2014/main" id="{C1C32CFB-54EB-2690-3731-2A0DF1EC60FE}"/>
                  </a:ext>
                </a:extLst>
              </p:cNvPr>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2154;p42">
                <a:extLst>
                  <a:ext uri="{FF2B5EF4-FFF2-40B4-BE49-F238E27FC236}">
                    <a16:creationId xmlns:a16="http://schemas.microsoft.com/office/drawing/2014/main" id="{E8AD0D5F-E6EB-9A88-EFA3-593CEA3BD1A0}"/>
                  </a:ext>
                </a:extLst>
              </p:cNvPr>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2155;p42">
                <a:extLst>
                  <a:ext uri="{FF2B5EF4-FFF2-40B4-BE49-F238E27FC236}">
                    <a16:creationId xmlns:a16="http://schemas.microsoft.com/office/drawing/2014/main" id="{A64F6606-46E7-E284-2110-D3B202E0CD63}"/>
                  </a:ext>
                </a:extLst>
              </p:cNvPr>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2156;p42">
                <a:extLst>
                  <a:ext uri="{FF2B5EF4-FFF2-40B4-BE49-F238E27FC236}">
                    <a16:creationId xmlns:a16="http://schemas.microsoft.com/office/drawing/2014/main" id="{EFE537A5-3119-162A-E27C-ABCD5B92BA7E}"/>
                  </a:ext>
                </a:extLst>
              </p:cNvPr>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2157;p42">
                <a:extLst>
                  <a:ext uri="{FF2B5EF4-FFF2-40B4-BE49-F238E27FC236}">
                    <a16:creationId xmlns:a16="http://schemas.microsoft.com/office/drawing/2014/main" id="{706FE9E7-9FD6-F9AA-6E30-85D9D8C05363}"/>
                  </a:ext>
                </a:extLst>
              </p:cNvPr>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2158;p42">
                <a:extLst>
                  <a:ext uri="{FF2B5EF4-FFF2-40B4-BE49-F238E27FC236}">
                    <a16:creationId xmlns:a16="http://schemas.microsoft.com/office/drawing/2014/main" id="{41FC57D7-6A21-7713-64BF-672B1927B5B2}"/>
                  </a:ext>
                </a:extLst>
              </p:cNvPr>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2159;p42">
                <a:extLst>
                  <a:ext uri="{FF2B5EF4-FFF2-40B4-BE49-F238E27FC236}">
                    <a16:creationId xmlns:a16="http://schemas.microsoft.com/office/drawing/2014/main" id="{72CA4F71-15CD-1A9E-D256-E133EB6C5211}"/>
                  </a:ext>
                </a:extLst>
              </p:cNvPr>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2160;p42">
                <a:extLst>
                  <a:ext uri="{FF2B5EF4-FFF2-40B4-BE49-F238E27FC236}">
                    <a16:creationId xmlns:a16="http://schemas.microsoft.com/office/drawing/2014/main" id="{E47547AC-7FD7-870C-F954-33ADBD73AE46}"/>
                  </a:ext>
                </a:extLst>
              </p:cNvPr>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2161;p42">
                <a:extLst>
                  <a:ext uri="{FF2B5EF4-FFF2-40B4-BE49-F238E27FC236}">
                    <a16:creationId xmlns:a16="http://schemas.microsoft.com/office/drawing/2014/main" id="{F9185657-3B89-4239-E9C0-47290C592E02}"/>
                  </a:ext>
                </a:extLst>
              </p:cNvPr>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2162;p42">
                <a:extLst>
                  <a:ext uri="{FF2B5EF4-FFF2-40B4-BE49-F238E27FC236}">
                    <a16:creationId xmlns:a16="http://schemas.microsoft.com/office/drawing/2014/main" id="{6B8FCB86-9062-DA18-9804-375FCB005776}"/>
                  </a:ext>
                </a:extLst>
              </p:cNvPr>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2163;p42">
                <a:extLst>
                  <a:ext uri="{FF2B5EF4-FFF2-40B4-BE49-F238E27FC236}">
                    <a16:creationId xmlns:a16="http://schemas.microsoft.com/office/drawing/2014/main" id="{267340B1-541B-6DB5-D4DA-ADB5257AD794}"/>
                  </a:ext>
                </a:extLst>
              </p:cNvPr>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2164;p42">
                <a:extLst>
                  <a:ext uri="{FF2B5EF4-FFF2-40B4-BE49-F238E27FC236}">
                    <a16:creationId xmlns:a16="http://schemas.microsoft.com/office/drawing/2014/main" id="{1B5F2A66-AD09-60FE-5917-5FB69BF88A68}"/>
                  </a:ext>
                </a:extLst>
              </p:cNvPr>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2165;p42">
                <a:extLst>
                  <a:ext uri="{FF2B5EF4-FFF2-40B4-BE49-F238E27FC236}">
                    <a16:creationId xmlns:a16="http://schemas.microsoft.com/office/drawing/2014/main" id="{3414E750-15F4-665B-25BF-37F776F16515}"/>
                  </a:ext>
                </a:extLst>
              </p:cNvPr>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2166;p42">
                <a:extLst>
                  <a:ext uri="{FF2B5EF4-FFF2-40B4-BE49-F238E27FC236}">
                    <a16:creationId xmlns:a16="http://schemas.microsoft.com/office/drawing/2014/main" id="{6987A964-61E5-3B32-76D6-1B56B0416D54}"/>
                  </a:ext>
                </a:extLst>
              </p:cNvPr>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2167;p42">
                <a:extLst>
                  <a:ext uri="{FF2B5EF4-FFF2-40B4-BE49-F238E27FC236}">
                    <a16:creationId xmlns:a16="http://schemas.microsoft.com/office/drawing/2014/main" id="{A9E535C2-B8EF-63A9-76D6-37446D33A370}"/>
                  </a:ext>
                </a:extLst>
              </p:cNvPr>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5" name="Google Shape;2168;p42">
            <a:extLst>
              <a:ext uri="{FF2B5EF4-FFF2-40B4-BE49-F238E27FC236}">
                <a16:creationId xmlns:a16="http://schemas.microsoft.com/office/drawing/2014/main" id="{437A5420-3045-87EB-7D0D-61EBDD2AA19A}"/>
              </a:ext>
            </a:extLst>
          </p:cNvPr>
          <p:cNvGrpSpPr/>
          <p:nvPr/>
        </p:nvGrpSpPr>
        <p:grpSpPr>
          <a:xfrm rot="10017125">
            <a:off x="-2942910" y="4873583"/>
            <a:ext cx="1113438" cy="1440630"/>
            <a:chOff x="1463275" y="2373500"/>
            <a:chExt cx="484900" cy="711125"/>
          </a:xfrm>
        </p:grpSpPr>
        <p:sp>
          <p:nvSpPr>
            <p:cNvPr id="1446" name="Google Shape;2169;p42">
              <a:extLst>
                <a:ext uri="{FF2B5EF4-FFF2-40B4-BE49-F238E27FC236}">
                  <a16:creationId xmlns:a16="http://schemas.microsoft.com/office/drawing/2014/main" id="{692BB23D-FDFE-76B3-6742-992D00B1B796}"/>
                </a:ext>
              </a:extLst>
            </p:cNvPr>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7" name="Google Shape;2170;p42">
              <a:extLst>
                <a:ext uri="{FF2B5EF4-FFF2-40B4-BE49-F238E27FC236}">
                  <a16:creationId xmlns:a16="http://schemas.microsoft.com/office/drawing/2014/main" id="{8C70E5D8-A788-5613-3E2A-6722BD8EA8A2}"/>
                </a:ext>
              </a:extLst>
            </p:cNvPr>
            <p:cNvGrpSpPr/>
            <p:nvPr/>
          </p:nvGrpSpPr>
          <p:grpSpPr>
            <a:xfrm>
              <a:off x="1463275" y="2373500"/>
              <a:ext cx="484900" cy="711125"/>
              <a:chOff x="1463275" y="1021100"/>
              <a:chExt cx="484900" cy="711125"/>
            </a:xfrm>
          </p:grpSpPr>
          <p:sp>
            <p:nvSpPr>
              <p:cNvPr id="1448" name="Google Shape;2171;p42">
                <a:extLst>
                  <a:ext uri="{FF2B5EF4-FFF2-40B4-BE49-F238E27FC236}">
                    <a16:creationId xmlns:a16="http://schemas.microsoft.com/office/drawing/2014/main" id="{96086194-DF96-309E-817C-F4771720DC09}"/>
                  </a:ext>
                </a:extLst>
              </p:cNvPr>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2172;p42">
                <a:extLst>
                  <a:ext uri="{FF2B5EF4-FFF2-40B4-BE49-F238E27FC236}">
                    <a16:creationId xmlns:a16="http://schemas.microsoft.com/office/drawing/2014/main" id="{A4F9474E-BD58-F5C5-0CBD-E63BD0A9F618}"/>
                  </a:ext>
                </a:extLst>
              </p:cNvPr>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2173;p42">
                <a:extLst>
                  <a:ext uri="{FF2B5EF4-FFF2-40B4-BE49-F238E27FC236}">
                    <a16:creationId xmlns:a16="http://schemas.microsoft.com/office/drawing/2014/main" id="{10CFBA43-DD79-AB9A-91BF-1E385A793112}"/>
                  </a:ext>
                </a:extLst>
              </p:cNvPr>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2174;p42">
                <a:extLst>
                  <a:ext uri="{FF2B5EF4-FFF2-40B4-BE49-F238E27FC236}">
                    <a16:creationId xmlns:a16="http://schemas.microsoft.com/office/drawing/2014/main" id="{6A9C4604-CC3A-2C4A-2959-4A86B276D11F}"/>
                  </a:ext>
                </a:extLst>
              </p:cNvPr>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2175;p42">
                <a:extLst>
                  <a:ext uri="{FF2B5EF4-FFF2-40B4-BE49-F238E27FC236}">
                    <a16:creationId xmlns:a16="http://schemas.microsoft.com/office/drawing/2014/main" id="{97E48070-1645-CE58-9877-2BA5684EA050}"/>
                  </a:ext>
                </a:extLst>
              </p:cNvPr>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2176;p42">
                <a:extLst>
                  <a:ext uri="{FF2B5EF4-FFF2-40B4-BE49-F238E27FC236}">
                    <a16:creationId xmlns:a16="http://schemas.microsoft.com/office/drawing/2014/main" id="{B9962A23-B650-CB5F-A63B-91DE46B1FCAD}"/>
                  </a:ext>
                </a:extLst>
              </p:cNvPr>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2177;p42">
                <a:extLst>
                  <a:ext uri="{FF2B5EF4-FFF2-40B4-BE49-F238E27FC236}">
                    <a16:creationId xmlns:a16="http://schemas.microsoft.com/office/drawing/2014/main" id="{A3501A64-C991-58EE-72C2-E31B1DE5B3E8}"/>
                  </a:ext>
                </a:extLst>
              </p:cNvPr>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2178;p42">
                <a:extLst>
                  <a:ext uri="{FF2B5EF4-FFF2-40B4-BE49-F238E27FC236}">
                    <a16:creationId xmlns:a16="http://schemas.microsoft.com/office/drawing/2014/main" id="{589CA5F1-A851-7AC2-463B-EE668187BF03}"/>
                  </a:ext>
                </a:extLst>
              </p:cNvPr>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2179;p42">
                <a:extLst>
                  <a:ext uri="{FF2B5EF4-FFF2-40B4-BE49-F238E27FC236}">
                    <a16:creationId xmlns:a16="http://schemas.microsoft.com/office/drawing/2014/main" id="{5C7EA17F-1518-DD94-945B-473A4EF97FF5}"/>
                  </a:ext>
                </a:extLst>
              </p:cNvPr>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2180;p42">
                <a:extLst>
                  <a:ext uri="{FF2B5EF4-FFF2-40B4-BE49-F238E27FC236}">
                    <a16:creationId xmlns:a16="http://schemas.microsoft.com/office/drawing/2014/main" id="{0BE6ABCC-AAB3-DB99-C05C-69BD69D8B672}"/>
                  </a:ext>
                </a:extLst>
              </p:cNvPr>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2181;p42">
                <a:extLst>
                  <a:ext uri="{FF2B5EF4-FFF2-40B4-BE49-F238E27FC236}">
                    <a16:creationId xmlns:a16="http://schemas.microsoft.com/office/drawing/2014/main" id="{50D390F5-E4B1-F4C9-AC3E-02507689A3BD}"/>
                  </a:ext>
                </a:extLst>
              </p:cNvPr>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2182;p42">
                <a:extLst>
                  <a:ext uri="{FF2B5EF4-FFF2-40B4-BE49-F238E27FC236}">
                    <a16:creationId xmlns:a16="http://schemas.microsoft.com/office/drawing/2014/main" id="{14A11292-D311-1602-BEF3-6E69DD7E7288}"/>
                  </a:ext>
                </a:extLst>
              </p:cNvPr>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2183;p42">
                <a:extLst>
                  <a:ext uri="{FF2B5EF4-FFF2-40B4-BE49-F238E27FC236}">
                    <a16:creationId xmlns:a16="http://schemas.microsoft.com/office/drawing/2014/main" id="{002AD4F5-5292-E5EF-8AB5-CE0980523B82}"/>
                  </a:ext>
                </a:extLst>
              </p:cNvPr>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2184;p42">
                <a:extLst>
                  <a:ext uri="{FF2B5EF4-FFF2-40B4-BE49-F238E27FC236}">
                    <a16:creationId xmlns:a16="http://schemas.microsoft.com/office/drawing/2014/main" id="{3CB84893-8410-A090-3A41-59179AE88E88}"/>
                  </a:ext>
                </a:extLst>
              </p:cNvPr>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2185;p42">
                <a:extLst>
                  <a:ext uri="{FF2B5EF4-FFF2-40B4-BE49-F238E27FC236}">
                    <a16:creationId xmlns:a16="http://schemas.microsoft.com/office/drawing/2014/main" id="{7A2236CD-E12F-8B01-CB0A-463452625F40}"/>
                  </a:ext>
                </a:extLst>
              </p:cNvPr>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2186;p42">
                <a:extLst>
                  <a:ext uri="{FF2B5EF4-FFF2-40B4-BE49-F238E27FC236}">
                    <a16:creationId xmlns:a16="http://schemas.microsoft.com/office/drawing/2014/main" id="{C1E9F974-DC76-6F4F-8F6D-F6C216E14B75}"/>
                  </a:ext>
                </a:extLst>
              </p:cNvPr>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2187;p42">
                <a:extLst>
                  <a:ext uri="{FF2B5EF4-FFF2-40B4-BE49-F238E27FC236}">
                    <a16:creationId xmlns:a16="http://schemas.microsoft.com/office/drawing/2014/main" id="{F3A3074D-C24F-3CBA-4166-02DE26B75C0A}"/>
                  </a:ext>
                </a:extLst>
              </p:cNvPr>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2188;p42">
                <a:extLst>
                  <a:ext uri="{FF2B5EF4-FFF2-40B4-BE49-F238E27FC236}">
                    <a16:creationId xmlns:a16="http://schemas.microsoft.com/office/drawing/2014/main" id="{B4201000-C021-12C6-6FE5-C7A4E11C8B7D}"/>
                  </a:ext>
                </a:extLst>
              </p:cNvPr>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2189;p42">
                <a:extLst>
                  <a:ext uri="{FF2B5EF4-FFF2-40B4-BE49-F238E27FC236}">
                    <a16:creationId xmlns:a16="http://schemas.microsoft.com/office/drawing/2014/main" id="{F9F5589E-E827-FCA3-BA17-3BF9ECC2F642}"/>
                  </a:ext>
                </a:extLst>
              </p:cNvPr>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2190;p42">
                <a:extLst>
                  <a:ext uri="{FF2B5EF4-FFF2-40B4-BE49-F238E27FC236}">
                    <a16:creationId xmlns:a16="http://schemas.microsoft.com/office/drawing/2014/main" id="{00803A4F-5256-9516-22DB-9E044AB89289}"/>
                  </a:ext>
                </a:extLst>
              </p:cNvPr>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2191;p42">
                <a:extLst>
                  <a:ext uri="{FF2B5EF4-FFF2-40B4-BE49-F238E27FC236}">
                    <a16:creationId xmlns:a16="http://schemas.microsoft.com/office/drawing/2014/main" id="{3B91316D-6548-2B71-DC50-38E1E7B4578F}"/>
                  </a:ext>
                </a:extLst>
              </p:cNvPr>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2192;p42">
                <a:extLst>
                  <a:ext uri="{FF2B5EF4-FFF2-40B4-BE49-F238E27FC236}">
                    <a16:creationId xmlns:a16="http://schemas.microsoft.com/office/drawing/2014/main" id="{65C07BEC-3A9D-A983-0FA4-C74C0B06C041}"/>
                  </a:ext>
                </a:extLst>
              </p:cNvPr>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2193;p42">
                <a:extLst>
                  <a:ext uri="{FF2B5EF4-FFF2-40B4-BE49-F238E27FC236}">
                    <a16:creationId xmlns:a16="http://schemas.microsoft.com/office/drawing/2014/main" id="{3DC3AF44-66BD-5A2A-AC0F-E6309B8652B5}"/>
                  </a:ext>
                </a:extLst>
              </p:cNvPr>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2194;p42">
                <a:extLst>
                  <a:ext uri="{FF2B5EF4-FFF2-40B4-BE49-F238E27FC236}">
                    <a16:creationId xmlns:a16="http://schemas.microsoft.com/office/drawing/2014/main" id="{6548913C-FF56-CBE5-23D2-06D9A912764D}"/>
                  </a:ext>
                </a:extLst>
              </p:cNvPr>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2195;p42">
                <a:extLst>
                  <a:ext uri="{FF2B5EF4-FFF2-40B4-BE49-F238E27FC236}">
                    <a16:creationId xmlns:a16="http://schemas.microsoft.com/office/drawing/2014/main" id="{527EBAF4-A424-1B93-725E-099B80A38B74}"/>
                  </a:ext>
                </a:extLst>
              </p:cNvPr>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2196;p42">
                <a:extLst>
                  <a:ext uri="{FF2B5EF4-FFF2-40B4-BE49-F238E27FC236}">
                    <a16:creationId xmlns:a16="http://schemas.microsoft.com/office/drawing/2014/main" id="{759C5305-E2D7-204D-92AD-FA6AC40506A5}"/>
                  </a:ext>
                </a:extLst>
              </p:cNvPr>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2197;p42">
                <a:extLst>
                  <a:ext uri="{FF2B5EF4-FFF2-40B4-BE49-F238E27FC236}">
                    <a16:creationId xmlns:a16="http://schemas.microsoft.com/office/drawing/2014/main" id="{94E86A7C-C0B3-4E35-0CE1-AFE846164709}"/>
                  </a:ext>
                </a:extLst>
              </p:cNvPr>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2198;p42">
                <a:extLst>
                  <a:ext uri="{FF2B5EF4-FFF2-40B4-BE49-F238E27FC236}">
                    <a16:creationId xmlns:a16="http://schemas.microsoft.com/office/drawing/2014/main" id="{40FFCD9A-0612-F21D-2003-C3F29B18FD23}"/>
                  </a:ext>
                </a:extLst>
              </p:cNvPr>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2199;p42">
                <a:extLst>
                  <a:ext uri="{FF2B5EF4-FFF2-40B4-BE49-F238E27FC236}">
                    <a16:creationId xmlns:a16="http://schemas.microsoft.com/office/drawing/2014/main" id="{97485AB0-7F4D-A928-829A-9CBED261F69D}"/>
                  </a:ext>
                </a:extLst>
              </p:cNvPr>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2200;p42">
                <a:extLst>
                  <a:ext uri="{FF2B5EF4-FFF2-40B4-BE49-F238E27FC236}">
                    <a16:creationId xmlns:a16="http://schemas.microsoft.com/office/drawing/2014/main" id="{1AA85FD1-E594-44DF-3C68-91A121202A6C}"/>
                  </a:ext>
                </a:extLst>
              </p:cNvPr>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2201;p42">
                <a:extLst>
                  <a:ext uri="{FF2B5EF4-FFF2-40B4-BE49-F238E27FC236}">
                    <a16:creationId xmlns:a16="http://schemas.microsoft.com/office/drawing/2014/main" id="{ED2DF45D-0ED4-B8A1-6C10-A6E12D9D6765}"/>
                  </a:ext>
                </a:extLst>
              </p:cNvPr>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2202;p42">
                <a:extLst>
                  <a:ext uri="{FF2B5EF4-FFF2-40B4-BE49-F238E27FC236}">
                    <a16:creationId xmlns:a16="http://schemas.microsoft.com/office/drawing/2014/main" id="{5B1100DC-D375-95A3-F4E6-DBF3D85ED739}"/>
                  </a:ext>
                </a:extLst>
              </p:cNvPr>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2203;p42">
                <a:extLst>
                  <a:ext uri="{FF2B5EF4-FFF2-40B4-BE49-F238E27FC236}">
                    <a16:creationId xmlns:a16="http://schemas.microsoft.com/office/drawing/2014/main" id="{D37A28ED-7C49-20E3-43A2-13242136CC6A}"/>
                  </a:ext>
                </a:extLst>
              </p:cNvPr>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2204;p42">
                <a:extLst>
                  <a:ext uri="{FF2B5EF4-FFF2-40B4-BE49-F238E27FC236}">
                    <a16:creationId xmlns:a16="http://schemas.microsoft.com/office/drawing/2014/main" id="{B113DE48-1940-6FAD-309E-0E4BB2BCE2E1}"/>
                  </a:ext>
                </a:extLst>
              </p:cNvPr>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2205;p42">
                <a:extLst>
                  <a:ext uri="{FF2B5EF4-FFF2-40B4-BE49-F238E27FC236}">
                    <a16:creationId xmlns:a16="http://schemas.microsoft.com/office/drawing/2014/main" id="{18587607-662D-D4CD-0490-8A312D307D9E}"/>
                  </a:ext>
                </a:extLst>
              </p:cNvPr>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2206;p42">
                <a:extLst>
                  <a:ext uri="{FF2B5EF4-FFF2-40B4-BE49-F238E27FC236}">
                    <a16:creationId xmlns:a16="http://schemas.microsoft.com/office/drawing/2014/main" id="{82C4E21E-7D42-DF11-9DFD-231487CE88DA}"/>
                  </a:ext>
                </a:extLst>
              </p:cNvPr>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2207;p42">
                <a:extLst>
                  <a:ext uri="{FF2B5EF4-FFF2-40B4-BE49-F238E27FC236}">
                    <a16:creationId xmlns:a16="http://schemas.microsoft.com/office/drawing/2014/main" id="{52DECFA6-DB40-E12B-FFB9-DF7780C7D841}"/>
                  </a:ext>
                </a:extLst>
              </p:cNvPr>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2208;p42">
                <a:extLst>
                  <a:ext uri="{FF2B5EF4-FFF2-40B4-BE49-F238E27FC236}">
                    <a16:creationId xmlns:a16="http://schemas.microsoft.com/office/drawing/2014/main" id="{310513D5-A638-4E67-1D76-0958A5BB45E5}"/>
                  </a:ext>
                </a:extLst>
              </p:cNvPr>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2209;p42">
                <a:extLst>
                  <a:ext uri="{FF2B5EF4-FFF2-40B4-BE49-F238E27FC236}">
                    <a16:creationId xmlns:a16="http://schemas.microsoft.com/office/drawing/2014/main" id="{B7A4744E-B7BC-C5D4-07DC-E418864379F7}"/>
                  </a:ext>
                </a:extLst>
              </p:cNvPr>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2210;p42">
                <a:extLst>
                  <a:ext uri="{FF2B5EF4-FFF2-40B4-BE49-F238E27FC236}">
                    <a16:creationId xmlns:a16="http://schemas.microsoft.com/office/drawing/2014/main" id="{2FECE9A7-16EA-30B3-3D26-7AB60DFBE2A1}"/>
                  </a:ext>
                </a:extLst>
              </p:cNvPr>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2211;p42">
                <a:extLst>
                  <a:ext uri="{FF2B5EF4-FFF2-40B4-BE49-F238E27FC236}">
                    <a16:creationId xmlns:a16="http://schemas.microsoft.com/office/drawing/2014/main" id="{452AB712-92BA-E14E-4078-F0570727E74E}"/>
                  </a:ext>
                </a:extLst>
              </p:cNvPr>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2212;p42">
                <a:extLst>
                  <a:ext uri="{FF2B5EF4-FFF2-40B4-BE49-F238E27FC236}">
                    <a16:creationId xmlns:a16="http://schemas.microsoft.com/office/drawing/2014/main" id="{F97E4DC9-EF6F-334F-CF3A-9E07C7033CC7}"/>
                  </a:ext>
                </a:extLst>
              </p:cNvPr>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2213;p42">
                <a:extLst>
                  <a:ext uri="{FF2B5EF4-FFF2-40B4-BE49-F238E27FC236}">
                    <a16:creationId xmlns:a16="http://schemas.microsoft.com/office/drawing/2014/main" id="{DF34B604-C1D2-B1FB-F81B-776619814D3F}"/>
                  </a:ext>
                </a:extLst>
              </p:cNvPr>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2214;p42">
                <a:extLst>
                  <a:ext uri="{FF2B5EF4-FFF2-40B4-BE49-F238E27FC236}">
                    <a16:creationId xmlns:a16="http://schemas.microsoft.com/office/drawing/2014/main" id="{9154FC12-B50F-A3BB-FE1B-E8C74F5CAA13}"/>
                  </a:ext>
                </a:extLst>
              </p:cNvPr>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2215;p42">
                <a:extLst>
                  <a:ext uri="{FF2B5EF4-FFF2-40B4-BE49-F238E27FC236}">
                    <a16:creationId xmlns:a16="http://schemas.microsoft.com/office/drawing/2014/main" id="{4E7282D7-1943-6EB1-7DE2-AEF6628D6E89}"/>
                  </a:ext>
                </a:extLst>
              </p:cNvPr>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2216;p42">
                <a:extLst>
                  <a:ext uri="{FF2B5EF4-FFF2-40B4-BE49-F238E27FC236}">
                    <a16:creationId xmlns:a16="http://schemas.microsoft.com/office/drawing/2014/main" id="{8697FDEC-C90B-0BDF-A5BD-0E341303AC9E}"/>
                  </a:ext>
                </a:extLst>
              </p:cNvPr>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2217;p42">
                <a:extLst>
                  <a:ext uri="{FF2B5EF4-FFF2-40B4-BE49-F238E27FC236}">
                    <a16:creationId xmlns:a16="http://schemas.microsoft.com/office/drawing/2014/main" id="{1C6BCB75-B9CB-84BE-5317-986AF940DFCC}"/>
                  </a:ext>
                </a:extLst>
              </p:cNvPr>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2218;p42">
                <a:extLst>
                  <a:ext uri="{FF2B5EF4-FFF2-40B4-BE49-F238E27FC236}">
                    <a16:creationId xmlns:a16="http://schemas.microsoft.com/office/drawing/2014/main" id="{69BFDA36-0300-C591-FC46-1708D4AC2F86}"/>
                  </a:ext>
                </a:extLst>
              </p:cNvPr>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2219;p42">
                <a:extLst>
                  <a:ext uri="{FF2B5EF4-FFF2-40B4-BE49-F238E27FC236}">
                    <a16:creationId xmlns:a16="http://schemas.microsoft.com/office/drawing/2014/main" id="{26FF49CC-8BA4-108F-98CC-655D49539F01}"/>
                  </a:ext>
                </a:extLst>
              </p:cNvPr>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2220;p42">
                <a:extLst>
                  <a:ext uri="{FF2B5EF4-FFF2-40B4-BE49-F238E27FC236}">
                    <a16:creationId xmlns:a16="http://schemas.microsoft.com/office/drawing/2014/main" id="{0515D84D-245F-4371-3CE9-9EEACD1D6165}"/>
                  </a:ext>
                </a:extLst>
              </p:cNvPr>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2221;p42">
                <a:extLst>
                  <a:ext uri="{FF2B5EF4-FFF2-40B4-BE49-F238E27FC236}">
                    <a16:creationId xmlns:a16="http://schemas.microsoft.com/office/drawing/2014/main" id="{0472AF2F-D093-AE98-4F28-06D27DDA0C72}"/>
                  </a:ext>
                </a:extLst>
              </p:cNvPr>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29" name="Picture 1128" descr="A circuit board with wires&#10;&#10;Description automatically generated">
            <a:extLst>
              <a:ext uri="{FF2B5EF4-FFF2-40B4-BE49-F238E27FC236}">
                <a16:creationId xmlns:a16="http://schemas.microsoft.com/office/drawing/2014/main" id="{6F408041-94DA-B5D1-1E2A-90AB7EDA5C72}"/>
              </a:ext>
            </a:extLst>
          </p:cNvPr>
          <p:cNvPicPr>
            <a:picLocks noChangeAspect="1"/>
          </p:cNvPicPr>
          <p:nvPr/>
        </p:nvPicPr>
        <p:blipFill>
          <a:blip r:embed="rId3"/>
          <a:stretch>
            <a:fillRect/>
          </a:stretch>
        </p:blipFill>
        <p:spPr>
          <a:xfrm>
            <a:off x="1629405" y="5616023"/>
            <a:ext cx="6315956" cy="3581900"/>
          </a:xfrm>
          <a:prstGeom prst="rect">
            <a:avLst/>
          </a:prstGeom>
        </p:spPr>
      </p:pic>
    </p:spTree>
    <p:extLst>
      <p:ext uri="{BB962C8B-B14F-4D97-AF65-F5344CB8AC3E}">
        <p14:creationId xmlns:p14="http://schemas.microsoft.com/office/powerpoint/2010/main" val="3489720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1445"/>
                                        </p:tgtEl>
                                        <p:attrNameLst>
                                          <p:attrName>style.visibility</p:attrName>
                                        </p:attrNameLst>
                                      </p:cBhvr>
                                      <p:to>
                                        <p:strVal val="visible"/>
                                      </p:to>
                                    </p:set>
                                    <p:anim calcmode="lin" valueType="num">
                                      <p:cBhvr additive="base">
                                        <p:cTn id="7" dur="500" fill="hold"/>
                                        <p:tgtEl>
                                          <p:spTgt spid="1445"/>
                                        </p:tgtEl>
                                        <p:attrNameLst>
                                          <p:attrName>ppt_x</p:attrName>
                                        </p:attrNameLst>
                                      </p:cBhvr>
                                      <p:tavLst>
                                        <p:tav tm="0">
                                          <p:val>
                                            <p:strVal val="0-#ppt_w/2"/>
                                          </p:val>
                                        </p:tav>
                                        <p:tav tm="100000">
                                          <p:val>
                                            <p:strVal val="#ppt_x"/>
                                          </p:val>
                                        </p:tav>
                                      </p:tavLst>
                                    </p:anim>
                                    <p:anim calcmode="lin" valueType="num">
                                      <p:cBhvr additive="base">
                                        <p:cTn id="8" dur="500" fill="hold"/>
                                        <p:tgtEl>
                                          <p:spTgt spid="1445"/>
                                        </p:tgtEl>
                                        <p:attrNameLst>
                                          <p:attrName>ppt_y</p:attrName>
                                        </p:attrNameLst>
                                      </p:cBhvr>
                                      <p:tavLst>
                                        <p:tav tm="0">
                                          <p:val>
                                            <p:strVal val="1+#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5" name="Google Shape;2085;p42"/>
          <p:cNvGrpSpPr/>
          <p:nvPr/>
        </p:nvGrpSpPr>
        <p:grpSpPr>
          <a:xfrm>
            <a:off x="993504" y="1141088"/>
            <a:ext cx="234762" cy="218290"/>
            <a:chOff x="8652775" y="883650"/>
            <a:chExt cx="38125" cy="35450"/>
          </a:xfrm>
        </p:grpSpPr>
        <p:sp>
          <p:nvSpPr>
            <p:cNvPr id="2086" name="Google Shape;2086;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42"/>
          <p:cNvGrpSpPr/>
          <p:nvPr/>
        </p:nvGrpSpPr>
        <p:grpSpPr>
          <a:xfrm>
            <a:off x="7245568" y="1273581"/>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42"/>
          <p:cNvGrpSpPr/>
          <p:nvPr/>
        </p:nvGrpSpPr>
        <p:grpSpPr>
          <a:xfrm>
            <a:off x="2174766" y="3798237"/>
            <a:ext cx="744312" cy="221985"/>
            <a:chOff x="8652775" y="883650"/>
            <a:chExt cx="120875" cy="36050"/>
          </a:xfrm>
        </p:grpSpPr>
        <p:sp>
          <p:nvSpPr>
            <p:cNvPr id="2093" name="Google Shape;2093;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42"/>
          <p:cNvGrpSpPr/>
          <p:nvPr/>
        </p:nvGrpSpPr>
        <p:grpSpPr>
          <a:xfrm rot="20481939">
            <a:off x="7894403" y="307351"/>
            <a:ext cx="968313" cy="1299759"/>
            <a:chOff x="532500" y="3321500"/>
            <a:chExt cx="573900" cy="651875"/>
          </a:xfrm>
        </p:grpSpPr>
        <p:sp>
          <p:nvSpPr>
            <p:cNvPr id="2102" name="Google Shape;2102;p42"/>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42"/>
            <p:cNvGrpSpPr/>
            <p:nvPr/>
          </p:nvGrpSpPr>
          <p:grpSpPr>
            <a:xfrm>
              <a:off x="532500" y="3321500"/>
              <a:ext cx="573900" cy="651875"/>
              <a:chOff x="532500" y="2817450"/>
              <a:chExt cx="573900" cy="651875"/>
            </a:xfrm>
          </p:grpSpPr>
          <p:sp>
            <p:nvSpPr>
              <p:cNvPr id="2104" name="Google Shape;2104;p42"/>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8" name="Google Shape;2168;p42"/>
          <p:cNvGrpSpPr/>
          <p:nvPr/>
        </p:nvGrpSpPr>
        <p:grpSpPr>
          <a:xfrm rot="20127380">
            <a:off x="206690" y="3440626"/>
            <a:ext cx="1113438" cy="1440630"/>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circuit board with wires&#10;&#10;Description automatically generated">
            <a:extLst>
              <a:ext uri="{FF2B5EF4-FFF2-40B4-BE49-F238E27FC236}">
                <a16:creationId xmlns:a16="http://schemas.microsoft.com/office/drawing/2014/main" id="{E94FD8C5-9F06-BE08-6B7A-65923B5BAA87}"/>
              </a:ext>
            </a:extLst>
          </p:cNvPr>
          <p:cNvPicPr>
            <a:picLocks noChangeAspect="1"/>
          </p:cNvPicPr>
          <p:nvPr/>
        </p:nvPicPr>
        <p:blipFill>
          <a:blip r:embed="rId3"/>
          <a:stretch>
            <a:fillRect/>
          </a:stretch>
        </p:blipFill>
        <p:spPr>
          <a:xfrm>
            <a:off x="1500086" y="694736"/>
            <a:ext cx="6315956" cy="3581900"/>
          </a:xfrm>
          <a:prstGeom prst="rect">
            <a:avLst/>
          </a:prstGeom>
        </p:spPr>
      </p:pic>
      <p:sp>
        <p:nvSpPr>
          <p:cNvPr id="4" name="Google Shape;3585;p55">
            <a:extLst>
              <a:ext uri="{FF2B5EF4-FFF2-40B4-BE49-F238E27FC236}">
                <a16:creationId xmlns:a16="http://schemas.microsoft.com/office/drawing/2014/main" id="{CC06BB05-5548-1425-B111-210848DE1A78}"/>
              </a:ext>
            </a:extLst>
          </p:cNvPr>
          <p:cNvSpPr txBox="1">
            <a:spLocks noGrp="1"/>
          </p:cNvSpPr>
          <p:nvPr>
            <p:ph type="title"/>
          </p:nvPr>
        </p:nvSpPr>
        <p:spPr>
          <a:xfrm>
            <a:off x="671014" y="68273"/>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Azza’s Design </a:t>
            </a:r>
            <a:endParaRPr sz="2800"/>
          </a:p>
        </p:txBody>
      </p:sp>
      <p:pic>
        <p:nvPicPr>
          <p:cNvPr id="2246" name="Picture 2245" descr="A circuit board with a keypad and a square screen&#10;&#10;Description automatically generated">
            <a:extLst>
              <a:ext uri="{FF2B5EF4-FFF2-40B4-BE49-F238E27FC236}">
                <a16:creationId xmlns:a16="http://schemas.microsoft.com/office/drawing/2014/main" id="{F54F14F2-D983-E07A-90B4-ED904B03BAC8}"/>
              </a:ext>
            </a:extLst>
          </p:cNvPr>
          <p:cNvPicPr>
            <a:picLocks noChangeAspect="1"/>
          </p:cNvPicPr>
          <p:nvPr/>
        </p:nvPicPr>
        <p:blipFill>
          <a:blip r:embed="rId4"/>
          <a:stretch>
            <a:fillRect/>
          </a:stretch>
        </p:blipFill>
        <p:spPr>
          <a:xfrm>
            <a:off x="2382429" y="6081844"/>
            <a:ext cx="4066470" cy="3708808"/>
          </a:xfrm>
          <a:prstGeom prst="rect">
            <a:avLst/>
          </a:prstGeom>
        </p:spPr>
      </p:pic>
      <p:grpSp>
        <p:nvGrpSpPr>
          <p:cNvPr id="2" name="Google Shape;1312;p36">
            <a:extLst>
              <a:ext uri="{FF2B5EF4-FFF2-40B4-BE49-F238E27FC236}">
                <a16:creationId xmlns:a16="http://schemas.microsoft.com/office/drawing/2014/main" id="{BB87D0C8-0678-7377-B440-D5332D09D294}"/>
              </a:ext>
            </a:extLst>
          </p:cNvPr>
          <p:cNvGrpSpPr/>
          <p:nvPr/>
        </p:nvGrpSpPr>
        <p:grpSpPr>
          <a:xfrm rot="-974363">
            <a:off x="436083" y="7252741"/>
            <a:ext cx="752067" cy="1129228"/>
            <a:chOff x="6630575" y="1482600"/>
            <a:chExt cx="292025" cy="438475"/>
          </a:xfrm>
        </p:grpSpPr>
        <p:sp>
          <p:nvSpPr>
            <p:cNvPr id="5" name="Google Shape;1313;p36">
              <a:extLst>
                <a:ext uri="{FF2B5EF4-FFF2-40B4-BE49-F238E27FC236}">
                  <a16:creationId xmlns:a16="http://schemas.microsoft.com/office/drawing/2014/main" id="{B6EEDAAA-E5D2-1C30-B7BF-AFEA1208C41F}"/>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314;p36">
              <a:extLst>
                <a:ext uri="{FF2B5EF4-FFF2-40B4-BE49-F238E27FC236}">
                  <a16:creationId xmlns:a16="http://schemas.microsoft.com/office/drawing/2014/main" id="{3B4AA439-A316-F731-295C-BA45A225BABF}"/>
                </a:ext>
              </a:extLst>
            </p:cNvPr>
            <p:cNvGrpSpPr/>
            <p:nvPr/>
          </p:nvGrpSpPr>
          <p:grpSpPr>
            <a:xfrm>
              <a:off x="6630575" y="1482600"/>
              <a:ext cx="292025" cy="438475"/>
              <a:chOff x="6630575" y="-207050"/>
              <a:chExt cx="292025" cy="438475"/>
            </a:xfrm>
          </p:grpSpPr>
          <p:sp>
            <p:nvSpPr>
              <p:cNvPr id="7" name="Google Shape;1315;p36">
                <a:extLst>
                  <a:ext uri="{FF2B5EF4-FFF2-40B4-BE49-F238E27FC236}">
                    <a16:creationId xmlns:a16="http://schemas.microsoft.com/office/drawing/2014/main" id="{62953B56-B63C-C468-AFD2-972BB9D03B35}"/>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6;p36">
                <a:extLst>
                  <a:ext uri="{FF2B5EF4-FFF2-40B4-BE49-F238E27FC236}">
                    <a16:creationId xmlns:a16="http://schemas.microsoft.com/office/drawing/2014/main" id="{3D935C45-0C23-7622-D293-CC7E40142B4B}"/>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7;p36">
                <a:extLst>
                  <a:ext uri="{FF2B5EF4-FFF2-40B4-BE49-F238E27FC236}">
                    <a16:creationId xmlns:a16="http://schemas.microsoft.com/office/drawing/2014/main" id="{15F233D0-E2EB-605B-84B8-6E2D130BF688}"/>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18;p36">
                <a:extLst>
                  <a:ext uri="{FF2B5EF4-FFF2-40B4-BE49-F238E27FC236}">
                    <a16:creationId xmlns:a16="http://schemas.microsoft.com/office/drawing/2014/main" id="{FA6A4251-2039-A433-6BF0-D8763D77823B}"/>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19;p36">
                <a:extLst>
                  <a:ext uri="{FF2B5EF4-FFF2-40B4-BE49-F238E27FC236}">
                    <a16:creationId xmlns:a16="http://schemas.microsoft.com/office/drawing/2014/main" id="{05106732-3166-6551-D860-BAE686C905DB}"/>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20;p36">
                <a:extLst>
                  <a:ext uri="{FF2B5EF4-FFF2-40B4-BE49-F238E27FC236}">
                    <a16:creationId xmlns:a16="http://schemas.microsoft.com/office/drawing/2014/main" id="{D3B31F50-44B3-B410-3E07-204E3180E97C}"/>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21;p36">
                <a:extLst>
                  <a:ext uri="{FF2B5EF4-FFF2-40B4-BE49-F238E27FC236}">
                    <a16:creationId xmlns:a16="http://schemas.microsoft.com/office/drawing/2014/main" id="{1D6218A9-497A-C157-FDB0-589560CA68EB}"/>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2;p36">
                <a:extLst>
                  <a:ext uri="{FF2B5EF4-FFF2-40B4-BE49-F238E27FC236}">
                    <a16:creationId xmlns:a16="http://schemas.microsoft.com/office/drawing/2014/main" id="{89BE004F-550F-C6B3-FE42-F87648B88288}"/>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3;p36">
                <a:extLst>
                  <a:ext uri="{FF2B5EF4-FFF2-40B4-BE49-F238E27FC236}">
                    <a16:creationId xmlns:a16="http://schemas.microsoft.com/office/drawing/2014/main" id="{65FF625F-8CEE-BF47-98D9-66ACA6DDF487}"/>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4;p36">
                <a:extLst>
                  <a:ext uri="{FF2B5EF4-FFF2-40B4-BE49-F238E27FC236}">
                    <a16:creationId xmlns:a16="http://schemas.microsoft.com/office/drawing/2014/main" id="{33545182-028D-D950-9B07-883CBE0490B9}"/>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25;p36">
                <a:extLst>
                  <a:ext uri="{FF2B5EF4-FFF2-40B4-BE49-F238E27FC236}">
                    <a16:creationId xmlns:a16="http://schemas.microsoft.com/office/drawing/2014/main" id="{87636A77-2D36-2E98-6A3E-DC2403046200}"/>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26;p36">
                <a:extLst>
                  <a:ext uri="{FF2B5EF4-FFF2-40B4-BE49-F238E27FC236}">
                    <a16:creationId xmlns:a16="http://schemas.microsoft.com/office/drawing/2014/main" id="{D313BDF3-0EEF-071C-0809-509B2B32564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27;p36">
                <a:extLst>
                  <a:ext uri="{FF2B5EF4-FFF2-40B4-BE49-F238E27FC236}">
                    <a16:creationId xmlns:a16="http://schemas.microsoft.com/office/drawing/2014/main" id="{49A4B9F7-2C88-86F6-E7B6-CE7BCE1523F6}"/>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28;p36">
                <a:extLst>
                  <a:ext uri="{FF2B5EF4-FFF2-40B4-BE49-F238E27FC236}">
                    <a16:creationId xmlns:a16="http://schemas.microsoft.com/office/drawing/2014/main" id="{AF23D339-6A9C-4797-300E-28D3A80FC8E2}"/>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29;p36">
                <a:extLst>
                  <a:ext uri="{FF2B5EF4-FFF2-40B4-BE49-F238E27FC236}">
                    <a16:creationId xmlns:a16="http://schemas.microsoft.com/office/drawing/2014/main" id="{44356464-ACD0-140C-4B73-9F632D4B98D8}"/>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30;p36">
                <a:extLst>
                  <a:ext uri="{FF2B5EF4-FFF2-40B4-BE49-F238E27FC236}">
                    <a16:creationId xmlns:a16="http://schemas.microsoft.com/office/drawing/2014/main" id="{BD61FD4F-B615-8806-EFB6-81EDB2514A70}"/>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31;p36">
                <a:extLst>
                  <a:ext uri="{FF2B5EF4-FFF2-40B4-BE49-F238E27FC236}">
                    <a16:creationId xmlns:a16="http://schemas.microsoft.com/office/drawing/2014/main" id="{EBF2203E-E41F-BF8B-CDA2-DFE28996D36F}"/>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32;p36">
                <a:extLst>
                  <a:ext uri="{FF2B5EF4-FFF2-40B4-BE49-F238E27FC236}">
                    <a16:creationId xmlns:a16="http://schemas.microsoft.com/office/drawing/2014/main" id="{B39ECACC-E0F8-8303-9872-37FEA60A2186}"/>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33;p36">
                <a:extLst>
                  <a:ext uri="{FF2B5EF4-FFF2-40B4-BE49-F238E27FC236}">
                    <a16:creationId xmlns:a16="http://schemas.microsoft.com/office/drawing/2014/main" id="{947F093B-1A57-B3F5-B373-D76B8BEA8AB8}"/>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 name="Google Shape;4349;p60">
            <a:extLst>
              <a:ext uri="{FF2B5EF4-FFF2-40B4-BE49-F238E27FC236}">
                <a16:creationId xmlns:a16="http://schemas.microsoft.com/office/drawing/2014/main" id="{9B48A4E6-E5EB-5981-E399-E8C4DF3223D3}"/>
              </a:ext>
            </a:extLst>
          </p:cNvPr>
          <p:cNvGrpSpPr/>
          <p:nvPr/>
        </p:nvGrpSpPr>
        <p:grpSpPr>
          <a:xfrm rot="20760987">
            <a:off x="385941" y="9991333"/>
            <a:ext cx="1689666" cy="1746120"/>
            <a:chOff x="6724338" y="3793613"/>
            <a:chExt cx="909050" cy="957900"/>
          </a:xfrm>
        </p:grpSpPr>
        <p:sp>
          <p:nvSpPr>
            <p:cNvPr id="27" name="Google Shape;4350;p60">
              <a:extLst>
                <a:ext uri="{FF2B5EF4-FFF2-40B4-BE49-F238E27FC236}">
                  <a16:creationId xmlns:a16="http://schemas.microsoft.com/office/drawing/2014/main" id="{A8D5EDFE-35F6-EA7A-6597-24D4646485F4}"/>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4351;p60">
              <a:extLst>
                <a:ext uri="{FF2B5EF4-FFF2-40B4-BE49-F238E27FC236}">
                  <a16:creationId xmlns:a16="http://schemas.microsoft.com/office/drawing/2014/main" id="{DE68407F-725E-6A24-65C5-3562BC46FB74}"/>
                </a:ext>
              </a:extLst>
            </p:cNvPr>
            <p:cNvGrpSpPr/>
            <p:nvPr/>
          </p:nvGrpSpPr>
          <p:grpSpPr>
            <a:xfrm>
              <a:off x="6724338" y="3793613"/>
              <a:ext cx="909050" cy="957900"/>
              <a:chOff x="6730150" y="2805850"/>
              <a:chExt cx="909050" cy="957900"/>
            </a:xfrm>
          </p:grpSpPr>
          <p:sp>
            <p:nvSpPr>
              <p:cNvPr id="29" name="Google Shape;4352;p60">
                <a:extLst>
                  <a:ext uri="{FF2B5EF4-FFF2-40B4-BE49-F238E27FC236}">
                    <a16:creationId xmlns:a16="http://schemas.microsoft.com/office/drawing/2014/main" id="{6095BEAF-F1CA-AE68-9D50-F92742BBA1B3}"/>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53;p60">
                <a:extLst>
                  <a:ext uri="{FF2B5EF4-FFF2-40B4-BE49-F238E27FC236}">
                    <a16:creationId xmlns:a16="http://schemas.microsoft.com/office/drawing/2014/main" id="{04D5F956-732B-C46B-7BEA-4A99B95D758E}"/>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54;p60">
                <a:extLst>
                  <a:ext uri="{FF2B5EF4-FFF2-40B4-BE49-F238E27FC236}">
                    <a16:creationId xmlns:a16="http://schemas.microsoft.com/office/drawing/2014/main" id="{D8DE0AEF-05DE-37AD-E0FE-9A400DFE1883}"/>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55;p60">
                <a:extLst>
                  <a:ext uri="{FF2B5EF4-FFF2-40B4-BE49-F238E27FC236}">
                    <a16:creationId xmlns:a16="http://schemas.microsoft.com/office/drawing/2014/main" id="{D1F2BCE1-4A89-D724-4C61-C3924CFF8724}"/>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56;p60">
                <a:extLst>
                  <a:ext uri="{FF2B5EF4-FFF2-40B4-BE49-F238E27FC236}">
                    <a16:creationId xmlns:a16="http://schemas.microsoft.com/office/drawing/2014/main" id="{B354587C-E669-FFE1-6B26-728CDD1251A8}"/>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57;p60">
                <a:extLst>
                  <a:ext uri="{FF2B5EF4-FFF2-40B4-BE49-F238E27FC236}">
                    <a16:creationId xmlns:a16="http://schemas.microsoft.com/office/drawing/2014/main" id="{307F348C-DD34-1276-A366-E7AA12C6EA9F}"/>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58;p60">
                <a:extLst>
                  <a:ext uri="{FF2B5EF4-FFF2-40B4-BE49-F238E27FC236}">
                    <a16:creationId xmlns:a16="http://schemas.microsoft.com/office/drawing/2014/main" id="{E9E97BA3-A9F0-1755-74E8-ACC92FE2E3AC}"/>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59;p60">
                <a:extLst>
                  <a:ext uri="{FF2B5EF4-FFF2-40B4-BE49-F238E27FC236}">
                    <a16:creationId xmlns:a16="http://schemas.microsoft.com/office/drawing/2014/main" id="{0C42935E-C411-4D89-AA22-1FD23677100B}"/>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60;p60">
                <a:extLst>
                  <a:ext uri="{FF2B5EF4-FFF2-40B4-BE49-F238E27FC236}">
                    <a16:creationId xmlns:a16="http://schemas.microsoft.com/office/drawing/2014/main" id="{8F19E5FD-78B4-A40D-A37B-04DE866CE43E}"/>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61;p60">
                <a:extLst>
                  <a:ext uri="{FF2B5EF4-FFF2-40B4-BE49-F238E27FC236}">
                    <a16:creationId xmlns:a16="http://schemas.microsoft.com/office/drawing/2014/main" id="{62ACAFC7-0755-FF93-B027-6BBA6BB0D322}"/>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62;p60">
                <a:extLst>
                  <a:ext uri="{FF2B5EF4-FFF2-40B4-BE49-F238E27FC236}">
                    <a16:creationId xmlns:a16="http://schemas.microsoft.com/office/drawing/2014/main" id="{5D411E7D-BEF4-F626-0181-5AE0BBDB3E0A}"/>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363;p60">
                <a:extLst>
                  <a:ext uri="{FF2B5EF4-FFF2-40B4-BE49-F238E27FC236}">
                    <a16:creationId xmlns:a16="http://schemas.microsoft.com/office/drawing/2014/main" id="{27C1FE7A-3014-9D88-3B8B-B7CFDDA2D2AD}"/>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364;p60">
                <a:extLst>
                  <a:ext uri="{FF2B5EF4-FFF2-40B4-BE49-F238E27FC236}">
                    <a16:creationId xmlns:a16="http://schemas.microsoft.com/office/drawing/2014/main" id="{ACFACB42-3875-F81E-DB0A-4655AB651C62}"/>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365;p60">
                <a:extLst>
                  <a:ext uri="{FF2B5EF4-FFF2-40B4-BE49-F238E27FC236}">
                    <a16:creationId xmlns:a16="http://schemas.microsoft.com/office/drawing/2014/main" id="{BC0AC8A3-46BB-33E2-DA1D-048B673F7623}"/>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66;p60">
                <a:extLst>
                  <a:ext uri="{FF2B5EF4-FFF2-40B4-BE49-F238E27FC236}">
                    <a16:creationId xmlns:a16="http://schemas.microsoft.com/office/drawing/2014/main" id="{462F979C-4788-A329-350B-C86C493CB7A9}"/>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67;p60">
                <a:extLst>
                  <a:ext uri="{FF2B5EF4-FFF2-40B4-BE49-F238E27FC236}">
                    <a16:creationId xmlns:a16="http://schemas.microsoft.com/office/drawing/2014/main" id="{4D5EF71C-B704-D440-D295-AC31DC5F5D73}"/>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68;p60">
                <a:extLst>
                  <a:ext uri="{FF2B5EF4-FFF2-40B4-BE49-F238E27FC236}">
                    <a16:creationId xmlns:a16="http://schemas.microsoft.com/office/drawing/2014/main" id="{600DA456-9565-23FC-D022-0ECCECF71960}"/>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69;p60">
                <a:extLst>
                  <a:ext uri="{FF2B5EF4-FFF2-40B4-BE49-F238E27FC236}">
                    <a16:creationId xmlns:a16="http://schemas.microsoft.com/office/drawing/2014/main" id="{27FF5F9A-79B6-1363-EDAD-F46380B9A7BD}"/>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70;p60">
                <a:extLst>
                  <a:ext uri="{FF2B5EF4-FFF2-40B4-BE49-F238E27FC236}">
                    <a16:creationId xmlns:a16="http://schemas.microsoft.com/office/drawing/2014/main" id="{9287CD82-05F9-A6C7-52D7-FA666DB8F729}"/>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71;p60">
                <a:extLst>
                  <a:ext uri="{FF2B5EF4-FFF2-40B4-BE49-F238E27FC236}">
                    <a16:creationId xmlns:a16="http://schemas.microsoft.com/office/drawing/2014/main" id="{B7CFEA0A-2563-00CD-DF27-75D1BF794B24}"/>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72;p60">
                <a:extLst>
                  <a:ext uri="{FF2B5EF4-FFF2-40B4-BE49-F238E27FC236}">
                    <a16:creationId xmlns:a16="http://schemas.microsoft.com/office/drawing/2014/main" id="{01C49112-6084-7893-1A32-FCC451FB5E6D}"/>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73;p60">
                <a:extLst>
                  <a:ext uri="{FF2B5EF4-FFF2-40B4-BE49-F238E27FC236}">
                    <a16:creationId xmlns:a16="http://schemas.microsoft.com/office/drawing/2014/main" id="{1DBB5D2F-0E9B-CBCD-223F-A2FC8C216223}"/>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74;p60">
                <a:extLst>
                  <a:ext uri="{FF2B5EF4-FFF2-40B4-BE49-F238E27FC236}">
                    <a16:creationId xmlns:a16="http://schemas.microsoft.com/office/drawing/2014/main" id="{17FC1AE6-C0BB-93F1-6216-CFE486CB6DD1}"/>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75;p60">
                <a:extLst>
                  <a:ext uri="{FF2B5EF4-FFF2-40B4-BE49-F238E27FC236}">
                    <a16:creationId xmlns:a16="http://schemas.microsoft.com/office/drawing/2014/main" id="{7F01FFAD-A8C5-C913-5DDF-008C5CDFD70E}"/>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76;p60">
                <a:extLst>
                  <a:ext uri="{FF2B5EF4-FFF2-40B4-BE49-F238E27FC236}">
                    <a16:creationId xmlns:a16="http://schemas.microsoft.com/office/drawing/2014/main" id="{EAC7FCD7-6A5E-C380-EDFC-494B8230B786}"/>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77;p60">
                <a:extLst>
                  <a:ext uri="{FF2B5EF4-FFF2-40B4-BE49-F238E27FC236}">
                    <a16:creationId xmlns:a16="http://schemas.microsoft.com/office/drawing/2014/main" id="{274F6F0F-FCAD-3667-3D52-FDA043C30724}"/>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78;p60">
                <a:extLst>
                  <a:ext uri="{FF2B5EF4-FFF2-40B4-BE49-F238E27FC236}">
                    <a16:creationId xmlns:a16="http://schemas.microsoft.com/office/drawing/2014/main" id="{53422F7D-91B7-88B0-3A76-4F6A79C90E7F}"/>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79;p60">
                <a:extLst>
                  <a:ext uri="{FF2B5EF4-FFF2-40B4-BE49-F238E27FC236}">
                    <a16:creationId xmlns:a16="http://schemas.microsoft.com/office/drawing/2014/main" id="{C143CF74-25DE-1773-AEFC-F4FF59EB7A16}"/>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380;p60">
                <a:extLst>
                  <a:ext uri="{FF2B5EF4-FFF2-40B4-BE49-F238E27FC236}">
                    <a16:creationId xmlns:a16="http://schemas.microsoft.com/office/drawing/2014/main" id="{81CEF1EA-7ECE-68AC-713A-6B1D403611D5}"/>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81;p60">
                <a:extLst>
                  <a:ext uri="{FF2B5EF4-FFF2-40B4-BE49-F238E27FC236}">
                    <a16:creationId xmlns:a16="http://schemas.microsoft.com/office/drawing/2014/main" id="{4F1F24BB-F9EC-F187-8F36-C2096E384729}"/>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82;p60">
                <a:extLst>
                  <a:ext uri="{FF2B5EF4-FFF2-40B4-BE49-F238E27FC236}">
                    <a16:creationId xmlns:a16="http://schemas.microsoft.com/office/drawing/2014/main" id="{8C7A854B-5630-3835-FE1E-9EF9B8B622FB}"/>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83;p60">
                <a:extLst>
                  <a:ext uri="{FF2B5EF4-FFF2-40B4-BE49-F238E27FC236}">
                    <a16:creationId xmlns:a16="http://schemas.microsoft.com/office/drawing/2014/main" id="{F234AF4F-D43A-AF92-345F-865536078E58}"/>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84;p60">
                <a:extLst>
                  <a:ext uri="{FF2B5EF4-FFF2-40B4-BE49-F238E27FC236}">
                    <a16:creationId xmlns:a16="http://schemas.microsoft.com/office/drawing/2014/main" id="{F5D13006-DE57-716D-3190-033801D9F313}"/>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85;p60">
                <a:extLst>
                  <a:ext uri="{FF2B5EF4-FFF2-40B4-BE49-F238E27FC236}">
                    <a16:creationId xmlns:a16="http://schemas.microsoft.com/office/drawing/2014/main" id="{38B829F9-711B-7755-20BC-A0393A694595}"/>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86;p60">
                <a:extLst>
                  <a:ext uri="{FF2B5EF4-FFF2-40B4-BE49-F238E27FC236}">
                    <a16:creationId xmlns:a16="http://schemas.microsoft.com/office/drawing/2014/main" id="{420F3F30-477F-3B3D-CAB5-90793EE29E90}"/>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0" name="Google Shape;1357;p37">
            <a:extLst>
              <a:ext uri="{FF2B5EF4-FFF2-40B4-BE49-F238E27FC236}">
                <a16:creationId xmlns:a16="http://schemas.microsoft.com/office/drawing/2014/main" id="{0E3B0260-D007-53F9-3AA4-254DB3328B5F}"/>
              </a:ext>
            </a:extLst>
          </p:cNvPr>
          <p:cNvGrpSpPr/>
          <p:nvPr/>
        </p:nvGrpSpPr>
        <p:grpSpPr>
          <a:xfrm rot="550710">
            <a:off x="7218094" y="7071519"/>
            <a:ext cx="1599617" cy="1935136"/>
            <a:chOff x="3922200" y="2432125"/>
            <a:chExt cx="534925" cy="647125"/>
          </a:xfrm>
        </p:grpSpPr>
        <p:sp>
          <p:nvSpPr>
            <p:cNvPr id="2241" name="Google Shape;1358;p37">
              <a:extLst>
                <a:ext uri="{FF2B5EF4-FFF2-40B4-BE49-F238E27FC236}">
                  <a16:creationId xmlns:a16="http://schemas.microsoft.com/office/drawing/2014/main" id="{7972462F-14BD-5A9B-4AE2-5C2C3A2AE61D}"/>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2" name="Google Shape;1359;p37">
              <a:extLst>
                <a:ext uri="{FF2B5EF4-FFF2-40B4-BE49-F238E27FC236}">
                  <a16:creationId xmlns:a16="http://schemas.microsoft.com/office/drawing/2014/main" id="{B7C1404A-D88D-89A8-132B-F8644C9BABA1}"/>
                </a:ext>
              </a:extLst>
            </p:cNvPr>
            <p:cNvGrpSpPr/>
            <p:nvPr/>
          </p:nvGrpSpPr>
          <p:grpSpPr>
            <a:xfrm>
              <a:off x="3922500" y="2432125"/>
              <a:ext cx="534625" cy="647125"/>
              <a:chOff x="3922500" y="1079725"/>
              <a:chExt cx="534625" cy="647125"/>
            </a:xfrm>
          </p:grpSpPr>
          <p:sp>
            <p:nvSpPr>
              <p:cNvPr id="2243" name="Google Shape;1360;p37">
                <a:extLst>
                  <a:ext uri="{FF2B5EF4-FFF2-40B4-BE49-F238E27FC236}">
                    <a16:creationId xmlns:a16="http://schemas.microsoft.com/office/drawing/2014/main" id="{F61DA8FD-5AAE-9BAA-BB04-ACF59201DBD5}"/>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1361;p37">
                <a:extLst>
                  <a:ext uri="{FF2B5EF4-FFF2-40B4-BE49-F238E27FC236}">
                    <a16:creationId xmlns:a16="http://schemas.microsoft.com/office/drawing/2014/main" id="{4CFB8575-274F-35DA-5888-6E71AE265DBF}"/>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1362;p37">
                <a:extLst>
                  <a:ext uri="{FF2B5EF4-FFF2-40B4-BE49-F238E27FC236}">
                    <a16:creationId xmlns:a16="http://schemas.microsoft.com/office/drawing/2014/main" id="{5E997E45-93B8-1345-3A27-946DC9010F3F}"/>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1363;p37">
                <a:extLst>
                  <a:ext uri="{FF2B5EF4-FFF2-40B4-BE49-F238E27FC236}">
                    <a16:creationId xmlns:a16="http://schemas.microsoft.com/office/drawing/2014/main" id="{1B5AA107-EC3B-0CEA-6C51-FC32554D14F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1364;p37">
                <a:extLst>
                  <a:ext uri="{FF2B5EF4-FFF2-40B4-BE49-F238E27FC236}">
                    <a16:creationId xmlns:a16="http://schemas.microsoft.com/office/drawing/2014/main" id="{2F9E93B2-B9F4-9ADC-1DF2-914D671F38E0}"/>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1365;p37">
                <a:extLst>
                  <a:ext uri="{FF2B5EF4-FFF2-40B4-BE49-F238E27FC236}">
                    <a16:creationId xmlns:a16="http://schemas.microsoft.com/office/drawing/2014/main" id="{21524F23-7FBD-6732-7F30-80718BE007F1}"/>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1366;p37">
                <a:extLst>
                  <a:ext uri="{FF2B5EF4-FFF2-40B4-BE49-F238E27FC236}">
                    <a16:creationId xmlns:a16="http://schemas.microsoft.com/office/drawing/2014/main" id="{0FC9BFC6-6765-883E-A0F0-065BB5730A93}"/>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1367;p37">
                <a:extLst>
                  <a:ext uri="{FF2B5EF4-FFF2-40B4-BE49-F238E27FC236}">
                    <a16:creationId xmlns:a16="http://schemas.microsoft.com/office/drawing/2014/main" id="{9451479B-CC69-DC09-19D9-64A0AED1F6F7}"/>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1368;p37">
                <a:extLst>
                  <a:ext uri="{FF2B5EF4-FFF2-40B4-BE49-F238E27FC236}">
                    <a16:creationId xmlns:a16="http://schemas.microsoft.com/office/drawing/2014/main" id="{A82BD160-897C-DD82-B767-91B816CD755F}"/>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1369;p37">
                <a:extLst>
                  <a:ext uri="{FF2B5EF4-FFF2-40B4-BE49-F238E27FC236}">
                    <a16:creationId xmlns:a16="http://schemas.microsoft.com/office/drawing/2014/main" id="{153CC9CF-211C-0767-1C13-284542CBC8BF}"/>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1370;p37">
                <a:extLst>
                  <a:ext uri="{FF2B5EF4-FFF2-40B4-BE49-F238E27FC236}">
                    <a16:creationId xmlns:a16="http://schemas.microsoft.com/office/drawing/2014/main" id="{3BFD9B5B-74E2-4A8C-1249-1A15801E1ED6}"/>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1371;p37">
                <a:extLst>
                  <a:ext uri="{FF2B5EF4-FFF2-40B4-BE49-F238E27FC236}">
                    <a16:creationId xmlns:a16="http://schemas.microsoft.com/office/drawing/2014/main" id="{F0518CB8-6868-88E6-A83F-CCAAB05B37F8}"/>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1372;p37">
                <a:extLst>
                  <a:ext uri="{FF2B5EF4-FFF2-40B4-BE49-F238E27FC236}">
                    <a16:creationId xmlns:a16="http://schemas.microsoft.com/office/drawing/2014/main" id="{F2928696-6056-6113-FBE5-CB348AEABA62}"/>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1373;p37">
                <a:extLst>
                  <a:ext uri="{FF2B5EF4-FFF2-40B4-BE49-F238E27FC236}">
                    <a16:creationId xmlns:a16="http://schemas.microsoft.com/office/drawing/2014/main" id="{521C3A14-64B7-5DAB-1ED4-B93079D97E34}"/>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1374;p37">
                <a:extLst>
                  <a:ext uri="{FF2B5EF4-FFF2-40B4-BE49-F238E27FC236}">
                    <a16:creationId xmlns:a16="http://schemas.microsoft.com/office/drawing/2014/main" id="{AED92775-71A7-6683-07EF-0EE31846B4F0}"/>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1375;p37">
                <a:extLst>
                  <a:ext uri="{FF2B5EF4-FFF2-40B4-BE49-F238E27FC236}">
                    <a16:creationId xmlns:a16="http://schemas.microsoft.com/office/drawing/2014/main" id="{EAD1678E-E36D-25CA-DBC0-9CF9EDFDBC16}"/>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1376;p37">
                <a:extLst>
                  <a:ext uri="{FF2B5EF4-FFF2-40B4-BE49-F238E27FC236}">
                    <a16:creationId xmlns:a16="http://schemas.microsoft.com/office/drawing/2014/main" id="{E349E912-4C54-BDDD-00D2-15425199BE37}"/>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1377;p37">
                <a:extLst>
                  <a:ext uri="{FF2B5EF4-FFF2-40B4-BE49-F238E27FC236}">
                    <a16:creationId xmlns:a16="http://schemas.microsoft.com/office/drawing/2014/main" id="{02754A27-C530-47CF-225A-EC7208E3733A}"/>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1378;p37">
                <a:extLst>
                  <a:ext uri="{FF2B5EF4-FFF2-40B4-BE49-F238E27FC236}">
                    <a16:creationId xmlns:a16="http://schemas.microsoft.com/office/drawing/2014/main" id="{6E7A672D-9716-831C-2B86-027AA6656906}"/>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1379;p37">
                <a:extLst>
                  <a:ext uri="{FF2B5EF4-FFF2-40B4-BE49-F238E27FC236}">
                    <a16:creationId xmlns:a16="http://schemas.microsoft.com/office/drawing/2014/main" id="{A765CEB1-0EAA-6C6A-540D-F089D091EE24}"/>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1380;p37">
                <a:extLst>
                  <a:ext uri="{FF2B5EF4-FFF2-40B4-BE49-F238E27FC236}">
                    <a16:creationId xmlns:a16="http://schemas.microsoft.com/office/drawing/2014/main" id="{A6CC59D4-3E08-176D-C1C3-6346FA388B39}"/>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1381;p37">
                <a:extLst>
                  <a:ext uri="{FF2B5EF4-FFF2-40B4-BE49-F238E27FC236}">
                    <a16:creationId xmlns:a16="http://schemas.microsoft.com/office/drawing/2014/main" id="{DB8650E2-6679-9B14-CEE2-10649BDB4D0F}"/>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1382;p37">
                <a:extLst>
                  <a:ext uri="{FF2B5EF4-FFF2-40B4-BE49-F238E27FC236}">
                    <a16:creationId xmlns:a16="http://schemas.microsoft.com/office/drawing/2014/main" id="{F4543432-98AC-7085-62AD-270F01F02F19}"/>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1383;p37">
                <a:extLst>
                  <a:ext uri="{FF2B5EF4-FFF2-40B4-BE49-F238E27FC236}">
                    <a16:creationId xmlns:a16="http://schemas.microsoft.com/office/drawing/2014/main" id="{9A4E3B3E-BE7C-367E-8F8E-FB7B0FFD39D1}"/>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1384;p37">
                <a:extLst>
                  <a:ext uri="{FF2B5EF4-FFF2-40B4-BE49-F238E27FC236}">
                    <a16:creationId xmlns:a16="http://schemas.microsoft.com/office/drawing/2014/main" id="{A774861B-F29C-7646-89B6-9E9B68E8B49C}"/>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1385;p37">
                <a:extLst>
                  <a:ext uri="{FF2B5EF4-FFF2-40B4-BE49-F238E27FC236}">
                    <a16:creationId xmlns:a16="http://schemas.microsoft.com/office/drawing/2014/main" id="{EA64D833-0C0A-D756-59B1-82F03E028DCA}"/>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1386;p37">
                <a:extLst>
                  <a:ext uri="{FF2B5EF4-FFF2-40B4-BE49-F238E27FC236}">
                    <a16:creationId xmlns:a16="http://schemas.microsoft.com/office/drawing/2014/main" id="{0A9BC310-9104-E059-8EAF-398D8ED1D313}"/>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1387;p37">
                <a:extLst>
                  <a:ext uri="{FF2B5EF4-FFF2-40B4-BE49-F238E27FC236}">
                    <a16:creationId xmlns:a16="http://schemas.microsoft.com/office/drawing/2014/main" id="{30886DE2-3C16-BC9D-F98F-58B9D838BF35}"/>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1388;p37">
                <a:extLst>
                  <a:ext uri="{FF2B5EF4-FFF2-40B4-BE49-F238E27FC236}">
                    <a16:creationId xmlns:a16="http://schemas.microsoft.com/office/drawing/2014/main" id="{55E5E75B-5CF5-5E2D-E78C-3FE26AC77BB9}"/>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1389;p37">
                <a:extLst>
                  <a:ext uri="{FF2B5EF4-FFF2-40B4-BE49-F238E27FC236}">
                    <a16:creationId xmlns:a16="http://schemas.microsoft.com/office/drawing/2014/main" id="{EF691DA5-C24E-33D8-C033-C62EC25282D4}"/>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1390;p37">
                <a:extLst>
                  <a:ext uri="{FF2B5EF4-FFF2-40B4-BE49-F238E27FC236}">
                    <a16:creationId xmlns:a16="http://schemas.microsoft.com/office/drawing/2014/main" id="{BF8A3663-88ED-8369-A7A3-FCD9F3379A57}"/>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1391;p37">
                <a:extLst>
                  <a:ext uri="{FF2B5EF4-FFF2-40B4-BE49-F238E27FC236}">
                    <a16:creationId xmlns:a16="http://schemas.microsoft.com/office/drawing/2014/main" id="{583EC61D-DA0E-5C49-04C6-9B05BB5F42E5}"/>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1392;p37">
                <a:extLst>
                  <a:ext uri="{FF2B5EF4-FFF2-40B4-BE49-F238E27FC236}">
                    <a16:creationId xmlns:a16="http://schemas.microsoft.com/office/drawing/2014/main" id="{9D561272-DBAA-2D3E-37F4-F5699C8F25B3}"/>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1393;p37">
                <a:extLst>
                  <a:ext uri="{FF2B5EF4-FFF2-40B4-BE49-F238E27FC236}">
                    <a16:creationId xmlns:a16="http://schemas.microsoft.com/office/drawing/2014/main" id="{583DF169-6675-1259-F7C4-8A2AE5AE95EE}"/>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1394;p37">
                <a:extLst>
                  <a:ext uri="{FF2B5EF4-FFF2-40B4-BE49-F238E27FC236}">
                    <a16:creationId xmlns:a16="http://schemas.microsoft.com/office/drawing/2014/main" id="{2E5C1E9D-676B-65CB-DB30-B7AF0B69B1E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1395;p37">
                <a:extLst>
                  <a:ext uri="{FF2B5EF4-FFF2-40B4-BE49-F238E27FC236}">
                    <a16:creationId xmlns:a16="http://schemas.microsoft.com/office/drawing/2014/main" id="{CBF89DD2-9A4A-A4FD-15D1-422D4D083E69}"/>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1396;p37">
                <a:extLst>
                  <a:ext uri="{FF2B5EF4-FFF2-40B4-BE49-F238E27FC236}">
                    <a16:creationId xmlns:a16="http://schemas.microsoft.com/office/drawing/2014/main" id="{9F9FB97F-5EE7-427B-BCFA-16FCE8A77D57}"/>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1397;p37">
                <a:extLst>
                  <a:ext uri="{FF2B5EF4-FFF2-40B4-BE49-F238E27FC236}">
                    <a16:creationId xmlns:a16="http://schemas.microsoft.com/office/drawing/2014/main" id="{44C48C97-0E9C-9C9C-98D1-16957838CA7D}"/>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1398;p37">
                <a:extLst>
                  <a:ext uri="{FF2B5EF4-FFF2-40B4-BE49-F238E27FC236}">
                    <a16:creationId xmlns:a16="http://schemas.microsoft.com/office/drawing/2014/main" id="{F4ACFB3C-24ED-CBEC-873A-65241AD035FB}"/>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1399;p37">
                <a:extLst>
                  <a:ext uri="{FF2B5EF4-FFF2-40B4-BE49-F238E27FC236}">
                    <a16:creationId xmlns:a16="http://schemas.microsoft.com/office/drawing/2014/main" id="{169C9755-55E7-CDA5-682B-616151086CE0}"/>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1400;p37">
                <a:extLst>
                  <a:ext uri="{FF2B5EF4-FFF2-40B4-BE49-F238E27FC236}">
                    <a16:creationId xmlns:a16="http://schemas.microsoft.com/office/drawing/2014/main" id="{679A0300-2703-7E15-DA94-073328188612}"/>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1401;p37">
                <a:extLst>
                  <a:ext uri="{FF2B5EF4-FFF2-40B4-BE49-F238E27FC236}">
                    <a16:creationId xmlns:a16="http://schemas.microsoft.com/office/drawing/2014/main" id="{4D347D59-FF81-0BD9-BD01-4B67D5C3AAF8}"/>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1402;p37">
                <a:extLst>
                  <a:ext uri="{FF2B5EF4-FFF2-40B4-BE49-F238E27FC236}">
                    <a16:creationId xmlns:a16="http://schemas.microsoft.com/office/drawing/2014/main" id="{12C06ADF-C24D-F29F-CC2C-24AE3C69F655}"/>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1403;p37">
                <a:extLst>
                  <a:ext uri="{FF2B5EF4-FFF2-40B4-BE49-F238E27FC236}">
                    <a16:creationId xmlns:a16="http://schemas.microsoft.com/office/drawing/2014/main" id="{2BC01554-3575-0162-582C-472C3AE556CF}"/>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1404;p37">
                <a:extLst>
                  <a:ext uri="{FF2B5EF4-FFF2-40B4-BE49-F238E27FC236}">
                    <a16:creationId xmlns:a16="http://schemas.microsoft.com/office/drawing/2014/main" id="{B1D43195-9702-BE8B-BB64-E4E68CFBCB01}"/>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1405;p37">
                <a:extLst>
                  <a:ext uri="{FF2B5EF4-FFF2-40B4-BE49-F238E27FC236}">
                    <a16:creationId xmlns:a16="http://schemas.microsoft.com/office/drawing/2014/main" id="{66500908-3451-53C1-75B8-9BEA264F6261}"/>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1406;p37">
                <a:extLst>
                  <a:ext uri="{FF2B5EF4-FFF2-40B4-BE49-F238E27FC236}">
                    <a16:creationId xmlns:a16="http://schemas.microsoft.com/office/drawing/2014/main" id="{38BA33DE-20D1-39DC-95EC-82454AECD783}"/>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1407;p37">
                <a:extLst>
                  <a:ext uri="{FF2B5EF4-FFF2-40B4-BE49-F238E27FC236}">
                    <a16:creationId xmlns:a16="http://schemas.microsoft.com/office/drawing/2014/main" id="{D1539855-7B52-9FE0-D862-172066FAC371}"/>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1408;p37">
                <a:extLst>
                  <a:ext uri="{FF2B5EF4-FFF2-40B4-BE49-F238E27FC236}">
                    <a16:creationId xmlns:a16="http://schemas.microsoft.com/office/drawing/2014/main" id="{E3A28B5B-42F2-C5E8-E59A-600D423DCF26}"/>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1409;p37">
                <a:extLst>
                  <a:ext uri="{FF2B5EF4-FFF2-40B4-BE49-F238E27FC236}">
                    <a16:creationId xmlns:a16="http://schemas.microsoft.com/office/drawing/2014/main" id="{6C274AF0-8282-7D7C-2994-6FCDC5D663E8}"/>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1410;p37">
                <a:extLst>
                  <a:ext uri="{FF2B5EF4-FFF2-40B4-BE49-F238E27FC236}">
                    <a16:creationId xmlns:a16="http://schemas.microsoft.com/office/drawing/2014/main" id="{89554089-FC19-BECC-5803-D0EAC28655C6}"/>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1411;p37">
                <a:extLst>
                  <a:ext uri="{FF2B5EF4-FFF2-40B4-BE49-F238E27FC236}">
                    <a16:creationId xmlns:a16="http://schemas.microsoft.com/office/drawing/2014/main" id="{BCE63985-8602-5E4E-19E1-09C31A6FFBE0}"/>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1412;p37">
                <a:extLst>
                  <a:ext uri="{FF2B5EF4-FFF2-40B4-BE49-F238E27FC236}">
                    <a16:creationId xmlns:a16="http://schemas.microsoft.com/office/drawing/2014/main" id="{BF094125-C097-EC59-CB40-141A54346955}"/>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1413;p37">
                <a:extLst>
                  <a:ext uri="{FF2B5EF4-FFF2-40B4-BE49-F238E27FC236}">
                    <a16:creationId xmlns:a16="http://schemas.microsoft.com/office/drawing/2014/main" id="{8F388E37-7770-FB58-50D5-A5717AA2E30C}"/>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1414;p37">
                <a:extLst>
                  <a:ext uri="{FF2B5EF4-FFF2-40B4-BE49-F238E27FC236}">
                    <a16:creationId xmlns:a16="http://schemas.microsoft.com/office/drawing/2014/main" id="{C6B0E26A-FEA4-D8BF-FB55-42D71369A46A}"/>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1415;p37">
                <a:extLst>
                  <a:ext uri="{FF2B5EF4-FFF2-40B4-BE49-F238E27FC236}">
                    <a16:creationId xmlns:a16="http://schemas.microsoft.com/office/drawing/2014/main" id="{A425A232-5D6B-FDE2-F10C-3DF0EB8BD13D}"/>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1416;p37">
                <a:extLst>
                  <a:ext uri="{FF2B5EF4-FFF2-40B4-BE49-F238E27FC236}">
                    <a16:creationId xmlns:a16="http://schemas.microsoft.com/office/drawing/2014/main" id="{41A8703F-EBA2-78CB-223C-99EFA9672AA7}"/>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1417;p37">
                <a:extLst>
                  <a:ext uri="{FF2B5EF4-FFF2-40B4-BE49-F238E27FC236}">
                    <a16:creationId xmlns:a16="http://schemas.microsoft.com/office/drawing/2014/main" id="{E9519EF5-5D50-9469-08C0-B1EFE1CB26F0}"/>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1418;p37">
                <a:extLst>
                  <a:ext uri="{FF2B5EF4-FFF2-40B4-BE49-F238E27FC236}">
                    <a16:creationId xmlns:a16="http://schemas.microsoft.com/office/drawing/2014/main" id="{5FCA1F8B-E24E-5AA2-F5EF-4DE1D00DD27A}"/>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3" name="Google Shape;894;p34">
            <a:extLst>
              <a:ext uri="{FF2B5EF4-FFF2-40B4-BE49-F238E27FC236}">
                <a16:creationId xmlns:a16="http://schemas.microsoft.com/office/drawing/2014/main" id="{1AC1D353-0648-C7A1-E15A-6C1252449401}"/>
              </a:ext>
            </a:extLst>
          </p:cNvPr>
          <p:cNvGrpSpPr/>
          <p:nvPr/>
        </p:nvGrpSpPr>
        <p:grpSpPr>
          <a:xfrm rot="398693">
            <a:off x="6934507" y="10382246"/>
            <a:ext cx="1245083" cy="1035484"/>
            <a:chOff x="5784050" y="1584700"/>
            <a:chExt cx="294100" cy="234275"/>
          </a:xfrm>
        </p:grpSpPr>
        <p:sp>
          <p:nvSpPr>
            <p:cNvPr id="2368" name="Google Shape;895;p34">
              <a:extLst>
                <a:ext uri="{FF2B5EF4-FFF2-40B4-BE49-F238E27FC236}">
                  <a16:creationId xmlns:a16="http://schemas.microsoft.com/office/drawing/2014/main" id="{EC0867A4-2782-1412-E936-E218C4874D7A}"/>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0" name="Google Shape;896;p34">
              <a:extLst>
                <a:ext uri="{FF2B5EF4-FFF2-40B4-BE49-F238E27FC236}">
                  <a16:creationId xmlns:a16="http://schemas.microsoft.com/office/drawing/2014/main" id="{4986723E-BD9E-8F31-B0DE-EEDFEAEB4F94}"/>
                </a:ext>
              </a:extLst>
            </p:cNvPr>
            <p:cNvGrpSpPr/>
            <p:nvPr/>
          </p:nvGrpSpPr>
          <p:grpSpPr>
            <a:xfrm>
              <a:off x="5784050" y="1584700"/>
              <a:ext cx="294100" cy="234275"/>
              <a:chOff x="5784050" y="-104950"/>
              <a:chExt cx="294100" cy="234275"/>
            </a:xfrm>
          </p:grpSpPr>
          <p:sp>
            <p:nvSpPr>
              <p:cNvPr id="2371" name="Google Shape;897;p34">
                <a:extLst>
                  <a:ext uri="{FF2B5EF4-FFF2-40B4-BE49-F238E27FC236}">
                    <a16:creationId xmlns:a16="http://schemas.microsoft.com/office/drawing/2014/main" id="{FEDE75C4-B154-0EFD-F97A-3B220DA59E0C}"/>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898;p34">
                <a:extLst>
                  <a:ext uri="{FF2B5EF4-FFF2-40B4-BE49-F238E27FC236}">
                    <a16:creationId xmlns:a16="http://schemas.microsoft.com/office/drawing/2014/main" id="{DCBE86D9-980E-B381-8ED3-2E863F009DE4}"/>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899;p34">
                <a:extLst>
                  <a:ext uri="{FF2B5EF4-FFF2-40B4-BE49-F238E27FC236}">
                    <a16:creationId xmlns:a16="http://schemas.microsoft.com/office/drawing/2014/main" id="{C8A8CFF9-B95E-2ADD-6BF1-E3004F5D5CED}"/>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900;p34">
                <a:extLst>
                  <a:ext uri="{FF2B5EF4-FFF2-40B4-BE49-F238E27FC236}">
                    <a16:creationId xmlns:a16="http://schemas.microsoft.com/office/drawing/2014/main" id="{AB10A42B-9ED5-BB36-3C05-E5ABAEC41293}"/>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901;p34">
                <a:extLst>
                  <a:ext uri="{FF2B5EF4-FFF2-40B4-BE49-F238E27FC236}">
                    <a16:creationId xmlns:a16="http://schemas.microsoft.com/office/drawing/2014/main" id="{0C13D1A4-6BF3-5089-DCCE-6044FA7D48F9}"/>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902;p34">
                <a:extLst>
                  <a:ext uri="{FF2B5EF4-FFF2-40B4-BE49-F238E27FC236}">
                    <a16:creationId xmlns:a16="http://schemas.microsoft.com/office/drawing/2014/main" id="{1A4B6AF4-E0FF-0B3D-16ED-2A59DAF5AA89}"/>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77" name="Google Shape;3585;p55">
            <a:extLst>
              <a:ext uri="{FF2B5EF4-FFF2-40B4-BE49-F238E27FC236}">
                <a16:creationId xmlns:a16="http://schemas.microsoft.com/office/drawing/2014/main" id="{8AC75738-CDC4-692B-CEF2-9D9C085A3A7F}"/>
              </a:ext>
            </a:extLst>
          </p:cNvPr>
          <p:cNvSpPr txBox="1">
            <a:spLocks/>
          </p:cNvSpPr>
          <p:nvPr/>
        </p:nvSpPr>
        <p:spPr>
          <a:xfrm>
            <a:off x="665368" y="-942086"/>
            <a:ext cx="7717500" cy="7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9pPr>
          </a:lstStyle>
          <a:p>
            <a:pPr algn="ctr"/>
            <a:r>
              <a:rPr lang="en-US" sz="2800"/>
              <a:t>Controller Design </a:t>
            </a:r>
          </a:p>
        </p:txBody>
      </p:sp>
    </p:spTree>
    <p:extLst>
      <p:ext uri="{BB962C8B-B14F-4D97-AF65-F5344CB8AC3E}">
        <p14:creationId xmlns:p14="http://schemas.microsoft.com/office/powerpoint/2010/main" val="2040523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5" name="Google Shape;2085;p42"/>
          <p:cNvGrpSpPr/>
          <p:nvPr/>
        </p:nvGrpSpPr>
        <p:grpSpPr>
          <a:xfrm>
            <a:off x="993504" y="1141088"/>
            <a:ext cx="234762" cy="218290"/>
            <a:chOff x="8652775" y="883650"/>
            <a:chExt cx="38125" cy="35450"/>
          </a:xfrm>
        </p:grpSpPr>
        <p:sp>
          <p:nvSpPr>
            <p:cNvPr id="2086" name="Google Shape;2086;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42"/>
          <p:cNvGrpSpPr/>
          <p:nvPr/>
        </p:nvGrpSpPr>
        <p:grpSpPr>
          <a:xfrm>
            <a:off x="7245568" y="1273581"/>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42"/>
          <p:cNvGrpSpPr/>
          <p:nvPr/>
        </p:nvGrpSpPr>
        <p:grpSpPr>
          <a:xfrm>
            <a:off x="2174766" y="3798237"/>
            <a:ext cx="744312" cy="221985"/>
            <a:chOff x="8652775" y="883650"/>
            <a:chExt cx="120875" cy="36050"/>
          </a:xfrm>
        </p:grpSpPr>
        <p:sp>
          <p:nvSpPr>
            <p:cNvPr id="2093" name="Google Shape;2093;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42"/>
          <p:cNvGrpSpPr/>
          <p:nvPr/>
        </p:nvGrpSpPr>
        <p:grpSpPr>
          <a:xfrm rot="20481939">
            <a:off x="490739" y="3654835"/>
            <a:ext cx="968313" cy="1299759"/>
            <a:chOff x="532500" y="3321500"/>
            <a:chExt cx="573900" cy="651875"/>
          </a:xfrm>
        </p:grpSpPr>
        <p:sp>
          <p:nvSpPr>
            <p:cNvPr id="2102" name="Google Shape;2102;p42"/>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42"/>
            <p:cNvGrpSpPr/>
            <p:nvPr/>
          </p:nvGrpSpPr>
          <p:grpSpPr>
            <a:xfrm>
              <a:off x="532500" y="3321500"/>
              <a:ext cx="573900" cy="651875"/>
              <a:chOff x="532500" y="2817450"/>
              <a:chExt cx="573900" cy="651875"/>
            </a:xfrm>
          </p:grpSpPr>
          <p:sp>
            <p:nvSpPr>
              <p:cNvPr id="2104" name="Google Shape;2104;p42"/>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8" name="Google Shape;2168;p42"/>
          <p:cNvGrpSpPr/>
          <p:nvPr/>
        </p:nvGrpSpPr>
        <p:grpSpPr>
          <a:xfrm rot="20127380">
            <a:off x="7862891" y="58707"/>
            <a:ext cx="1113438" cy="1440630"/>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descr="A circuit board with a keypad and a square screen&#10;&#10;Description automatically generated">
            <a:extLst>
              <a:ext uri="{FF2B5EF4-FFF2-40B4-BE49-F238E27FC236}">
                <a16:creationId xmlns:a16="http://schemas.microsoft.com/office/drawing/2014/main" id="{2D1F88AD-8E2A-6BF9-E716-E468904FDCA5}"/>
              </a:ext>
            </a:extLst>
          </p:cNvPr>
          <p:cNvPicPr>
            <a:picLocks noChangeAspect="1"/>
          </p:cNvPicPr>
          <p:nvPr/>
        </p:nvPicPr>
        <p:blipFill>
          <a:blip r:embed="rId3"/>
          <a:stretch>
            <a:fillRect/>
          </a:stretch>
        </p:blipFill>
        <p:spPr>
          <a:xfrm>
            <a:off x="2382429" y="746065"/>
            <a:ext cx="4066470" cy="3708808"/>
          </a:xfrm>
          <a:prstGeom prst="rect">
            <a:avLst/>
          </a:prstGeom>
        </p:spPr>
      </p:pic>
      <p:sp>
        <p:nvSpPr>
          <p:cNvPr id="5" name="Google Shape;3585;p55">
            <a:extLst>
              <a:ext uri="{FF2B5EF4-FFF2-40B4-BE49-F238E27FC236}">
                <a16:creationId xmlns:a16="http://schemas.microsoft.com/office/drawing/2014/main" id="{AAC9B4F9-BB97-2BDA-F220-AD08C9460CC8}"/>
              </a:ext>
            </a:extLst>
          </p:cNvPr>
          <p:cNvSpPr txBox="1">
            <a:spLocks noGrp="1"/>
          </p:cNvSpPr>
          <p:nvPr>
            <p:ph type="title"/>
          </p:nvPr>
        </p:nvSpPr>
        <p:spPr>
          <a:xfrm>
            <a:off x="671014" y="68273"/>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Controller Design </a:t>
            </a:r>
            <a:endParaRPr sz="2800"/>
          </a:p>
        </p:txBody>
      </p:sp>
    </p:spTree>
    <p:extLst>
      <p:ext uri="{BB962C8B-B14F-4D97-AF65-F5344CB8AC3E}">
        <p14:creationId xmlns:p14="http://schemas.microsoft.com/office/powerpoint/2010/main" val="910430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36"/>
          <p:cNvSpPr txBox="1">
            <a:spLocks noGrp="1"/>
          </p:cNvSpPr>
          <p:nvPr>
            <p:ph type="title"/>
          </p:nvPr>
        </p:nvSpPr>
        <p:spPr>
          <a:xfrm>
            <a:off x="2324000" y="1555800"/>
            <a:ext cx="4893306" cy="20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Hardware component</a:t>
            </a:r>
            <a:endParaRPr/>
          </a:p>
        </p:txBody>
      </p:sp>
      <p:grpSp>
        <p:nvGrpSpPr>
          <p:cNvPr id="1312" name="Google Shape;1312;p36"/>
          <p:cNvGrpSpPr/>
          <p:nvPr/>
        </p:nvGrpSpPr>
        <p:grpSpPr>
          <a:xfrm rot="-974363">
            <a:off x="436083" y="343936"/>
            <a:ext cx="752067" cy="1129228"/>
            <a:chOff x="6630575" y="1482600"/>
            <a:chExt cx="292025" cy="438475"/>
          </a:xfrm>
        </p:grpSpPr>
        <p:sp>
          <p:nvSpPr>
            <p:cNvPr id="1313" name="Google Shape;1313;p36"/>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36"/>
            <p:cNvGrpSpPr/>
            <p:nvPr/>
          </p:nvGrpSpPr>
          <p:grpSpPr>
            <a:xfrm>
              <a:off x="6630575" y="1482600"/>
              <a:ext cx="292025" cy="438475"/>
              <a:chOff x="6630575" y="-207050"/>
              <a:chExt cx="292025" cy="438475"/>
            </a:xfrm>
          </p:grpSpPr>
          <p:sp>
            <p:nvSpPr>
              <p:cNvPr id="1315" name="Google Shape;1315;p36"/>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6"/>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6"/>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6"/>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6"/>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6"/>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6"/>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6"/>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6"/>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6"/>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6"/>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6"/>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6"/>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6"/>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6"/>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6"/>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6"/>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6"/>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6"/>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oogle Shape;4349;p60">
            <a:extLst>
              <a:ext uri="{FF2B5EF4-FFF2-40B4-BE49-F238E27FC236}">
                <a16:creationId xmlns:a16="http://schemas.microsoft.com/office/drawing/2014/main" id="{E2D561E5-82D0-7D17-DA39-6CC627931173}"/>
              </a:ext>
            </a:extLst>
          </p:cNvPr>
          <p:cNvGrpSpPr/>
          <p:nvPr/>
        </p:nvGrpSpPr>
        <p:grpSpPr>
          <a:xfrm rot="20760987">
            <a:off x="385941" y="3082528"/>
            <a:ext cx="1689666" cy="1746120"/>
            <a:chOff x="6724338" y="3793613"/>
            <a:chExt cx="909050" cy="957900"/>
          </a:xfrm>
        </p:grpSpPr>
        <p:sp>
          <p:nvSpPr>
            <p:cNvPr id="41" name="Google Shape;4350;p60">
              <a:extLst>
                <a:ext uri="{FF2B5EF4-FFF2-40B4-BE49-F238E27FC236}">
                  <a16:creationId xmlns:a16="http://schemas.microsoft.com/office/drawing/2014/main" id="{3AA9A377-24A7-F7EB-D429-02577C8EAEC0}"/>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351;p60">
              <a:extLst>
                <a:ext uri="{FF2B5EF4-FFF2-40B4-BE49-F238E27FC236}">
                  <a16:creationId xmlns:a16="http://schemas.microsoft.com/office/drawing/2014/main" id="{A02BF037-FBEB-AD15-27DB-9F10A48BE137}"/>
                </a:ext>
              </a:extLst>
            </p:cNvPr>
            <p:cNvGrpSpPr/>
            <p:nvPr/>
          </p:nvGrpSpPr>
          <p:grpSpPr>
            <a:xfrm>
              <a:off x="6724338" y="3793613"/>
              <a:ext cx="909050" cy="957900"/>
              <a:chOff x="6730150" y="2805850"/>
              <a:chExt cx="909050" cy="957900"/>
            </a:xfrm>
          </p:grpSpPr>
          <p:sp>
            <p:nvSpPr>
              <p:cNvPr id="43" name="Google Shape;4352;p60">
                <a:extLst>
                  <a:ext uri="{FF2B5EF4-FFF2-40B4-BE49-F238E27FC236}">
                    <a16:creationId xmlns:a16="http://schemas.microsoft.com/office/drawing/2014/main" id="{E9DD1C2A-26A0-B027-E2EE-7CC89D7584C6}"/>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53;p60">
                <a:extLst>
                  <a:ext uri="{FF2B5EF4-FFF2-40B4-BE49-F238E27FC236}">
                    <a16:creationId xmlns:a16="http://schemas.microsoft.com/office/drawing/2014/main" id="{97623773-9756-4E05-EA7F-3D9851727414}"/>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54;p60">
                <a:extLst>
                  <a:ext uri="{FF2B5EF4-FFF2-40B4-BE49-F238E27FC236}">
                    <a16:creationId xmlns:a16="http://schemas.microsoft.com/office/drawing/2014/main" id="{6DDFC153-F0F9-0704-3A00-71A93F8D6EFD}"/>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55;p60">
                <a:extLst>
                  <a:ext uri="{FF2B5EF4-FFF2-40B4-BE49-F238E27FC236}">
                    <a16:creationId xmlns:a16="http://schemas.microsoft.com/office/drawing/2014/main" id="{300849C9-67AC-F776-B472-FD2D68E14653}"/>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56;p60">
                <a:extLst>
                  <a:ext uri="{FF2B5EF4-FFF2-40B4-BE49-F238E27FC236}">
                    <a16:creationId xmlns:a16="http://schemas.microsoft.com/office/drawing/2014/main" id="{0746D918-D7F9-77A8-0E4D-BEDC401E76CE}"/>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57;p60">
                <a:extLst>
                  <a:ext uri="{FF2B5EF4-FFF2-40B4-BE49-F238E27FC236}">
                    <a16:creationId xmlns:a16="http://schemas.microsoft.com/office/drawing/2014/main" id="{B3DEA63F-25DC-3864-DAD2-C1FA478FE06E}"/>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58;p60">
                <a:extLst>
                  <a:ext uri="{FF2B5EF4-FFF2-40B4-BE49-F238E27FC236}">
                    <a16:creationId xmlns:a16="http://schemas.microsoft.com/office/drawing/2014/main" id="{A62D0652-1E0C-90A7-6D15-B683275C6E7A}"/>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59;p60">
                <a:extLst>
                  <a:ext uri="{FF2B5EF4-FFF2-40B4-BE49-F238E27FC236}">
                    <a16:creationId xmlns:a16="http://schemas.microsoft.com/office/drawing/2014/main" id="{BCBA4A91-300B-ACAC-7C48-BBD433B34F1A}"/>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60;p60">
                <a:extLst>
                  <a:ext uri="{FF2B5EF4-FFF2-40B4-BE49-F238E27FC236}">
                    <a16:creationId xmlns:a16="http://schemas.microsoft.com/office/drawing/2014/main" id="{61FC591E-AF62-7128-652A-C91F6103F229}"/>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61;p60">
                <a:extLst>
                  <a:ext uri="{FF2B5EF4-FFF2-40B4-BE49-F238E27FC236}">
                    <a16:creationId xmlns:a16="http://schemas.microsoft.com/office/drawing/2014/main" id="{0F27B529-10C3-9102-219F-B6BEE4ABF186}"/>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62;p60">
                <a:extLst>
                  <a:ext uri="{FF2B5EF4-FFF2-40B4-BE49-F238E27FC236}">
                    <a16:creationId xmlns:a16="http://schemas.microsoft.com/office/drawing/2014/main" id="{84C3C956-F65A-7403-35AE-C8FA7D49057C}"/>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63;p60">
                <a:extLst>
                  <a:ext uri="{FF2B5EF4-FFF2-40B4-BE49-F238E27FC236}">
                    <a16:creationId xmlns:a16="http://schemas.microsoft.com/office/drawing/2014/main" id="{FBD81EF0-E222-38FE-423D-0DF8D29DB9B3}"/>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64;p60">
                <a:extLst>
                  <a:ext uri="{FF2B5EF4-FFF2-40B4-BE49-F238E27FC236}">
                    <a16:creationId xmlns:a16="http://schemas.microsoft.com/office/drawing/2014/main" id="{4F61FFA1-DCF9-8E7D-F9DC-798F3DA1C218}"/>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65;p60">
                <a:extLst>
                  <a:ext uri="{FF2B5EF4-FFF2-40B4-BE49-F238E27FC236}">
                    <a16:creationId xmlns:a16="http://schemas.microsoft.com/office/drawing/2014/main" id="{3530F065-DE96-4B07-A922-2F6B536C39C1}"/>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366;p60">
                <a:extLst>
                  <a:ext uri="{FF2B5EF4-FFF2-40B4-BE49-F238E27FC236}">
                    <a16:creationId xmlns:a16="http://schemas.microsoft.com/office/drawing/2014/main" id="{E542B2D0-42A6-751B-25B1-74ADA1902ABB}"/>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67;p60">
                <a:extLst>
                  <a:ext uri="{FF2B5EF4-FFF2-40B4-BE49-F238E27FC236}">
                    <a16:creationId xmlns:a16="http://schemas.microsoft.com/office/drawing/2014/main" id="{D50A9B11-B674-A230-A1AB-D15582E661F6}"/>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68;p60">
                <a:extLst>
                  <a:ext uri="{FF2B5EF4-FFF2-40B4-BE49-F238E27FC236}">
                    <a16:creationId xmlns:a16="http://schemas.microsoft.com/office/drawing/2014/main" id="{75E2BDBB-3A5B-3E16-E4D6-14C94BB096AF}"/>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69;p60">
                <a:extLst>
                  <a:ext uri="{FF2B5EF4-FFF2-40B4-BE49-F238E27FC236}">
                    <a16:creationId xmlns:a16="http://schemas.microsoft.com/office/drawing/2014/main" id="{46FB5E70-F1D4-9D3D-3951-B8723C659DA6}"/>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70;p60">
                <a:extLst>
                  <a:ext uri="{FF2B5EF4-FFF2-40B4-BE49-F238E27FC236}">
                    <a16:creationId xmlns:a16="http://schemas.microsoft.com/office/drawing/2014/main" id="{BD7BF4CF-897E-246C-0E1E-6C309FBB111F}"/>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71;p60">
                <a:extLst>
                  <a:ext uri="{FF2B5EF4-FFF2-40B4-BE49-F238E27FC236}">
                    <a16:creationId xmlns:a16="http://schemas.microsoft.com/office/drawing/2014/main" id="{C6C44AE2-C6D6-3ACC-5D7F-D45D9554D01F}"/>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72;p60">
                <a:extLst>
                  <a:ext uri="{FF2B5EF4-FFF2-40B4-BE49-F238E27FC236}">
                    <a16:creationId xmlns:a16="http://schemas.microsoft.com/office/drawing/2014/main" id="{B53CC65C-920C-1D95-A369-D6CA6C8F5CB9}"/>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373;p60">
                <a:extLst>
                  <a:ext uri="{FF2B5EF4-FFF2-40B4-BE49-F238E27FC236}">
                    <a16:creationId xmlns:a16="http://schemas.microsoft.com/office/drawing/2014/main" id="{66EC55D4-1680-4275-CBD2-19B2AE4DD3AC}"/>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374;p60">
                <a:extLst>
                  <a:ext uri="{FF2B5EF4-FFF2-40B4-BE49-F238E27FC236}">
                    <a16:creationId xmlns:a16="http://schemas.microsoft.com/office/drawing/2014/main" id="{0F0F1648-7036-CAF2-CB28-CA6D93BDCF3F}"/>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375;p60">
                <a:extLst>
                  <a:ext uri="{FF2B5EF4-FFF2-40B4-BE49-F238E27FC236}">
                    <a16:creationId xmlns:a16="http://schemas.microsoft.com/office/drawing/2014/main" id="{C2069358-9C98-C422-D037-0FB09B64ECE2}"/>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376;p60">
                <a:extLst>
                  <a:ext uri="{FF2B5EF4-FFF2-40B4-BE49-F238E27FC236}">
                    <a16:creationId xmlns:a16="http://schemas.microsoft.com/office/drawing/2014/main" id="{CEF37CB4-982F-CD53-93E6-A214BB3B88AC}"/>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377;p60">
                <a:extLst>
                  <a:ext uri="{FF2B5EF4-FFF2-40B4-BE49-F238E27FC236}">
                    <a16:creationId xmlns:a16="http://schemas.microsoft.com/office/drawing/2014/main" id="{EEFF410F-6F1E-DFB1-A470-9AC77E959680}"/>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378;p60">
                <a:extLst>
                  <a:ext uri="{FF2B5EF4-FFF2-40B4-BE49-F238E27FC236}">
                    <a16:creationId xmlns:a16="http://schemas.microsoft.com/office/drawing/2014/main" id="{2E04C54E-D70C-ECEA-37B4-79A212203DCD}"/>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379;p60">
                <a:extLst>
                  <a:ext uri="{FF2B5EF4-FFF2-40B4-BE49-F238E27FC236}">
                    <a16:creationId xmlns:a16="http://schemas.microsoft.com/office/drawing/2014/main" id="{271D930E-EDD6-1781-C1BD-274B58349768}"/>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380;p60">
                <a:extLst>
                  <a:ext uri="{FF2B5EF4-FFF2-40B4-BE49-F238E27FC236}">
                    <a16:creationId xmlns:a16="http://schemas.microsoft.com/office/drawing/2014/main" id="{6F1E34D7-1A1F-D164-624C-908A0F28D662}"/>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4381;p60">
                <a:extLst>
                  <a:ext uri="{FF2B5EF4-FFF2-40B4-BE49-F238E27FC236}">
                    <a16:creationId xmlns:a16="http://schemas.microsoft.com/office/drawing/2014/main" id="{D439FECE-586D-3249-2961-D0AC905BB397}"/>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4382;p60">
                <a:extLst>
                  <a:ext uri="{FF2B5EF4-FFF2-40B4-BE49-F238E27FC236}">
                    <a16:creationId xmlns:a16="http://schemas.microsoft.com/office/drawing/2014/main" id="{E9E1CCA2-39FB-EC56-3B5E-7727BAF0AABE}"/>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4383;p60">
                <a:extLst>
                  <a:ext uri="{FF2B5EF4-FFF2-40B4-BE49-F238E27FC236}">
                    <a16:creationId xmlns:a16="http://schemas.microsoft.com/office/drawing/2014/main" id="{187D9C01-BAA0-A798-1F1E-E1355E22F549}"/>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4384;p60">
                <a:extLst>
                  <a:ext uri="{FF2B5EF4-FFF2-40B4-BE49-F238E27FC236}">
                    <a16:creationId xmlns:a16="http://schemas.microsoft.com/office/drawing/2014/main" id="{64E75B82-1798-F85A-093C-43244CCC5FC2}"/>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4385;p60">
                <a:extLst>
                  <a:ext uri="{FF2B5EF4-FFF2-40B4-BE49-F238E27FC236}">
                    <a16:creationId xmlns:a16="http://schemas.microsoft.com/office/drawing/2014/main" id="{A091048A-EECF-43F6-89A0-ECE280BEE055}"/>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4386;p60">
                <a:extLst>
                  <a:ext uri="{FF2B5EF4-FFF2-40B4-BE49-F238E27FC236}">
                    <a16:creationId xmlns:a16="http://schemas.microsoft.com/office/drawing/2014/main" id="{651B044D-43D3-9B4F-D730-AE3C455EB567}"/>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6" name="Google Shape;1357;p37">
            <a:extLst>
              <a:ext uri="{FF2B5EF4-FFF2-40B4-BE49-F238E27FC236}">
                <a16:creationId xmlns:a16="http://schemas.microsoft.com/office/drawing/2014/main" id="{3C79B498-156D-6792-F5AE-95CB24DDB824}"/>
              </a:ext>
            </a:extLst>
          </p:cNvPr>
          <p:cNvGrpSpPr/>
          <p:nvPr/>
        </p:nvGrpSpPr>
        <p:grpSpPr>
          <a:xfrm rot="550710">
            <a:off x="7218094" y="162714"/>
            <a:ext cx="1599617" cy="1935136"/>
            <a:chOff x="3922200" y="2432125"/>
            <a:chExt cx="534925" cy="647125"/>
          </a:xfrm>
        </p:grpSpPr>
        <p:sp>
          <p:nvSpPr>
            <p:cNvPr id="1357" name="Google Shape;1358;p37">
              <a:extLst>
                <a:ext uri="{FF2B5EF4-FFF2-40B4-BE49-F238E27FC236}">
                  <a16:creationId xmlns:a16="http://schemas.microsoft.com/office/drawing/2014/main" id="{EEC4A40B-1BF4-15A6-8E0F-C85AECDC13C4}"/>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9;p37">
              <a:extLst>
                <a:ext uri="{FF2B5EF4-FFF2-40B4-BE49-F238E27FC236}">
                  <a16:creationId xmlns:a16="http://schemas.microsoft.com/office/drawing/2014/main" id="{9522FAC5-AE7A-BB04-F86A-B143C4559C0E}"/>
                </a:ext>
              </a:extLst>
            </p:cNvPr>
            <p:cNvGrpSpPr/>
            <p:nvPr/>
          </p:nvGrpSpPr>
          <p:grpSpPr>
            <a:xfrm>
              <a:off x="3922500" y="2432125"/>
              <a:ext cx="534625" cy="647125"/>
              <a:chOff x="3922500" y="1079725"/>
              <a:chExt cx="534625" cy="647125"/>
            </a:xfrm>
          </p:grpSpPr>
          <p:sp>
            <p:nvSpPr>
              <p:cNvPr id="1359" name="Google Shape;1360;p37">
                <a:extLst>
                  <a:ext uri="{FF2B5EF4-FFF2-40B4-BE49-F238E27FC236}">
                    <a16:creationId xmlns:a16="http://schemas.microsoft.com/office/drawing/2014/main" id="{B4B8DD57-48AE-7D6E-110A-A3194A507554}"/>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1;p37">
                <a:extLst>
                  <a:ext uri="{FF2B5EF4-FFF2-40B4-BE49-F238E27FC236}">
                    <a16:creationId xmlns:a16="http://schemas.microsoft.com/office/drawing/2014/main" id="{554F2533-D430-D305-2092-70A1695B1BE7}"/>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2;p37">
                <a:extLst>
                  <a:ext uri="{FF2B5EF4-FFF2-40B4-BE49-F238E27FC236}">
                    <a16:creationId xmlns:a16="http://schemas.microsoft.com/office/drawing/2014/main" id="{4C5C0C1E-E8B9-E4F8-3E38-3DA6E07662F4}"/>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3;p37">
                <a:extLst>
                  <a:ext uri="{FF2B5EF4-FFF2-40B4-BE49-F238E27FC236}">
                    <a16:creationId xmlns:a16="http://schemas.microsoft.com/office/drawing/2014/main" id="{41C9A703-F3C4-358A-EAC8-D29395CAC7A9}"/>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4;p37">
                <a:extLst>
                  <a:ext uri="{FF2B5EF4-FFF2-40B4-BE49-F238E27FC236}">
                    <a16:creationId xmlns:a16="http://schemas.microsoft.com/office/drawing/2014/main" id="{40476A69-5628-2323-57C7-312688FFB371}"/>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5;p37">
                <a:extLst>
                  <a:ext uri="{FF2B5EF4-FFF2-40B4-BE49-F238E27FC236}">
                    <a16:creationId xmlns:a16="http://schemas.microsoft.com/office/drawing/2014/main" id="{3C214F6B-71F9-1A29-6F0A-2ECEAD5C1F16}"/>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6;p37">
                <a:extLst>
                  <a:ext uri="{FF2B5EF4-FFF2-40B4-BE49-F238E27FC236}">
                    <a16:creationId xmlns:a16="http://schemas.microsoft.com/office/drawing/2014/main" id="{924B9679-75A4-9A4D-2D63-BEEC9F828E78}"/>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7;p37">
                <a:extLst>
                  <a:ext uri="{FF2B5EF4-FFF2-40B4-BE49-F238E27FC236}">
                    <a16:creationId xmlns:a16="http://schemas.microsoft.com/office/drawing/2014/main" id="{F6605E62-3CDD-CE83-848C-9306B568744C}"/>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8;p37">
                <a:extLst>
                  <a:ext uri="{FF2B5EF4-FFF2-40B4-BE49-F238E27FC236}">
                    <a16:creationId xmlns:a16="http://schemas.microsoft.com/office/drawing/2014/main" id="{0CB3ED17-70CE-8E21-0970-4393C9DFBEF1}"/>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9;p37">
                <a:extLst>
                  <a:ext uri="{FF2B5EF4-FFF2-40B4-BE49-F238E27FC236}">
                    <a16:creationId xmlns:a16="http://schemas.microsoft.com/office/drawing/2014/main" id="{C2D9114B-0B8C-1621-92B5-1E5CBE2EB043}"/>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70;p37">
                <a:extLst>
                  <a:ext uri="{FF2B5EF4-FFF2-40B4-BE49-F238E27FC236}">
                    <a16:creationId xmlns:a16="http://schemas.microsoft.com/office/drawing/2014/main" id="{AAFEB59E-53D4-1218-D9C7-6685FD3D9876}"/>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1;p37">
                <a:extLst>
                  <a:ext uri="{FF2B5EF4-FFF2-40B4-BE49-F238E27FC236}">
                    <a16:creationId xmlns:a16="http://schemas.microsoft.com/office/drawing/2014/main" id="{05A2AD21-9C7E-28A6-D20F-5319B4522920}"/>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2;p37">
                <a:extLst>
                  <a:ext uri="{FF2B5EF4-FFF2-40B4-BE49-F238E27FC236}">
                    <a16:creationId xmlns:a16="http://schemas.microsoft.com/office/drawing/2014/main" id="{B8B89A49-5988-8A52-A13B-3AB17D48059F}"/>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3;p37">
                <a:extLst>
                  <a:ext uri="{FF2B5EF4-FFF2-40B4-BE49-F238E27FC236}">
                    <a16:creationId xmlns:a16="http://schemas.microsoft.com/office/drawing/2014/main" id="{9DB6D8A6-526D-2C53-DE3C-2B3C3F70149E}"/>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4;p37">
                <a:extLst>
                  <a:ext uri="{FF2B5EF4-FFF2-40B4-BE49-F238E27FC236}">
                    <a16:creationId xmlns:a16="http://schemas.microsoft.com/office/drawing/2014/main" id="{2510D19D-9C4C-851F-C3D5-3599905C9B09}"/>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5;p37">
                <a:extLst>
                  <a:ext uri="{FF2B5EF4-FFF2-40B4-BE49-F238E27FC236}">
                    <a16:creationId xmlns:a16="http://schemas.microsoft.com/office/drawing/2014/main" id="{F89BF23A-F89D-40A4-C83B-E68543EAB9D0}"/>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6;p37">
                <a:extLst>
                  <a:ext uri="{FF2B5EF4-FFF2-40B4-BE49-F238E27FC236}">
                    <a16:creationId xmlns:a16="http://schemas.microsoft.com/office/drawing/2014/main" id="{978508B3-C57A-F43F-B343-E701603BD6E2}"/>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7;p37">
                <a:extLst>
                  <a:ext uri="{FF2B5EF4-FFF2-40B4-BE49-F238E27FC236}">
                    <a16:creationId xmlns:a16="http://schemas.microsoft.com/office/drawing/2014/main" id="{0C3C5781-170A-1596-1B51-DE140EE720D8}"/>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8;p37">
                <a:extLst>
                  <a:ext uri="{FF2B5EF4-FFF2-40B4-BE49-F238E27FC236}">
                    <a16:creationId xmlns:a16="http://schemas.microsoft.com/office/drawing/2014/main" id="{3C70C7F6-D1B7-4A22-9493-4AB23930902C}"/>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9;p37">
                <a:extLst>
                  <a:ext uri="{FF2B5EF4-FFF2-40B4-BE49-F238E27FC236}">
                    <a16:creationId xmlns:a16="http://schemas.microsoft.com/office/drawing/2014/main" id="{A2BC5367-81CF-61DC-A16C-03FD6AEFED54}"/>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80;p37">
                <a:extLst>
                  <a:ext uri="{FF2B5EF4-FFF2-40B4-BE49-F238E27FC236}">
                    <a16:creationId xmlns:a16="http://schemas.microsoft.com/office/drawing/2014/main" id="{9634BF32-46A0-F027-D67E-6491258C5932}"/>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1;p37">
                <a:extLst>
                  <a:ext uri="{FF2B5EF4-FFF2-40B4-BE49-F238E27FC236}">
                    <a16:creationId xmlns:a16="http://schemas.microsoft.com/office/drawing/2014/main" id="{14054CCB-3C0C-7C05-A80F-E415D5E9E078}"/>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2;p37">
                <a:extLst>
                  <a:ext uri="{FF2B5EF4-FFF2-40B4-BE49-F238E27FC236}">
                    <a16:creationId xmlns:a16="http://schemas.microsoft.com/office/drawing/2014/main" id="{FB73623C-E684-934C-2BB0-D783BF3E2DBE}"/>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3;p37">
                <a:extLst>
                  <a:ext uri="{FF2B5EF4-FFF2-40B4-BE49-F238E27FC236}">
                    <a16:creationId xmlns:a16="http://schemas.microsoft.com/office/drawing/2014/main" id="{66FD2F0F-C19A-4545-75BB-22F917FA3A01}"/>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4;p37">
                <a:extLst>
                  <a:ext uri="{FF2B5EF4-FFF2-40B4-BE49-F238E27FC236}">
                    <a16:creationId xmlns:a16="http://schemas.microsoft.com/office/drawing/2014/main" id="{B8BD5B5F-AF1A-3B80-D8A4-50469FE8011B}"/>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5;p37">
                <a:extLst>
                  <a:ext uri="{FF2B5EF4-FFF2-40B4-BE49-F238E27FC236}">
                    <a16:creationId xmlns:a16="http://schemas.microsoft.com/office/drawing/2014/main" id="{6E366DAB-EEC8-B091-1246-0BA9E1317143}"/>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6;p37">
                <a:extLst>
                  <a:ext uri="{FF2B5EF4-FFF2-40B4-BE49-F238E27FC236}">
                    <a16:creationId xmlns:a16="http://schemas.microsoft.com/office/drawing/2014/main" id="{0E9C6642-80B4-166A-A0DB-9383B8EF3734}"/>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7;p37">
                <a:extLst>
                  <a:ext uri="{FF2B5EF4-FFF2-40B4-BE49-F238E27FC236}">
                    <a16:creationId xmlns:a16="http://schemas.microsoft.com/office/drawing/2014/main" id="{A9640C97-A84C-D721-DEF5-C464941E7A31}"/>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8;p37">
                <a:extLst>
                  <a:ext uri="{FF2B5EF4-FFF2-40B4-BE49-F238E27FC236}">
                    <a16:creationId xmlns:a16="http://schemas.microsoft.com/office/drawing/2014/main" id="{C77E8D69-21E9-93D5-8D04-AF1D0FEAFF0A}"/>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9;p37">
                <a:extLst>
                  <a:ext uri="{FF2B5EF4-FFF2-40B4-BE49-F238E27FC236}">
                    <a16:creationId xmlns:a16="http://schemas.microsoft.com/office/drawing/2014/main" id="{0AB530B1-35E8-170E-2FB3-996E843C4DD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90;p37">
                <a:extLst>
                  <a:ext uri="{FF2B5EF4-FFF2-40B4-BE49-F238E27FC236}">
                    <a16:creationId xmlns:a16="http://schemas.microsoft.com/office/drawing/2014/main" id="{292F1F49-B34A-B43A-D03B-32F1787AC1CF}"/>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1;p37">
                <a:extLst>
                  <a:ext uri="{FF2B5EF4-FFF2-40B4-BE49-F238E27FC236}">
                    <a16:creationId xmlns:a16="http://schemas.microsoft.com/office/drawing/2014/main" id="{56A33FF1-4B26-379D-AF50-40E849F2E0ED}"/>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2;p37">
                <a:extLst>
                  <a:ext uri="{FF2B5EF4-FFF2-40B4-BE49-F238E27FC236}">
                    <a16:creationId xmlns:a16="http://schemas.microsoft.com/office/drawing/2014/main" id="{60D1B75C-79FB-6E1F-CD82-EB7E8D935795}"/>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3;p37">
                <a:extLst>
                  <a:ext uri="{FF2B5EF4-FFF2-40B4-BE49-F238E27FC236}">
                    <a16:creationId xmlns:a16="http://schemas.microsoft.com/office/drawing/2014/main" id="{C5F5ED93-1206-7F01-AD69-DA59799E59FA}"/>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4;p37">
                <a:extLst>
                  <a:ext uri="{FF2B5EF4-FFF2-40B4-BE49-F238E27FC236}">
                    <a16:creationId xmlns:a16="http://schemas.microsoft.com/office/drawing/2014/main" id="{ED2BFC56-5048-2D2B-3285-18A8F2D960A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5;p37">
                <a:extLst>
                  <a:ext uri="{FF2B5EF4-FFF2-40B4-BE49-F238E27FC236}">
                    <a16:creationId xmlns:a16="http://schemas.microsoft.com/office/drawing/2014/main" id="{55A5BA41-9A29-776A-03F7-0F1F19D3C106}"/>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6;p37">
                <a:extLst>
                  <a:ext uri="{FF2B5EF4-FFF2-40B4-BE49-F238E27FC236}">
                    <a16:creationId xmlns:a16="http://schemas.microsoft.com/office/drawing/2014/main" id="{E2930EF2-DB33-E37F-895F-A3748B0F3604}"/>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7;p37">
                <a:extLst>
                  <a:ext uri="{FF2B5EF4-FFF2-40B4-BE49-F238E27FC236}">
                    <a16:creationId xmlns:a16="http://schemas.microsoft.com/office/drawing/2014/main" id="{0CED2E02-E8D6-BA90-9120-6CE46D09009D}"/>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8;p37">
                <a:extLst>
                  <a:ext uri="{FF2B5EF4-FFF2-40B4-BE49-F238E27FC236}">
                    <a16:creationId xmlns:a16="http://schemas.microsoft.com/office/drawing/2014/main" id="{83998359-51DD-999F-585E-9ACBF3C6860B}"/>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9;p37">
                <a:extLst>
                  <a:ext uri="{FF2B5EF4-FFF2-40B4-BE49-F238E27FC236}">
                    <a16:creationId xmlns:a16="http://schemas.microsoft.com/office/drawing/2014/main" id="{48E2A0FB-187B-1F09-6EDC-F18D0AE26C88}"/>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400;p37">
                <a:extLst>
                  <a:ext uri="{FF2B5EF4-FFF2-40B4-BE49-F238E27FC236}">
                    <a16:creationId xmlns:a16="http://schemas.microsoft.com/office/drawing/2014/main" id="{8314D9D1-DE24-5325-A8B1-400F500B6A78}"/>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1;p37">
                <a:extLst>
                  <a:ext uri="{FF2B5EF4-FFF2-40B4-BE49-F238E27FC236}">
                    <a16:creationId xmlns:a16="http://schemas.microsoft.com/office/drawing/2014/main" id="{CF86B0B3-F796-6840-DB51-D31A08B5F5AB}"/>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2;p37">
                <a:extLst>
                  <a:ext uri="{FF2B5EF4-FFF2-40B4-BE49-F238E27FC236}">
                    <a16:creationId xmlns:a16="http://schemas.microsoft.com/office/drawing/2014/main" id="{D96AB5B1-F337-5944-F8FA-608682E3D27A}"/>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3;p37">
                <a:extLst>
                  <a:ext uri="{FF2B5EF4-FFF2-40B4-BE49-F238E27FC236}">
                    <a16:creationId xmlns:a16="http://schemas.microsoft.com/office/drawing/2014/main" id="{CD7E5E8A-89A7-94AA-ECC4-9E67D583E977}"/>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4;p37">
                <a:extLst>
                  <a:ext uri="{FF2B5EF4-FFF2-40B4-BE49-F238E27FC236}">
                    <a16:creationId xmlns:a16="http://schemas.microsoft.com/office/drawing/2014/main" id="{FA0010E0-1D0F-A0B2-EEEC-64C8D17AD9E7}"/>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5;p37">
                <a:extLst>
                  <a:ext uri="{FF2B5EF4-FFF2-40B4-BE49-F238E27FC236}">
                    <a16:creationId xmlns:a16="http://schemas.microsoft.com/office/drawing/2014/main" id="{A5E3BF5C-3C43-A162-7193-9B9FCA8DC0A7}"/>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6;p37">
                <a:extLst>
                  <a:ext uri="{FF2B5EF4-FFF2-40B4-BE49-F238E27FC236}">
                    <a16:creationId xmlns:a16="http://schemas.microsoft.com/office/drawing/2014/main" id="{717856B6-637E-3A98-2759-58D208AA3B7B}"/>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7;p37">
                <a:extLst>
                  <a:ext uri="{FF2B5EF4-FFF2-40B4-BE49-F238E27FC236}">
                    <a16:creationId xmlns:a16="http://schemas.microsoft.com/office/drawing/2014/main" id="{3E4CA443-8E9F-E863-99CD-6CC94798F016}"/>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8;p37">
                <a:extLst>
                  <a:ext uri="{FF2B5EF4-FFF2-40B4-BE49-F238E27FC236}">
                    <a16:creationId xmlns:a16="http://schemas.microsoft.com/office/drawing/2014/main" id="{BD9F74BD-AEE9-8B9A-89FF-65A5300749BB}"/>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9;p37">
                <a:extLst>
                  <a:ext uri="{FF2B5EF4-FFF2-40B4-BE49-F238E27FC236}">
                    <a16:creationId xmlns:a16="http://schemas.microsoft.com/office/drawing/2014/main" id="{F1BF7F2F-59C8-736D-7AE2-4A3C051094CD}"/>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10;p37">
                <a:extLst>
                  <a:ext uri="{FF2B5EF4-FFF2-40B4-BE49-F238E27FC236}">
                    <a16:creationId xmlns:a16="http://schemas.microsoft.com/office/drawing/2014/main" id="{F0FD7034-E00D-D54E-97CB-3D9E856C640F}"/>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1;p37">
                <a:extLst>
                  <a:ext uri="{FF2B5EF4-FFF2-40B4-BE49-F238E27FC236}">
                    <a16:creationId xmlns:a16="http://schemas.microsoft.com/office/drawing/2014/main" id="{B0CD9563-99C3-76E9-ABA7-554088DA0030}"/>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2;p37">
                <a:extLst>
                  <a:ext uri="{FF2B5EF4-FFF2-40B4-BE49-F238E27FC236}">
                    <a16:creationId xmlns:a16="http://schemas.microsoft.com/office/drawing/2014/main" id="{B0B853D3-098F-44D3-FD1D-85B0CB93B8E4}"/>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3;p37">
                <a:extLst>
                  <a:ext uri="{FF2B5EF4-FFF2-40B4-BE49-F238E27FC236}">
                    <a16:creationId xmlns:a16="http://schemas.microsoft.com/office/drawing/2014/main" id="{FFAB381D-53DF-D5AC-B70E-D16F9CDDDB84}"/>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4;p37">
                <a:extLst>
                  <a:ext uri="{FF2B5EF4-FFF2-40B4-BE49-F238E27FC236}">
                    <a16:creationId xmlns:a16="http://schemas.microsoft.com/office/drawing/2014/main" id="{555A0678-F1E5-BDB9-2AFA-F74BBC7989F0}"/>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5;p37">
                <a:extLst>
                  <a:ext uri="{FF2B5EF4-FFF2-40B4-BE49-F238E27FC236}">
                    <a16:creationId xmlns:a16="http://schemas.microsoft.com/office/drawing/2014/main" id="{436EBF67-EEEB-55E8-D79A-2CCB03E2FF6C}"/>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6;p37">
                <a:extLst>
                  <a:ext uri="{FF2B5EF4-FFF2-40B4-BE49-F238E27FC236}">
                    <a16:creationId xmlns:a16="http://schemas.microsoft.com/office/drawing/2014/main" id="{1654CDA0-B877-A1E2-78BF-D471152DF454}"/>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7;p37">
                <a:extLst>
                  <a:ext uri="{FF2B5EF4-FFF2-40B4-BE49-F238E27FC236}">
                    <a16:creationId xmlns:a16="http://schemas.microsoft.com/office/drawing/2014/main" id="{4BEC3499-0244-2537-4FB9-D717F0A73C13}"/>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8;p37">
                <a:extLst>
                  <a:ext uri="{FF2B5EF4-FFF2-40B4-BE49-F238E27FC236}">
                    <a16:creationId xmlns:a16="http://schemas.microsoft.com/office/drawing/2014/main" id="{1A6FCF24-6070-1F7E-1C39-F1CF6C3EFFB3}"/>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7" name="Google Shape;894;p34">
            <a:extLst>
              <a:ext uri="{FF2B5EF4-FFF2-40B4-BE49-F238E27FC236}">
                <a16:creationId xmlns:a16="http://schemas.microsoft.com/office/drawing/2014/main" id="{ACDD7CB0-8549-306D-9F5A-23246F37EA2B}"/>
              </a:ext>
            </a:extLst>
          </p:cNvPr>
          <p:cNvGrpSpPr/>
          <p:nvPr/>
        </p:nvGrpSpPr>
        <p:grpSpPr>
          <a:xfrm rot="398693">
            <a:off x="6934507" y="3473441"/>
            <a:ext cx="1245083" cy="1035484"/>
            <a:chOff x="5784050" y="1584700"/>
            <a:chExt cx="294100" cy="234275"/>
          </a:xfrm>
        </p:grpSpPr>
        <p:sp>
          <p:nvSpPr>
            <p:cNvPr id="1428" name="Google Shape;895;p34">
              <a:extLst>
                <a:ext uri="{FF2B5EF4-FFF2-40B4-BE49-F238E27FC236}">
                  <a16:creationId xmlns:a16="http://schemas.microsoft.com/office/drawing/2014/main" id="{667AAB7B-BC84-B0F0-5D11-C9A7AAA4BCB0}"/>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896;p34">
              <a:extLst>
                <a:ext uri="{FF2B5EF4-FFF2-40B4-BE49-F238E27FC236}">
                  <a16:creationId xmlns:a16="http://schemas.microsoft.com/office/drawing/2014/main" id="{41C2C797-67A3-7AF7-56C6-9893856E3F2F}"/>
                </a:ext>
              </a:extLst>
            </p:cNvPr>
            <p:cNvGrpSpPr/>
            <p:nvPr/>
          </p:nvGrpSpPr>
          <p:grpSpPr>
            <a:xfrm>
              <a:off x="5784050" y="1584700"/>
              <a:ext cx="294100" cy="234275"/>
              <a:chOff x="5784050" y="-104950"/>
              <a:chExt cx="294100" cy="234275"/>
            </a:xfrm>
          </p:grpSpPr>
          <p:sp>
            <p:nvSpPr>
              <p:cNvPr id="1430" name="Google Shape;897;p34">
                <a:extLst>
                  <a:ext uri="{FF2B5EF4-FFF2-40B4-BE49-F238E27FC236}">
                    <a16:creationId xmlns:a16="http://schemas.microsoft.com/office/drawing/2014/main" id="{C8754692-C25F-0A0C-6B2B-1CE6785B315B}"/>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898;p34">
                <a:extLst>
                  <a:ext uri="{FF2B5EF4-FFF2-40B4-BE49-F238E27FC236}">
                    <a16:creationId xmlns:a16="http://schemas.microsoft.com/office/drawing/2014/main" id="{BBC8F8EA-E93B-39F3-92CD-678BFFCE0F67}"/>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899;p34">
                <a:extLst>
                  <a:ext uri="{FF2B5EF4-FFF2-40B4-BE49-F238E27FC236}">
                    <a16:creationId xmlns:a16="http://schemas.microsoft.com/office/drawing/2014/main" id="{9AF89F48-59BE-737F-0CE0-BEC7184F1869}"/>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900;p34">
                <a:extLst>
                  <a:ext uri="{FF2B5EF4-FFF2-40B4-BE49-F238E27FC236}">
                    <a16:creationId xmlns:a16="http://schemas.microsoft.com/office/drawing/2014/main" id="{A10CE768-4F12-9F3B-84B9-382B8375B8C2}"/>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901;p34">
                <a:extLst>
                  <a:ext uri="{FF2B5EF4-FFF2-40B4-BE49-F238E27FC236}">
                    <a16:creationId xmlns:a16="http://schemas.microsoft.com/office/drawing/2014/main" id="{55664558-C14F-73DB-E731-F0D177093063}"/>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902;p34">
                <a:extLst>
                  <a:ext uri="{FF2B5EF4-FFF2-40B4-BE49-F238E27FC236}">
                    <a16:creationId xmlns:a16="http://schemas.microsoft.com/office/drawing/2014/main" id="{AB379FF4-1FBC-74E1-0123-C5D809F296D6}"/>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3592;p55">
            <a:extLst>
              <a:ext uri="{FF2B5EF4-FFF2-40B4-BE49-F238E27FC236}">
                <a16:creationId xmlns:a16="http://schemas.microsoft.com/office/drawing/2014/main" id="{582EDFB9-8E13-A7CE-8CC5-8FEFF4750E6A}"/>
              </a:ext>
            </a:extLst>
          </p:cNvPr>
          <p:cNvGrpSpPr/>
          <p:nvPr/>
        </p:nvGrpSpPr>
        <p:grpSpPr>
          <a:xfrm rot="1785379">
            <a:off x="-1765957" y="-2060426"/>
            <a:ext cx="744306" cy="870537"/>
            <a:chOff x="1550475" y="1522188"/>
            <a:chExt cx="307200" cy="359300"/>
          </a:xfrm>
        </p:grpSpPr>
        <p:sp>
          <p:nvSpPr>
            <p:cNvPr id="16" name="Google Shape;3593;p55">
              <a:extLst>
                <a:ext uri="{FF2B5EF4-FFF2-40B4-BE49-F238E27FC236}">
                  <a16:creationId xmlns:a16="http://schemas.microsoft.com/office/drawing/2014/main" id="{C42732EF-C0E9-9371-D3B7-278F5EC6A3FE}"/>
                </a:ext>
              </a:extLst>
            </p:cNvPr>
            <p:cNvSpPr/>
            <p:nvPr/>
          </p:nvSpPr>
          <p:spPr>
            <a:xfrm>
              <a:off x="1550475" y="1522350"/>
              <a:ext cx="307200" cy="358975"/>
            </a:xfrm>
            <a:custGeom>
              <a:avLst/>
              <a:gdLst/>
              <a:ahLst/>
              <a:cxnLst/>
              <a:rect l="l" t="t" r="r" b="b"/>
              <a:pathLst>
                <a:path w="12288" h="14359" extrusionOk="0">
                  <a:moveTo>
                    <a:pt x="5561" y="0"/>
                  </a:moveTo>
                  <a:cubicBezTo>
                    <a:pt x="4775" y="0"/>
                    <a:pt x="4144" y="631"/>
                    <a:pt x="4144" y="1405"/>
                  </a:cubicBezTo>
                  <a:lnTo>
                    <a:pt x="4144" y="1417"/>
                  </a:lnTo>
                  <a:cubicBezTo>
                    <a:pt x="2108" y="2215"/>
                    <a:pt x="667" y="4191"/>
                    <a:pt x="667" y="6501"/>
                  </a:cubicBezTo>
                  <a:lnTo>
                    <a:pt x="667" y="9870"/>
                  </a:lnTo>
                  <a:cubicBezTo>
                    <a:pt x="275" y="10025"/>
                    <a:pt x="1" y="10406"/>
                    <a:pt x="1" y="10847"/>
                  </a:cubicBezTo>
                  <a:lnTo>
                    <a:pt x="1" y="12692"/>
                  </a:lnTo>
                  <a:cubicBezTo>
                    <a:pt x="1" y="12942"/>
                    <a:pt x="84" y="13168"/>
                    <a:pt x="239" y="13359"/>
                  </a:cubicBezTo>
                  <a:lnTo>
                    <a:pt x="239" y="14359"/>
                  </a:lnTo>
                  <a:lnTo>
                    <a:pt x="12109" y="14359"/>
                  </a:lnTo>
                  <a:lnTo>
                    <a:pt x="12109" y="13335"/>
                  </a:lnTo>
                  <a:lnTo>
                    <a:pt x="12062" y="13335"/>
                  </a:lnTo>
                  <a:cubicBezTo>
                    <a:pt x="12205" y="13156"/>
                    <a:pt x="12288" y="12930"/>
                    <a:pt x="12288" y="12692"/>
                  </a:cubicBezTo>
                  <a:lnTo>
                    <a:pt x="12288" y="10847"/>
                  </a:lnTo>
                  <a:cubicBezTo>
                    <a:pt x="12288" y="10394"/>
                    <a:pt x="12014" y="10025"/>
                    <a:pt x="11621" y="9870"/>
                  </a:cubicBezTo>
                  <a:lnTo>
                    <a:pt x="11621" y="6501"/>
                  </a:lnTo>
                  <a:cubicBezTo>
                    <a:pt x="11621" y="4131"/>
                    <a:pt x="10109" y="2119"/>
                    <a:pt x="8002" y="1357"/>
                  </a:cubicBezTo>
                  <a:cubicBezTo>
                    <a:pt x="7966" y="595"/>
                    <a:pt x="7347" y="0"/>
                    <a:pt x="658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3594;p55">
              <a:extLst>
                <a:ext uri="{FF2B5EF4-FFF2-40B4-BE49-F238E27FC236}">
                  <a16:creationId xmlns:a16="http://schemas.microsoft.com/office/drawing/2014/main" id="{83522385-0834-450F-105D-F3F6A70EA38E}"/>
                </a:ext>
              </a:extLst>
            </p:cNvPr>
            <p:cNvGrpSpPr/>
            <p:nvPr/>
          </p:nvGrpSpPr>
          <p:grpSpPr>
            <a:xfrm>
              <a:off x="1550475" y="1522188"/>
              <a:ext cx="307200" cy="359300"/>
              <a:chOff x="1550475" y="-167450"/>
              <a:chExt cx="307200" cy="359300"/>
            </a:xfrm>
          </p:grpSpPr>
          <p:sp>
            <p:nvSpPr>
              <p:cNvPr id="18" name="Google Shape;3595;p55">
                <a:extLst>
                  <a:ext uri="{FF2B5EF4-FFF2-40B4-BE49-F238E27FC236}">
                    <a16:creationId xmlns:a16="http://schemas.microsoft.com/office/drawing/2014/main" id="{BF8E7995-E649-FF34-3282-96043EDFB13B}"/>
                  </a:ext>
                </a:extLst>
              </p:cNvPr>
              <p:cNvSpPr/>
              <p:nvPr/>
            </p:nvSpPr>
            <p:spPr>
              <a:xfrm>
                <a:off x="1654075" y="-167450"/>
                <a:ext cx="96450" cy="70575"/>
              </a:xfrm>
              <a:custGeom>
                <a:avLst/>
                <a:gdLst/>
                <a:ahLst/>
                <a:cxnLst/>
                <a:rect l="l" t="t" r="r" b="b"/>
                <a:pathLst>
                  <a:path w="3858" h="2823" extrusionOk="0">
                    <a:moveTo>
                      <a:pt x="1417" y="0"/>
                    </a:moveTo>
                    <a:cubicBezTo>
                      <a:pt x="631" y="0"/>
                      <a:pt x="0" y="632"/>
                      <a:pt x="0" y="1417"/>
                    </a:cubicBezTo>
                    <a:cubicBezTo>
                      <a:pt x="0" y="2191"/>
                      <a:pt x="631" y="2822"/>
                      <a:pt x="1417" y="2822"/>
                    </a:cubicBezTo>
                    <a:lnTo>
                      <a:pt x="2441" y="2822"/>
                    </a:lnTo>
                    <a:cubicBezTo>
                      <a:pt x="3227" y="2822"/>
                      <a:pt x="3858" y="2191"/>
                      <a:pt x="3858" y="1417"/>
                    </a:cubicBezTo>
                    <a:cubicBezTo>
                      <a:pt x="3858" y="632"/>
                      <a:pt x="3227" y="0"/>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96;p55">
                <a:extLst>
                  <a:ext uri="{FF2B5EF4-FFF2-40B4-BE49-F238E27FC236}">
                    <a16:creationId xmlns:a16="http://schemas.microsoft.com/office/drawing/2014/main" id="{BE514D1C-B4D9-1290-ADD0-E51D66EF4AFD}"/>
                  </a:ext>
                </a:extLst>
              </p:cNvPr>
              <p:cNvSpPr/>
              <p:nvPr/>
            </p:nvSpPr>
            <p:spPr>
              <a:xfrm>
                <a:off x="1704675" y="67975"/>
                <a:ext cx="152700" cy="64625"/>
              </a:xfrm>
              <a:custGeom>
                <a:avLst/>
                <a:gdLst/>
                <a:ahLst/>
                <a:cxnLst/>
                <a:rect l="l" t="t" r="r" b="b"/>
                <a:pathLst>
                  <a:path w="6108" h="2585" extrusionOk="0">
                    <a:moveTo>
                      <a:pt x="201" y="0"/>
                    </a:moveTo>
                    <a:cubicBezTo>
                      <a:pt x="134" y="0"/>
                      <a:pt x="67" y="1"/>
                      <a:pt x="0" y="1"/>
                    </a:cubicBezTo>
                    <a:lnTo>
                      <a:pt x="393" y="1"/>
                    </a:lnTo>
                    <a:cubicBezTo>
                      <a:pt x="1048" y="25"/>
                      <a:pt x="1084" y="990"/>
                      <a:pt x="500" y="1073"/>
                    </a:cubicBezTo>
                    <a:cubicBezTo>
                      <a:pt x="2298" y="1097"/>
                      <a:pt x="4096" y="1442"/>
                      <a:pt x="5513" y="2585"/>
                    </a:cubicBezTo>
                    <a:lnTo>
                      <a:pt x="6108" y="1680"/>
                    </a:lnTo>
                    <a:cubicBezTo>
                      <a:pt x="4470" y="365"/>
                      <a:pt x="2274" y="0"/>
                      <a:pt x="201"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97;p55">
                <a:extLst>
                  <a:ext uri="{FF2B5EF4-FFF2-40B4-BE49-F238E27FC236}">
                    <a16:creationId xmlns:a16="http://schemas.microsoft.com/office/drawing/2014/main" id="{CA6CB922-3C01-472A-B740-E6919E4E313D}"/>
                  </a:ext>
                </a:extLst>
              </p:cNvPr>
              <p:cNvSpPr/>
              <p:nvPr/>
            </p:nvSpPr>
            <p:spPr>
              <a:xfrm>
                <a:off x="1692175" y="94475"/>
                <a:ext cx="12525" cy="325"/>
              </a:xfrm>
              <a:custGeom>
                <a:avLst/>
                <a:gdLst/>
                <a:ahLst/>
                <a:cxnLst/>
                <a:rect l="l" t="t" r="r" b="b"/>
                <a:pathLst>
                  <a:path w="501" h="13" extrusionOk="0">
                    <a:moveTo>
                      <a:pt x="500" y="1"/>
                    </a:moveTo>
                    <a:cubicBezTo>
                      <a:pt x="333" y="1"/>
                      <a:pt x="167" y="1"/>
                      <a:pt x="0" y="13"/>
                    </a:cubicBezTo>
                    <a:lnTo>
                      <a:pt x="107" y="13"/>
                    </a:lnTo>
                    <a:cubicBezTo>
                      <a:pt x="238" y="13"/>
                      <a:pt x="369" y="13"/>
                      <a:pt x="50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98;p55">
                <a:extLst>
                  <a:ext uri="{FF2B5EF4-FFF2-40B4-BE49-F238E27FC236}">
                    <a16:creationId xmlns:a16="http://schemas.microsoft.com/office/drawing/2014/main" id="{4AF0C7AD-3F85-7320-D257-A439DAD5FD00}"/>
                  </a:ext>
                </a:extLst>
              </p:cNvPr>
              <p:cNvSpPr/>
              <p:nvPr/>
            </p:nvSpPr>
            <p:spPr>
              <a:xfrm>
                <a:off x="1704675" y="94550"/>
                <a:ext cx="12525" cy="250"/>
              </a:xfrm>
              <a:custGeom>
                <a:avLst/>
                <a:gdLst/>
                <a:ahLst/>
                <a:cxnLst/>
                <a:rect l="l" t="t" r="r" b="b"/>
                <a:pathLst>
                  <a:path w="501" h="10" extrusionOk="0">
                    <a:moveTo>
                      <a:pt x="250" y="1"/>
                    </a:moveTo>
                    <a:cubicBezTo>
                      <a:pt x="167" y="1"/>
                      <a:pt x="83" y="4"/>
                      <a:pt x="0" y="10"/>
                    </a:cubicBezTo>
                    <a:lnTo>
                      <a:pt x="500" y="10"/>
                    </a:lnTo>
                    <a:cubicBezTo>
                      <a:pt x="417" y="4"/>
                      <a:pt x="333" y="1"/>
                      <a:pt x="25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99;p55">
                <a:extLst>
                  <a:ext uri="{FF2B5EF4-FFF2-40B4-BE49-F238E27FC236}">
                    <a16:creationId xmlns:a16="http://schemas.microsoft.com/office/drawing/2014/main" id="{0297AE78-A28D-74DE-CC2F-558F68592470}"/>
                  </a:ext>
                </a:extLst>
              </p:cNvPr>
              <p:cNvSpPr/>
              <p:nvPr/>
            </p:nvSpPr>
            <p:spPr>
              <a:xfrm>
                <a:off x="1552275" y="67975"/>
                <a:ext cx="152425" cy="64350"/>
              </a:xfrm>
              <a:custGeom>
                <a:avLst/>
                <a:gdLst/>
                <a:ahLst/>
                <a:cxnLst/>
                <a:rect l="l" t="t" r="r" b="b"/>
                <a:pathLst>
                  <a:path w="6097" h="2574" extrusionOk="0">
                    <a:moveTo>
                      <a:pt x="5902" y="0"/>
                    </a:moveTo>
                    <a:cubicBezTo>
                      <a:pt x="5839" y="0"/>
                      <a:pt x="5775" y="1"/>
                      <a:pt x="5711" y="1"/>
                    </a:cubicBezTo>
                    <a:lnTo>
                      <a:pt x="6096" y="1"/>
                    </a:lnTo>
                    <a:cubicBezTo>
                      <a:pt x="6031" y="1"/>
                      <a:pt x="5967" y="0"/>
                      <a:pt x="5902" y="0"/>
                    </a:cubicBezTo>
                    <a:close/>
                    <a:moveTo>
                      <a:pt x="5703" y="1"/>
                    </a:moveTo>
                    <a:cubicBezTo>
                      <a:pt x="5702" y="1"/>
                      <a:pt x="5701" y="1"/>
                      <a:pt x="5700" y="1"/>
                    </a:cubicBezTo>
                    <a:lnTo>
                      <a:pt x="5700" y="1"/>
                    </a:lnTo>
                    <a:cubicBezTo>
                      <a:pt x="5704" y="1"/>
                      <a:pt x="5707" y="1"/>
                      <a:pt x="5711" y="1"/>
                    </a:cubicBezTo>
                    <a:close/>
                    <a:moveTo>
                      <a:pt x="5700" y="1"/>
                    </a:moveTo>
                    <a:lnTo>
                      <a:pt x="5700" y="1"/>
                    </a:lnTo>
                    <a:cubicBezTo>
                      <a:pt x="3652" y="26"/>
                      <a:pt x="1611" y="428"/>
                      <a:pt x="0" y="1692"/>
                    </a:cubicBezTo>
                    <a:lnTo>
                      <a:pt x="584" y="2573"/>
                    </a:lnTo>
                    <a:cubicBezTo>
                      <a:pt x="1965" y="1430"/>
                      <a:pt x="3810" y="1097"/>
                      <a:pt x="5596" y="1073"/>
                    </a:cubicBezTo>
                    <a:cubicBezTo>
                      <a:pt x="5014" y="978"/>
                      <a:pt x="5048" y="28"/>
                      <a:pt x="570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0;p55">
                <a:extLst>
                  <a:ext uri="{FF2B5EF4-FFF2-40B4-BE49-F238E27FC236}">
                    <a16:creationId xmlns:a16="http://schemas.microsoft.com/office/drawing/2014/main" id="{43AC568E-21EE-9ED4-2FE9-E8785121D352}"/>
                  </a:ext>
                </a:extLst>
              </p:cNvPr>
              <p:cNvSpPr/>
              <p:nvPr/>
            </p:nvSpPr>
            <p:spPr>
              <a:xfrm>
                <a:off x="1677575" y="68000"/>
                <a:ext cx="54200" cy="26800"/>
              </a:xfrm>
              <a:custGeom>
                <a:avLst/>
                <a:gdLst/>
                <a:ahLst/>
                <a:cxnLst/>
                <a:rect l="l" t="t" r="r" b="b"/>
                <a:pathLst>
                  <a:path w="2168" h="1072" extrusionOk="0">
                    <a:moveTo>
                      <a:pt x="691" y="0"/>
                    </a:moveTo>
                    <a:cubicBezTo>
                      <a:pt x="36" y="24"/>
                      <a:pt x="1" y="989"/>
                      <a:pt x="584" y="1072"/>
                    </a:cubicBezTo>
                    <a:cubicBezTo>
                      <a:pt x="667" y="1066"/>
                      <a:pt x="751" y="1063"/>
                      <a:pt x="834" y="1063"/>
                    </a:cubicBezTo>
                    <a:cubicBezTo>
                      <a:pt x="917" y="1063"/>
                      <a:pt x="1001" y="1066"/>
                      <a:pt x="1084" y="1072"/>
                    </a:cubicBezTo>
                    <a:cubicBezTo>
                      <a:pt x="1167" y="1066"/>
                      <a:pt x="1251" y="1063"/>
                      <a:pt x="1334" y="1063"/>
                    </a:cubicBezTo>
                    <a:cubicBezTo>
                      <a:pt x="1417" y="1063"/>
                      <a:pt x="1501" y="1066"/>
                      <a:pt x="1584" y="1072"/>
                    </a:cubicBezTo>
                    <a:cubicBezTo>
                      <a:pt x="2168" y="989"/>
                      <a:pt x="2132" y="24"/>
                      <a:pt x="1477"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01;p55">
                <a:extLst>
                  <a:ext uri="{FF2B5EF4-FFF2-40B4-BE49-F238E27FC236}">
                    <a16:creationId xmlns:a16="http://schemas.microsoft.com/office/drawing/2014/main" id="{92FFD699-A03A-B5A8-1491-E5F929894323}"/>
                  </a:ext>
                </a:extLst>
              </p:cNvPr>
              <p:cNvSpPr/>
              <p:nvPr/>
            </p:nvSpPr>
            <p:spPr>
              <a:xfrm>
                <a:off x="1550475" y="77825"/>
                <a:ext cx="51825" cy="97950"/>
              </a:xfrm>
              <a:custGeom>
                <a:avLst/>
                <a:gdLst/>
                <a:ahLst/>
                <a:cxnLst/>
                <a:rect l="l" t="t" r="r" b="b"/>
                <a:pathLst>
                  <a:path w="2073" h="3918" extrusionOk="0">
                    <a:moveTo>
                      <a:pt x="1037" y="0"/>
                    </a:moveTo>
                    <a:cubicBezTo>
                      <a:pt x="465" y="0"/>
                      <a:pt x="1" y="465"/>
                      <a:pt x="1" y="1036"/>
                    </a:cubicBezTo>
                    <a:lnTo>
                      <a:pt x="1" y="2882"/>
                    </a:lnTo>
                    <a:cubicBezTo>
                      <a:pt x="1" y="3453"/>
                      <a:pt x="465" y="3917"/>
                      <a:pt x="1037" y="3917"/>
                    </a:cubicBezTo>
                    <a:cubicBezTo>
                      <a:pt x="1608" y="3917"/>
                      <a:pt x="2072" y="3453"/>
                      <a:pt x="2072" y="2882"/>
                    </a:cubicBezTo>
                    <a:lnTo>
                      <a:pt x="2072" y="1036"/>
                    </a:lnTo>
                    <a:cubicBezTo>
                      <a:pt x="2072" y="465"/>
                      <a:pt x="1608" y="0"/>
                      <a:pt x="10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02;p55">
                <a:extLst>
                  <a:ext uri="{FF2B5EF4-FFF2-40B4-BE49-F238E27FC236}">
                    <a16:creationId xmlns:a16="http://schemas.microsoft.com/office/drawing/2014/main" id="{E48DC851-1D52-3BF5-8C69-F3BCA7903787}"/>
                  </a:ext>
                </a:extLst>
              </p:cNvPr>
              <p:cNvSpPr/>
              <p:nvPr/>
            </p:nvSpPr>
            <p:spPr>
              <a:xfrm>
                <a:off x="1805875" y="77825"/>
                <a:ext cx="51800" cy="97950"/>
              </a:xfrm>
              <a:custGeom>
                <a:avLst/>
                <a:gdLst/>
                <a:ahLst/>
                <a:cxnLst/>
                <a:rect l="l" t="t" r="r" b="b"/>
                <a:pathLst>
                  <a:path w="2072" h="3918" extrusionOk="0">
                    <a:moveTo>
                      <a:pt x="1036" y="0"/>
                    </a:moveTo>
                    <a:cubicBezTo>
                      <a:pt x="465" y="0"/>
                      <a:pt x="0" y="465"/>
                      <a:pt x="0" y="1036"/>
                    </a:cubicBezTo>
                    <a:lnTo>
                      <a:pt x="0" y="2882"/>
                    </a:lnTo>
                    <a:cubicBezTo>
                      <a:pt x="0" y="3453"/>
                      <a:pt x="465" y="3917"/>
                      <a:pt x="1036" y="3917"/>
                    </a:cubicBezTo>
                    <a:cubicBezTo>
                      <a:pt x="1608" y="3917"/>
                      <a:pt x="2072" y="3453"/>
                      <a:pt x="2072" y="2882"/>
                    </a:cubicBezTo>
                    <a:lnTo>
                      <a:pt x="2072" y="1036"/>
                    </a:lnTo>
                    <a:cubicBezTo>
                      <a:pt x="2072" y="465"/>
                      <a:pt x="1608" y="0"/>
                      <a:pt x="10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03;p55">
                <a:extLst>
                  <a:ext uri="{FF2B5EF4-FFF2-40B4-BE49-F238E27FC236}">
                    <a16:creationId xmlns:a16="http://schemas.microsoft.com/office/drawing/2014/main" id="{08C6D3DC-AE3E-5741-0878-5F40E7B7A55A}"/>
                  </a:ext>
                </a:extLst>
              </p:cNvPr>
              <p:cNvSpPr/>
              <p:nvPr/>
            </p:nvSpPr>
            <p:spPr>
              <a:xfrm>
                <a:off x="1567450" y="-141550"/>
                <a:ext cx="273575" cy="307800"/>
              </a:xfrm>
              <a:custGeom>
                <a:avLst/>
                <a:gdLst/>
                <a:ahLst/>
                <a:cxnLst/>
                <a:rect l="l" t="t" r="r" b="b"/>
                <a:pathLst>
                  <a:path w="10943" h="12312" extrusionOk="0">
                    <a:moveTo>
                      <a:pt x="5465" y="0"/>
                    </a:moveTo>
                    <a:cubicBezTo>
                      <a:pt x="2441" y="0"/>
                      <a:pt x="0" y="2453"/>
                      <a:pt x="0" y="5477"/>
                    </a:cubicBezTo>
                    <a:lnTo>
                      <a:pt x="0" y="12311"/>
                    </a:lnTo>
                    <a:lnTo>
                      <a:pt x="10942" y="12311"/>
                    </a:lnTo>
                    <a:lnTo>
                      <a:pt x="10942" y="5477"/>
                    </a:lnTo>
                    <a:cubicBezTo>
                      <a:pt x="10942" y="2453"/>
                      <a:pt x="8489" y="0"/>
                      <a:pt x="5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4;p55">
                <a:extLst>
                  <a:ext uri="{FF2B5EF4-FFF2-40B4-BE49-F238E27FC236}">
                    <a16:creationId xmlns:a16="http://schemas.microsoft.com/office/drawing/2014/main" id="{AAC281D3-D7DC-A014-B6E3-B23E288A60B5}"/>
                  </a:ext>
                </a:extLst>
              </p:cNvPr>
              <p:cNvSpPr/>
              <p:nvPr/>
            </p:nvSpPr>
            <p:spPr>
              <a:xfrm>
                <a:off x="1556425" y="166225"/>
                <a:ext cx="10750" cy="25625"/>
              </a:xfrm>
              <a:custGeom>
                <a:avLst/>
                <a:gdLst/>
                <a:ahLst/>
                <a:cxnLst/>
                <a:rect l="l" t="t" r="r" b="b"/>
                <a:pathLst>
                  <a:path w="430" h="1025" extrusionOk="0">
                    <a:moveTo>
                      <a:pt x="1" y="0"/>
                    </a:moveTo>
                    <a:lnTo>
                      <a:pt x="1" y="1024"/>
                    </a:lnTo>
                    <a:lnTo>
                      <a:pt x="429" y="1024"/>
                    </a:lnTo>
                    <a:lnTo>
                      <a:pt x="4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05;p55">
                <a:extLst>
                  <a:ext uri="{FF2B5EF4-FFF2-40B4-BE49-F238E27FC236}">
                    <a16:creationId xmlns:a16="http://schemas.microsoft.com/office/drawing/2014/main" id="{570BC2F0-2022-28EE-B33B-687BB9D59C0C}"/>
                  </a:ext>
                </a:extLst>
              </p:cNvPr>
              <p:cNvSpPr/>
              <p:nvPr/>
            </p:nvSpPr>
            <p:spPr>
              <a:xfrm>
                <a:off x="1841000" y="166225"/>
                <a:ext cx="12225" cy="25625"/>
              </a:xfrm>
              <a:custGeom>
                <a:avLst/>
                <a:gdLst/>
                <a:ahLst/>
                <a:cxnLst/>
                <a:rect l="l" t="t" r="r" b="b"/>
                <a:pathLst>
                  <a:path w="489" h="1025" extrusionOk="0">
                    <a:moveTo>
                      <a:pt x="0" y="0"/>
                    </a:moveTo>
                    <a:lnTo>
                      <a:pt x="0" y="1024"/>
                    </a:lnTo>
                    <a:lnTo>
                      <a:pt x="488" y="1024"/>
                    </a:lnTo>
                    <a:lnTo>
                      <a:pt x="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6;p55">
                <a:extLst>
                  <a:ext uri="{FF2B5EF4-FFF2-40B4-BE49-F238E27FC236}">
                    <a16:creationId xmlns:a16="http://schemas.microsoft.com/office/drawing/2014/main" id="{9BDEF604-968A-4CCC-0236-8C742C62371A}"/>
                  </a:ext>
                </a:extLst>
              </p:cNvPr>
              <p:cNvSpPr/>
              <p:nvPr/>
            </p:nvSpPr>
            <p:spPr>
              <a:xfrm>
                <a:off x="1567150" y="166225"/>
                <a:ext cx="273875" cy="25625"/>
              </a:xfrm>
              <a:custGeom>
                <a:avLst/>
                <a:gdLst/>
                <a:ahLst/>
                <a:cxnLst/>
                <a:rect l="l" t="t" r="r" b="b"/>
                <a:pathLst>
                  <a:path w="10955" h="1025" extrusionOk="0">
                    <a:moveTo>
                      <a:pt x="0" y="0"/>
                    </a:moveTo>
                    <a:lnTo>
                      <a:pt x="0" y="1024"/>
                    </a:lnTo>
                    <a:lnTo>
                      <a:pt x="10954" y="1024"/>
                    </a:lnTo>
                    <a:lnTo>
                      <a:pt x="109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07;p55">
                <a:extLst>
                  <a:ext uri="{FF2B5EF4-FFF2-40B4-BE49-F238E27FC236}">
                    <a16:creationId xmlns:a16="http://schemas.microsoft.com/office/drawing/2014/main" id="{B904F257-70F2-3A7A-1960-6CD5B293E060}"/>
                  </a:ext>
                </a:extLst>
              </p:cNvPr>
              <p:cNvSpPr/>
              <p:nvPr/>
            </p:nvSpPr>
            <p:spPr>
              <a:xfrm>
                <a:off x="1629950" y="80800"/>
                <a:ext cx="25025" cy="25025"/>
              </a:xfrm>
              <a:custGeom>
                <a:avLst/>
                <a:gdLst/>
                <a:ahLst/>
                <a:cxnLst/>
                <a:rect l="l" t="t" r="r" b="b"/>
                <a:pathLst>
                  <a:path w="1001" h="1001" extrusionOk="0">
                    <a:moveTo>
                      <a:pt x="1" y="0"/>
                    </a:moveTo>
                    <a:lnTo>
                      <a:pt x="1001" y="0"/>
                    </a:lnTo>
                    <a:lnTo>
                      <a:pt x="1001" y="1000"/>
                    </a:lnTo>
                    <a:lnTo>
                      <a:pt x="1"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5">
                <a:extLst>
                  <a:ext uri="{FF2B5EF4-FFF2-40B4-BE49-F238E27FC236}">
                    <a16:creationId xmlns:a16="http://schemas.microsoft.com/office/drawing/2014/main" id="{9991D7EA-C24A-2F00-BD0A-2805CC44B8C0}"/>
                  </a:ext>
                </a:extLst>
              </p:cNvPr>
              <p:cNvSpPr/>
              <p:nvPr/>
            </p:nvSpPr>
            <p:spPr>
              <a:xfrm>
                <a:off x="1660600" y="80800"/>
                <a:ext cx="25325" cy="25025"/>
              </a:xfrm>
              <a:custGeom>
                <a:avLst/>
                <a:gdLst/>
                <a:ahLst/>
                <a:cxnLst/>
                <a:rect l="l" t="t" r="r" b="b"/>
                <a:pathLst>
                  <a:path w="1013" h="1001" extrusionOk="0">
                    <a:moveTo>
                      <a:pt x="1" y="0"/>
                    </a:moveTo>
                    <a:lnTo>
                      <a:pt x="1" y="1000"/>
                    </a:lnTo>
                    <a:lnTo>
                      <a:pt x="1013" y="1000"/>
                    </a:lnTo>
                    <a:lnTo>
                      <a:pt x="1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9;p55">
                <a:extLst>
                  <a:ext uri="{FF2B5EF4-FFF2-40B4-BE49-F238E27FC236}">
                    <a16:creationId xmlns:a16="http://schemas.microsoft.com/office/drawing/2014/main" id="{06EFE8CC-7105-91E1-899B-902DEE10F76F}"/>
                  </a:ext>
                </a:extLst>
              </p:cNvPr>
              <p:cNvSpPr/>
              <p:nvPr/>
            </p:nvSpPr>
            <p:spPr>
              <a:xfrm>
                <a:off x="1691575" y="80800"/>
                <a:ext cx="25025" cy="25025"/>
              </a:xfrm>
              <a:custGeom>
                <a:avLst/>
                <a:gdLst/>
                <a:ahLst/>
                <a:cxnLst/>
                <a:rect l="l" t="t" r="r" b="b"/>
                <a:pathLst>
                  <a:path w="1001" h="1001" extrusionOk="0">
                    <a:moveTo>
                      <a:pt x="0" y="0"/>
                    </a:moveTo>
                    <a:lnTo>
                      <a:pt x="1000" y="0"/>
                    </a:lnTo>
                    <a:lnTo>
                      <a:pt x="1000" y="1000"/>
                    </a:lnTo>
                    <a:lnTo>
                      <a:pt x="0"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10;p55">
                <a:extLst>
                  <a:ext uri="{FF2B5EF4-FFF2-40B4-BE49-F238E27FC236}">
                    <a16:creationId xmlns:a16="http://schemas.microsoft.com/office/drawing/2014/main" id="{A3414C52-4768-412C-D723-9DE46DBEB452}"/>
                  </a:ext>
                </a:extLst>
              </p:cNvPr>
              <p:cNvSpPr/>
              <p:nvPr/>
            </p:nvSpPr>
            <p:spPr>
              <a:xfrm>
                <a:off x="1722225" y="80800"/>
                <a:ext cx="25325" cy="25025"/>
              </a:xfrm>
              <a:custGeom>
                <a:avLst/>
                <a:gdLst/>
                <a:ahLst/>
                <a:cxnLst/>
                <a:rect l="l" t="t" r="r" b="b"/>
                <a:pathLst>
                  <a:path w="1013" h="1001" extrusionOk="0">
                    <a:moveTo>
                      <a:pt x="1" y="0"/>
                    </a:moveTo>
                    <a:lnTo>
                      <a:pt x="1" y="1000"/>
                    </a:lnTo>
                    <a:lnTo>
                      <a:pt x="1013" y="1000"/>
                    </a:lnTo>
                    <a:lnTo>
                      <a:pt x="1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11;p55">
                <a:extLst>
                  <a:ext uri="{FF2B5EF4-FFF2-40B4-BE49-F238E27FC236}">
                    <a16:creationId xmlns:a16="http://schemas.microsoft.com/office/drawing/2014/main" id="{F0574AA2-9824-AEA4-2DD1-E113A3EB2BD0}"/>
                  </a:ext>
                </a:extLst>
              </p:cNvPr>
              <p:cNvSpPr/>
              <p:nvPr/>
            </p:nvSpPr>
            <p:spPr>
              <a:xfrm>
                <a:off x="1753175" y="80800"/>
                <a:ext cx="25025" cy="25025"/>
              </a:xfrm>
              <a:custGeom>
                <a:avLst/>
                <a:gdLst/>
                <a:ahLst/>
                <a:cxnLst/>
                <a:rect l="l" t="t" r="r" b="b"/>
                <a:pathLst>
                  <a:path w="1001" h="1001" extrusionOk="0">
                    <a:moveTo>
                      <a:pt x="1" y="0"/>
                    </a:moveTo>
                    <a:lnTo>
                      <a:pt x="1001" y="0"/>
                    </a:lnTo>
                    <a:lnTo>
                      <a:pt x="1001" y="1000"/>
                    </a:lnTo>
                    <a:lnTo>
                      <a:pt x="1"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12;p55">
                <a:extLst>
                  <a:ext uri="{FF2B5EF4-FFF2-40B4-BE49-F238E27FC236}">
                    <a16:creationId xmlns:a16="http://schemas.microsoft.com/office/drawing/2014/main" id="{95D4C838-A765-7C79-EEB0-C10A6BE0CC3F}"/>
                  </a:ext>
                </a:extLst>
              </p:cNvPr>
              <p:cNvSpPr/>
              <p:nvPr/>
            </p:nvSpPr>
            <p:spPr>
              <a:xfrm>
                <a:off x="1607025" y="-36475"/>
                <a:ext cx="82175" cy="82175"/>
              </a:xfrm>
              <a:custGeom>
                <a:avLst/>
                <a:gdLst/>
                <a:ahLst/>
                <a:cxnLst/>
                <a:rect l="l" t="t" r="r" b="b"/>
                <a:pathLst>
                  <a:path w="3287" h="3287" extrusionOk="0">
                    <a:moveTo>
                      <a:pt x="3287" y="1643"/>
                    </a:moveTo>
                    <a:cubicBezTo>
                      <a:pt x="3287" y="2548"/>
                      <a:pt x="2549" y="3286"/>
                      <a:pt x="1644" y="3286"/>
                    </a:cubicBezTo>
                    <a:cubicBezTo>
                      <a:pt x="739" y="3286"/>
                      <a:pt x="1" y="2548"/>
                      <a:pt x="1" y="1643"/>
                    </a:cubicBezTo>
                    <a:cubicBezTo>
                      <a:pt x="1" y="738"/>
                      <a:pt x="739" y="0"/>
                      <a:pt x="1644" y="0"/>
                    </a:cubicBezTo>
                    <a:cubicBezTo>
                      <a:pt x="2549" y="0"/>
                      <a:pt x="3287" y="738"/>
                      <a:pt x="3287" y="16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3;p55">
                <a:extLst>
                  <a:ext uri="{FF2B5EF4-FFF2-40B4-BE49-F238E27FC236}">
                    <a16:creationId xmlns:a16="http://schemas.microsoft.com/office/drawing/2014/main" id="{FBF94175-EB5A-37BA-1727-989B849057D1}"/>
                  </a:ext>
                </a:extLst>
              </p:cNvPr>
              <p:cNvSpPr/>
              <p:nvPr/>
            </p:nvSpPr>
            <p:spPr>
              <a:xfrm>
                <a:off x="1638575" y="-4925"/>
                <a:ext cx="19075" cy="19375"/>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4;p55">
                <a:extLst>
                  <a:ext uri="{FF2B5EF4-FFF2-40B4-BE49-F238E27FC236}">
                    <a16:creationId xmlns:a16="http://schemas.microsoft.com/office/drawing/2014/main" id="{0531CA94-C5ED-5723-F3F3-0641DA5FCF77}"/>
                  </a:ext>
                </a:extLst>
              </p:cNvPr>
              <p:cNvSpPr/>
              <p:nvPr/>
            </p:nvSpPr>
            <p:spPr>
              <a:xfrm>
                <a:off x="1718950" y="-36475"/>
                <a:ext cx="82175" cy="82175"/>
              </a:xfrm>
              <a:custGeom>
                <a:avLst/>
                <a:gdLst/>
                <a:ahLst/>
                <a:cxnLst/>
                <a:rect l="l" t="t" r="r" b="b"/>
                <a:pathLst>
                  <a:path w="3287" h="3287" extrusionOk="0">
                    <a:moveTo>
                      <a:pt x="3287" y="1643"/>
                    </a:moveTo>
                    <a:cubicBezTo>
                      <a:pt x="3287" y="2548"/>
                      <a:pt x="2549" y="3286"/>
                      <a:pt x="1644" y="3286"/>
                    </a:cubicBezTo>
                    <a:cubicBezTo>
                      <a:pt x="739" y="3286"/>
                      <a:pt x="1" y="2548"/>
                      <a:pt x="1" y="1643"/>
                    </a:cubicBezTo>
                    <a:cubicBezTo>
                      <a:pt x="1" y="738"/>
                      <a:pt x="739" y="0"/>
                      <a:pt x="1644" y="0"/>
                    </a:cubicBezTo>
                    <a:cubicBezTo>
                      <a:pt x="2549" y="0"/>
                      <a:pt x="3287" y="738"/>
                      <a:pt x="3287" y="16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5;p55">
                <a:extLst>
                  <a:ext uri="{FF2B5EF4-FFF2-40B4-BE49-F238E27FC236}">
                    <a16:creationId xmlns:a16="http://schemas.microsoft.com/office/drawing/2014/main" id="{79A9303D-BE78-DA09-03F7-B1D0DEBC5C38}"/>
                  </a:ext>
                </a:extLst>
              </p:cNvPr>
              <p:cNvSpPr/>
              <p:nvPr/>
            </p:nvSpPr>
            <p:spPr>
              <a:xfrm>
                <a:off x="1750500" y="-4925"/>
                <a:ext cx="19075" cy="19375"/>
              </a:xfrm>
              <a:custGeom>
                <a:avLst/>
                <a:gdLst/>
                <a:ahLst/>
                <a:cxnLst/>
                <a:rect l="l" t="t" r="r" b="b"/>
                <a:pathLst>
                  <a:path w="763" h="775" extrusionOk="0">
                    <a:moveTo>
                      <a:pt x="382" y="0"/>
                    </a:moveTo>
                    <a:cubicBezTo>
                      <a:pt x="167" y="0"/>
                      <a:pt x="1" y="179"/>
                      <a:pt x="1" y="381"/>
                    </a:cubicBezTo>
                    <a:cubicBezTo>
                      <a:pt x="1" y="596"/>
                      <a:pt x="167" y="774"/>
                      <a:pt x="382" y="774"/>
                    </a:cubicBezTo>
                    <a:cubicBezTo>
                      <a:pt x="596" y="774"/>
                      <a:pt x="763" y="596"/>
                      <a:pt x="763" y="381"/>
                    </a:cubicBezTo>
                    <a:cubicBezTo>
                      <a:pt x="763" y="179"/>
                      <a:pt x="596"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 name="Google Shape;3616;p55">
            <a:extLst>
              <a:ext uri="{FF2B5EF4-FFF2-40B4-BE49-F238E27FC236}">
                <a16:creationId xmlns:a16="http://schemas.microsoft.com/office/drawing/2014/main" id="{3B9925DD-97B9-2072-34B5-2CD42D07CFD1}"/>
              </a:ext>
            </a:extLst>
          </p:cNvPr>
          <p:cNvGrpSpPr/>
          <p:nvPr/>
        </p:nvGrpSpPr>
        <p:grpSpPr>
          <a:xfrm rot="-434757">
            <a:off x="8371686" y="-2002728"/>
            <a:ext cx="926830" cy="794750"/>
            <a:chOff x="4041575" y="1574875"/>
            <a:chExt cx="296475" cy="254225"/>
          </a:xfrm>
        </p:grpSpPr>
        <p:sp>
          <p:nvSpPr>
            <p:cNvPr id="1344" name="Google Shape;3617;p55">
              <a:extLst>
                <a:ext uri="{FF2B5EF4-FFF2-40B4-BE49-F238E27FC236}">
                  <a16:creationId xmlns:a16="http://schemas.microsoft.com/office/drawing/2014/main" id="{7E2D8F16-654C-E6F5-4132-F084B5B8BD25}"/>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5" name="Google Shape;3618;p55">
              <a:extLst>
                <a:ext uri="{FF2B5EF4-FFF2-40B4-BE49-F238E27FC236}">
                  <a16:creationId xmlns:a16="http://schemas.microsoft.com/office/drawing/2014/main" id="{8A11B8F0-EDDB-1EB9-44E9-C4796FD40E2A}"/>
                </a:ext>
              </a:extLst>
            </p:cNvPr>
            <p:cNvGrpSpPr/>
            <p:nvPr/>
          </p:nvGrpSpPr>
          <p:grpSpPr>
            <a:xfrm>
              <a:off x="4041575" y="1575025"/>
              <a:ext cx="296475" cy="253925"/>
              <a:chOff x="4041575" y="-114775"/>
              <a:chExt cx="296475" cy="253925"/>
            </a:xfrm>
          </p:grpSpPr>
          <p:sp>
            <p:nvSpPr>
              <p:cNvPr id="1346" name="Google Shape;3619;p55">
                <a:extLst>
                  <a:ext uri="{FF2B5EF4-FFF2-40B4-BE49-F238E27FC236}">
                    <a16:creationId xmlns:a16="http://schemas.microsoft.com/office/drawing/2014/main" id="{35390144-2904-8B6A-82E6-D2AB2509EBF4}"/>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3620;p55">
                <a:extLst>
                  <a:ext uri="{FF2B5EF4-FFF2-40B4-BE49-F238E27FC236}">
                    <a16:creationId xmlns:a16="http://schemas.microsoft.com/office/drawing/2014/main" id="{53B5562D-4649-580D-DF87-F43FE5211B36}"/>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3621;p55">
                <a:extLst>
                  <a:ext uri="{FF2B5EF4-FFF2-40B4-BE49-F238E27FC236}">
                    <a16:creationId xmlns:a16="http://schemas.microsoft.com/office/drawing/2014/main" id="{BABB63DF-F32D-129F-7515-AD4E851F8CCA}"/>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3622;p55">
                <a:extLst>
                  <a:ext uri="{FF2B5EF4-FFF2-40B4-BE49-F238E27FC236}">
                    <a16:creationId xmlns:a16="http://schemas.microsoft.com/office/drawing/2014/main" id="{5988E7AD-0B95-8473-A28D-A6214A93D15D}"/>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3623;p55">
                <a:extLst>
                  <a:ext uri="{FF2B5EF4-FFF2-40B4-BE49-F238E27FC236}">
                    <a16:creationId xmlns:a16="http://schemas.microsoft.com/office/drawing/2014/main" id="{4D5ABAE5-63CA-6F27-23BF-29D911A615DD}"/>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3624;p55">
                <a:extLst>
                  <a:ext uri="{FF2B5EF4-FFF2-40B4-BE49-F238E27FC236}">
                    <a16:creationId xmlns:a16="http://schemas.microsoft.com/office/drawing/2014/main" id="{97F5127C-B1AB-C311-A16D-346B9251827A}"/>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3625;p55">
                <a:extLst>
                  <a:ext uri="{FF2B5EF4-FFF2-40B4-BE49-F238E27FC236}">
                    <a16:creationId xmlns:a16="http://schemas.microsoft.com/office/drawing/2014/main" id="{5CD67EB6-7C4B-14D8-C297-9318C9C715E2}"/>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3626;p55">
                <a:extLst>
                  <a:ext uri="{FF2B5EF4-FFF2-40B4-BE49-F238E27FC236}">
                    <a16:creationId xmlns:a16="http://schemas.microsoft.com/office/drawing/2014/main" id="{62F755EA-706C-B7C8-8922-664038191B05}"/>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3627;p55">
                <a:extLst>
                  <a:ext uri="{FF2B5EF4-FFF2-40B4-BE49-F238E27FC236}">
                    <a16:creationId xmlns:a16="http://schemas.microsoft.com/office/drawing/2014/main" id="{7541BCC4-115E-938F-28EF-239DC3A24DB2}"/>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3628;p55">
                <a:extLst>
                  <a:ext uri="{FF2B5EF4-FFF2-40B4-BE49-F238E27FC236}">
                    <a16:creationId xmlns:a16="http://schemas.microsoft.com/office/drawing/2014/main" id="{CEB9998E-6610-F831-2067-736E1FE4D494}"/>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8" name="Google Shape;3550;p55">
            <a:extLst>
              <a:ext uri="{FF2B5EF4-FFF2-40B4-BE49-F238E27FC236}">
                <a16:creationId xmlns:a16="http://schemas.microsoft.com/office/drawing/2014/main" id="{A91B7CA2-9343-6368-BEBF-37FE176E400A}"/>
              </a:ext>
            </a:extLst>
          </p:cNvPr>
          <p:cNvSpPr/>
          <p:nvPr/>
        </p:nvSpPr>
        <p:spPr>
          <a:xfrm>
            <a:off x="-3087877" y="3118249"/>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3551;p55">
            <a:extLst>
              <a:ext uri="{FF2B5EF4-FFF2-40B4-BE49-F238E27FC236}">
                <a16:creationId xmlns:a16="http://schemas.microsoft.com/office/drawing/2014/main" id="{1A2DC75A-A269-625D-5DE4-AB0806151536}"/>
              </a:ext>
            </a:extLst>
          </p:cNvPr>
          <p:cNvSpPr/>
          <p:nvPr/>
        </p:nvSpPr>
        <p:spPr>
          <a:xfrm>
            <a:off x="3264340" y="7999081"/>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1200"/>
          </a:p>
        </p:txBody>
      </p:sp>
      <p:sp>
        <p:nvSpPr>
          <p:cNvPr id="1420" name="Google Shape;3552;p55">
            <a:extLst>
              <a:ext uri="{FF2B5EF4-FFF2-40B4-BE49-F238E27FC236}">
                <a16:creationId xmlns:a16="http://schemas.microsoft.com/office/drawing/2014/main" id="{78E2244F-53B9-A3D3-2BF6-6798483D8FC7}"/>
              </a:ext>
            </a:extLst>
          </p:cNvPr>
          <p:cNvSpPr/>
          <p:nvPr/>
        </p:nvSpPr>
        <p:spPr>
          <a:xfrm>
            <a:off x="9883507" y="3220032"/>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3553;p55">
            <a:extLst>
              <a:ext uri="{FF2B5EF4-FFF2-40B4-BE49-F238E27FC236}">
                <a16:creationId xmlns:a16="http://schemas.microsoft.com/office/drawing/2014/main" id="{9EB422EE-10FD-3E77-FD83-99224C6729A7}"/>
              </a:ext>
            </a:extLst>
          </p:cNvPr>
          <p:cNvSpPr/>
          <p:nvPr/>
        </p:nvSpPr>
        <p:spPr>
          <a:xfrm>
            <a:off x="-3087877" y="4519186"/>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3554;p55">
            <a:extLst>
              <a:ext uri="{FF2B5EF4-FFF2-40B4-BE49-F238E27FC236}">
                <a16:creationId xmlns:a16="http://schemas.microsoft.com/office/drawing/2014/main" id="{34FFB5D3-140F-A901-304A-53031ED76D3A}"/>
              </a:ext>
            </a:extLst>
          </p:cNvPr>
          <p:cNvSpPr/>
          <p:nvPr/>
        </p:nvSpPr>
        <p:spPr>
          <a:xfrm>
            <a:off x="3264340" y="9400018"/>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3555;p55">
            <a:extLst>
              <a:ext uri="{FF2B5EF4-FFF2-40B4-BE49-F238E27FC236}">
                <a16:creationId xmlns:a16="http://schemas.microsoft.com/office/drawing/2014/main" id="{BA28C0E8-FF62-8B3B-4CB9-6E46BA10ECD3}"/>
              </a:ext>
            </a:extLst>
          </p:cNvPr>
          <p:cNvSpPr/>
          <p:nvPr/>
        </p:nvSpPr>
        <p:spPr>
          <a:xfrm>
            <a:off x="9883507" y="4620969"/>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3556;p55">
            <a:extLst>
              <a:ext uri="{FF2B5EF4-FFF2-40B4-BE49-F238E27FC236}">
                <a16:creationId xmlns:a16="http://schemas.microsoft.com/office/drawing/2014/main" id="{C00BCF42-67B5-0556-3D83-53C44513A6CE}"/>
              </a:ext>
            </a:extLst>
          </p:cNvPr>
          <p:cNvSpPr/>
          <p:nvPr/>
        </p:nvSpPr>
        <p:spPr>
          <a:xfrm>
            <a:off x="-1035870" y="3354408"/>
            <a:ext cx="430885" cy="771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3557;p55">
            <a:extLst>
              <a:ext uri="{FF2B5EF4-FFF2-40B4-BE49-F238E27FC236}">
                <a16:creationId xmlns:a16="http://schemas.microsoft.com/office/drawing/2014/main" id="{3E74B502-32C7-3FAC-8659-DC1A7E40FB7E}"/>
              </a:ext>
            </a:extLst>
          </p:cNvPr>
          <p:cNvGrpSpPr/>
          <p:nvPr/>
        </p:nvGrpSpPr>
        <p:grpSpPr>
          <a:xfrm>
            <a:off x="11645119" y="4727493"/>
            <a:ext cx="744312" cy="221985"/>
            <a:chOff x="8652775" y="883650"/>
            <a:chExt cx="120875" cy="36050"/>
          </a:xfrm>
        </p:grpSpPr>
        <p:sp>
          <p:nvSpPr>
            <p:cNvPr id="1426" name="Google Shape;3558;p55">
              <a:extLst>
                <a:ext uri="{FF2B5EF4-FFF2-40B4-BE49-F238E27FC236}">
                  <a16:creationId xmlns:a16="http://schemas.microsoft.com/office/drawing/2014/main" id="{388BF43F-559B-F834-90CE-C8095E2A3DA6}"/>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3559;p55">
              <a:extLst>
                <a:ext uri="{FF2B5EF4-FFF2-40B4-BE49-F238E27FC236}">
                  <a16:creationId xmlns:a16="http://schemas.microsoft.com/office/drawing/2014/main" id="{912769D5-E04A-37DD-1D46-EAF275D2F8EC}"/>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3560;p55">
              <a:extLst>
                <a:ext uri="{FF2B5EF4-FFF2-40B4-BE49-F238E27FC236}">
                  <a16:creationId xmlns:a16="http://schemas.microsoft.com/office/drawing/2014/main" id="{FCA3B385-71D5-0606-201C-43969A8B663E}"/>
                </a:ext>
              </a:extLst>
            </p:cNvPr>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3561;p55">
              <a:extLst>
                <a:ext uri="{FF2B5EF4-FFF2-40B4-BE49-F238E27FC236}">
                  <a16:creationId xmlns:a16="http://schemas.microsoft.com/office/drawing/2014/main" id="{BC190477-5779-E108-B3C5-568FAF1C924A}"/>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3562;p55">
              <a:extLst>
                <a:ext uri="{FF2B5EF4-FFF2-40B4-BE49-F238E27FC236}">
                  <a16:creationId xmlns:a16="http://schemas.microsoft.com/office/drawing/2014/main" id="{FBB863F4-414C-1C62-7A17-7A2B383B1615}"/>
                </a:ext>
              </a:extLst>
            </p:cNvPr>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3563;p55">
              <a:extLst>
                <a:ext uri="{FF2B5EF4-FFF2-40B4-BE49-F238E27FC236}">
                  <a16:creationId xmlns:a16="http://schemas.microsoft.com/office/drawing/2014/main" id="{AD667B3C-2391-45A2-67FC-42345F88D05D}"/>
                </a:ext>
              </a:extLst>
            </p:cNvPr>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3564;p55">
            <a:extLst>
              <a:ext uri="{FF2B5EF4-FFF2-40B4-BE49-F238E27FC236}">
                <a16:creationId xmlns:a16="http://schemas.microsoft.com/office/drawing/2014/main" id="{4898007E-4135-94A0-68DC-9E2521EE0E8C}"/>
              </a:ext>
            </a:extLst>
          </p:cNvPr>
          <p:cNvGrpSpPr/>
          <p:nvPr/>
        </p:nvGrpSpPr>
        <p:grpSpPr>
          <a:xfrm>
            <a:off x="-1037359" y="4676192"/>
            <a:ext cx="430885" cy="203666"/>
            <a:chOff x="8703675" y="886625"/>
            <a:chExt cx="69975" cy="33075"/>
          </a:xfrm>
        </p:grpSpPr>
        <p:sp>
          <p:nvSpPr>
            <p:cNvPr id="1442" name="Google Shape;3565;p55">
              <a:extLst>
                <a:ext uri="{FF2B5EF4-FFF2-40B4-BE49-F238E27FC236}">
                  <a16:creationId xmlns:a16="http://schemas.microsoft.com/office/drawing/2014/main" id="{737AE355-EC34-9F37-006F-CBE87A397662}"/>
                </a:ext>
              </a:extLst>
            </p:cNvPr>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3566;p55">
              <a:extLst>
                <a:ext uri="{FF2B5EF4-FFF2-40B4-BE49-F238E27FC236}">
                  <a16:creationId xmlns:a16="http://schemas.microsoft.com/office/drawing/2014/main" id="{35006C56-A181-9D95-2477-A467B32CE6B4}"/>
                </a:ext>
              </a:extLst>
            </p:cNvPr>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3567;p55">
            <a:extLst>
              <a:ext uri="{FF2B5EF4-FFF2-40B4-BE49-F238E27FC236}">
                <a16:creationId xmlns:a16="http://schemas.microsoft.com/office/drawing/2014/main" id="{EF5611C6-9602-01CF-817F-0F5B3B14F0BF}"/>
              </a:ext>
            </a:extLst>
          </p:cNvPr>
          <p:cNvGrpSpPr/>
          <p:nvPr/>
        </p:nvGrpSpPr>
        <p:grpSpPr>
          <a:xfrm>
            <a:off x="5512466" y="8135913"/>
            <a:ext cx="234762" cy="218290"/>
            <a:chOff x="8652775" y="883650"/>
            <a:chExt cx="38125" cy="35450"/>
          </a:xfrm>
        </p:grpSpPr>
        <p:sp>
          <p:nvSpPr>
            <p:cNvPr id="1445" name="Google Shape;3568;p55">
              <a:extLst>
                <a:ext uri="{FF2B5EF4-FFF2-40B4-BE49-F238E27FC236}">
                  <a16:creationId xmlns:a16="http://schemas.microsoft.com/office/drawing/2014/main" id="{8DC4A168-2742-3BE6-6E2C-6463B162B564}"/>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3569;p55">
              <a:extLst>
                <a:ext uri="{FF2B5EF4-FFF2-40B4-BE49-F238E27FC236}">
                  <a16:creationId xmlns:a16="http://schemas.microsoft.com/office/drawing/2014/main" id="{EA98CD2F-92BD-C712-7AE4-BD7C1A84CC18}"/>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3570;p55">
              <a:extLst>
                <a:ext uri="{FF2B5EF4-FFF2-40B4-BE49-F238E27FC236}">
                  <a16:creationId xmlns:a16="http://schemas.microsoft.com/office/drawing/2014/main" id="{EA4F0C4A-FB8D-5959-AAF2-CB5D079F9557}"/>
                </a:ext>
              </a:extLst>
            </p:cNvPr>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3571;p55">
              <a:extLst>
                <a:ext uri="{FF2B5EF4-FFF2-40B4-BE49-F238E27FC236}">
                  <a16:creationId xmlns:a16="http://schemas.microsoft.com/office/drawing/2014/main" id="{2B1DD9E9-8863-877B-1102-8AC21195BF2F}"/>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3572;p55">
            <a:extLst>
              <a:ext uri="{FF2B5EF4-FFF2-40B4-BE49-F238E27FC236}">
                <a16:creationId xmlns:a16="http://schemas.microsoft.com/office/drawing/2014/main" id="{7B52D139-D7B7-F32C-F844-351AA38E23ED}"/>
              </a:ext>
            </a:extLst>
          </p:cNvPr>
          <p:cNvGrpSpPr/>
          <p:nvPr/>
        </p:nvGrpSpPr>
        <p:grpSpPr>
          <a:xfrm>
            <a:off x="11937021" y="3364175"/>
            <a:ext cx="430885" cy="203666"/>
            <a:chOff x="8703675" y="886625"/>
            <a:chExt cx="69975" cy="33075"/>
          </a:xfrm>
        </p:grpSpPr>
        <p:sp>
          <p:nvSpPr>
            <p:cNvPr id="1450" name="Google Shape;3573;p55">
              <a:extLst>
                <a:ext uri="{FF2B5EF4-FFF2-40B4-BE49-F238E27FC236}">
                  <a16:creationId xmlns:a16="http://schemas.microsoft.com/office/drawing/2014/main" id="{1E1DA6C9-D11F-B37D-4F54-6273CACB0119}"/>
                </a:ext>
              </a:extLst>
            </p:cNvPr>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3574;p55">
              <a:extLst>
                <a:ext uri="{FF2B5EF4-FFF2-40B4-BE49-F238E27FC236}">
                  <a16:creationId xmlns:a16="http://schemas.microsoft.com/office/drawing/2014/main" id="{FFC9D7DD-97EA-0AC7-E713-920F807AFF85}"/>
                </a:ext>
              </a:extLst>
            </p:cNvPr>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3575;p55">
            <a:extLst>
              <a:ext uri="{FF2B5EF4-FFF2-40B4-BE49-F238E27FC236}">
                <a16:creationId xmlns:a16="http://schemas.microsoft.com/office/drawing/2014/main" id="{7310A71C-DE40-30A7-1033-663D04ACEFEE}"/>
              </a:ext>
            </a:extLst>
          </p:cNvPr>
          <p:cNvGrpSpPr/>
          <p:nvPr/>
        </p:nvGrpSpPr>
        <p:grpSpPr>
          <a:xfrm>
            <a:off x="5512469" y="9508381"/>
            <a:ext cx="234762" cy="218290"/>
            <a:chOff x="8652775" y="883650"/>
            <a:chExt cx="38125" cy="35450"/>
          </a:xfrm>
        </p:grpSpPr>
        <p:sp>
          <p:nvSpPr>
            <p:cNvPr id="1453" name="Google Shape;3576;p55">
              <a:extLst>
                <a:ext uri="{FF2B5EF4-FFF2-40B4-BE49-F238E27FC236}">
                  <a16:creationId xmlns:a16="http://schemas.microsoft.com/office/drawing/2014/main" id="{9ABB4211-7D29-8767-84A8-279779BCBDC0}"/>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3577;p55">
              <a:extLst>
                <a:ext uri="{FF2B5EF4-FFF2-40B4-BE49-F238E27FC236}">
                  <a16:creationId xmlns:a16="http://schemas.microsoft.com/office/drawing/2014/main" id="{DFED69C5-EC4C-E074-7A9C-2AC8C1A98AE1}"/>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3578;p55">
              <a:extLst>
                <a:ext uri="{FF2B5EF4-FFF2-40B4-BE49-F238E27FC236}">
                  <a16:creationId xmlns:a16="http://schemas.microsoft.com/office/drawing/2014/main" id="{9A5F5FD3-752A-165E-F254-081B8545AC9F}"/>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3579;p55">
            <a:extLst>
              <a:ext uri="{FF2B5EF4-FFF2-40B4-BE49-F238E27FC236}">
                <a16:creationId xmlns:a16="http://schemas.microsoft.com/office/drawing/2014/main" id="{78B761B4-AB2D-7F4B-0CE6-D454DA07AB61}"/>
              </a:ext>
            </a:extLst>
          </p:cNvPr>
          <p:cNvSpPr txBox="1">
            <a:spLocks/>
          </p:cNvSpPr>
          <p:nvPr/>
        </p:nvSpPr>
        <p:spPr>
          <a:xfrm>
            <a:off x="-3105015" y="3244151"/>
            <a:ext cx="3138016" cy="84867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1. Motor Driver</a:t>
            </a:r>
          </a:p>
        </p:txBody>
      </p:sp>
      <p:sp>
        <p:nvSpPr>
          <p:cNvPr id="1457" name="Google Shape;3581;p55">
            <a:extLst>
              <a:ext uri="{FF2B5EF4-FFF2-40B4-BE49-F238E27FC236}">
                <a16:creationId xmlns:a16="http://schemas.microsoft.com/office/drawing/2014/main" id="{C83350CB-17D0-3156-3565-89D23CA14857}"/>
              </a:ext>
            </a:extLst>
          </p:cNvPr>
          <p:cNvSpPr txBox="1">
            <a:spLocks/>
          </p:cNvSpPr>
          <p:nvPr/>
        </p:nvSpPr>
        <p:spPr>
          <a:xfrm>
            <a:off x="3298169" y="8192916"/>
            <a:ext cx="2846660" cy="100289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2000"/>
              <a:t>2. Servo motor &amp; Ultrasonic sensor</a:t>
            </a:r>
          </a:p>
        </p:txBody>
      </p:sp>
      <p:sp>
        <p:nvSpPr>
          <p:cNvPr id="1458" name="Google Shape;3583;p55">
            <a:extLst>
              <a:ext uri="{FF2B5EF4-FFF2-40B4-BE49-F238E27FC236}">
                <a16:creationId xmlns:a16="http://schemas.microsoft.com/office/drawing/2014/main" id="{3BAF6094-C46C-A0B6-426A-20A91DE0E45C}"/>
              </a:ext>
            </a:extLst>
          </p:cNvPr>
          <p:cNvSpPr txBox="1">
            <a:spLocks/>
          </p:cNvSpPr>
          <p:nvPr/>
        </p:nvSpPr>
        <p:spPr>
          <a:xfrm>
            <a:off x="9885464" y="3279672"/>
            <a:ext cx="2615400" cy="100289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3. Flame sensor</a:t>
            </a:r>
          </a:p>
        </p:txBody>
      </p:sp>
      <p:sp>
        <p:nvSpPr>
          <p:cNvPr id="1459" name="Google Shape;3585;p55">
            <a:extLst>
              <a:ext uri="{FF2B5EF4-FFF2-40B4-BE49-F238E27FC236}">
                <a16:creationId xmlns:a16="http://schemas.microsoft.com/office/drawing/2014/main" id="{0A9A6426-5AF5-D6FF-6252-71061F5686D5}"/>
              </a:ext>
            </a:extLst>
          </p:cNvPr>
          <p:cNvSpPr txBox="1">
            <a:spLocks/>
          </p:cNvSpPr>
          <p:nvPr/>
        </p:nvSpPr>
        <p:spPr>
          <a:xfrm>
            <a:off x="836190" y="-1167022"/>
            <a:ext cx="7717500" cy="7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Inter"/>
              <a:buNone/>
              <a:defRPr sz="6000" b="1" i="0" u="none" strike="noStrike" cap="none">
                <a:solidFill>
                  <a:schemeClr val="accent6"/>
                </a:solidFill>
                <a:latin typeface="Inter"/>
                <a:ea typeface="Inter"/>
                <a:cs typeface="Inter"/>
                <a:sym typeface="Inter"/>
              </a:defRPr>
            </a:lvl1pPr>
            <a:lvl2pPr marR="0" lvl="1"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4800"/>
              <a:buFont typeface="Inter"/>
              <a:buNone/>
              <a:defRPr sz="4800" b="1" i="0" u="none" strike="noStrike" cap="none">
                <a:solidFill>
                  <a:schemeClr val="dk1"/>
                </a:solidFill>
                <a:latin typeface="Inter"/>
                <a:ea typeface="Inter"/>
                <a:cs typeface="Inter"/>
                <a:sym typeface="Inter"/>
              </a:defRPr>
            </a:lvl9pPr>
          </a:lstStyle>
          <a:p>
            <a:r>
              <a:rPr lang="en-US" sz="2800"/>
              <a:t>Hardware component</a:t>
            </a:r>
          </a:p>
        </p:txBody>
      </p:sp>
      <p:sp>
        <p:nvSpPr>
          <p:cNvPr id="1460" name="Google Shape;3586;p55">
            <a:extLst>
              <a:ext uri="{FF2B5EF4-FFF2-40B4-BE49-F238E27FC236}">
                <a16:creationId xmlns:a16="http://schemas.microsoft.com/office/drawing/2014/main" id="{2C136D16-44A3-083D-CF07-D39F7EF8152C}"/>
              </a:ext>
            </a:extLst>
          </p:cNvPr>
          <p:cNvSpPr txBox="1">
            <a:spLocks/>
          </p:cNvSpPr>
          <p:nvPr/>
        </p:nvSpPr>
        <p:spPr>
          <a:xfrm>
            <a:off x="-3049580" y="4929274"/>
            <a:ext cx="2520192"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4. NRF Module</a:t>
            </a:r>
          </a:p>
        </p:txBody>
      </p:sp>
      <p:sp>
        <p:nvSpPr>
          <p:cNvPr id="1461" name="Google Shape;3588;p55">
            <a:extLst>
              <a:ext uri="{FF2B5EF4-FFF2-40B4-BE49-F238E27FC236}">
                <a16:creationId xmlns:a16="http://schemas.microsoft.com/office/drawing/2014/main" id="{8310A337-B0A0-1766-32B2-D798CAA7DC68}"/>
              </a:ext>
            </a:extLst>
          </p:cNvPr>
          <p:cNvSpPr txBox="1">
            <a:spLocks/>
          </p:cNvSpPr>
          <p:nvPr/>
        </p:nvSpPr>
        <p:spPr>
          <a:xfrm>
            <a:off x="3347376" y="9433962"/>
            <a:ext cx="2717144" cy="127998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000"/>
              <a:t>5. </a:t>
            </a:r>
            <a:r>
              <a:rPr lang="en-US" sz="2000"/>
              <a:t>ADXL 335</a:t>
            </a:r>
            <a:br>
              <a:rPr lang="en-US" sz="2000"/>
            </a:br>
            <a:r>
              <a:rPr lang="en-US" sz="2000"/>
              <a:t>Accelerometer</a:t>
            </a:r>
            <a:br>
              <a:rPr lang="en-US" sz="2000"/>
            </a:br>
            <a:endParaRPr lang="en" sz="2000"/>
          </a:p>
        </p:txBody>
      </p:sp>
      <p:sp>
        <p:nvSpPr>
          <p:cNvPr id="1462" name="Google Shape;3590;p55">
            <a:extLst>
              <a:ext uri="{FF2B5EF4-FFF2-40B4-BE49-F238E27FC236}">
                <a16:creationId xmlns:a16="http://schemas.microsoft.com/office/drawing/2014/main" id="{BC739DC0-0E29-CCB0-03AC-11AAAA3328B2}"/>
              </a:ext>
            </a:extLst>
          </p:cNvPr>
          <p:cNvSpPr txBox="1">
            <a:spLocks/>
          </p:cNvSpPr>
          <p:nvPr/>
        </p:nvSpPr>
        <p:spPr>
          <a:xfrm>
            <a:off x="9820906" y="5088780"/>
            <a:ext cx="2717143"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6. </a:t>
            </a:r>
            <a:r>
              <a:rPr lang="en-US" sz="2400" b="1">
                <a:solidFill>
                  <a:schemeClr val="accent6"/>
                </a:solidFill>
                <a:latin typeface="Inter"/>
                <a:ea typeface="Inter"/>
              </a:rPr>
              <a:t>Keypad &amp; LCD</a:t>
            </a:r>
            <a:br>
              <a:rPr lang="en-US" sz="2400" b="1">
                <a:solidFill>
                  <a:schemeClr val="accent6"/>
                </a:solidFill>
                <a:latin typeface="Inter"/>
                <a:ea typeface="Inter"/>
              </a:rPr>
            </a:br>
            <a:endParaRPr lang="en-US"/>
          </a:p>
        </p:txBody>
      </p:sp>
      <p:grpSp>
        <p:nvGrpSpPr>
          <p:cNvPr id="1463" name="Google Shape;3592;p55">
            <a:extLst>
              <a:ext uri="{FF2B5EF4-FFF2-40B4-BE49-F238E27FC236}">
                <a16:creationId xmlns:a16="http://schemas.microsoft.com/office/drawing/2014/main" id="{9878A4DC-5F85-1219-76F7-D071A7905418}"/>
              </a:ext>
            </a:extLst>
          </p:cNvPr>
          <p:cNvGrpSpPr/>
          <p:nvPr/>
        </p:nvGrpSpPr>
        <p:grpSpPr>
          <a:xfrm rot="1785379">
            <a:off x="1484222" y="6598926"/>
            <a:ext cx="744306" cy="870537"/>
            <a:chOff x="1550475" y="1522188"/>
            <a:chExt cx="307200" cy="359300"/>
          </a:xfrm>
        </p:grpSpPr>
        <p:sp>
          <p:nvSpPr>
            <p:cNvPr id="1464" name="Google Shape;3593;p55">
              <a:extLst>
                <a:ext uri="{FF2B5EF4-FFF2-40B4-BE49-F238E27FC236}">
                  <a16:creationId xmlns:a16="http://schemas.microsoft.com/office/drawing/2014/main" id="{B72C3C19-25CB-126D-B657-31A1CD64C28F}"/>
                </a:ext>
              </a:extLst>
            </p:cNvPr>
            <p:cNvSpPr/>
            <p:nvPr/>
          </p:nvSpPr>
          <p:spPr>
            <a:xfrm>
              <a:off x="1550475" y="1522350"/>
              <a:ext cx="307200" cy="358975"/>
            </a:xfrm>
            <a:custGeom>
              <a:avLst/>
              <a:gdLst/>
              <a:ahLst/>
              <a:cxnLst/>
              <a:rect l="l" t="t" r="r" b="b"/>
              <a:pathLst>
                <a:path w="12288" h="14359" extrusionOk="0">
                  <a:moveTo>
                    <a:pt x="5561" y="0"/>
                  </a:moveTo>
                  <a:cubicBezTo>
                    <a:pt x="4775" y="0"/>
                    <a:pt x="4144" y="631"/>
                    <a:pt x="4144" y="1405"/>
                  </a:cubicBezTo>
                  <a:lnTo>
                    <a:pt x="4144" y="1417"/>
                  </a:lnTo>
                  <a:cubicBezTo>
                    <a:pt x="2108" y="2215"/>
                    <a:pt x="667" y="4191"/>
                    <a:pt x="667" y="6501"/>
                  </a:cubicBezTo>
                  <a:lnTo>
                    <a:pt x="667" y="9870"/>
                  </a:lnTo>
                  <a:cubicBezTo>
                    <a:pt x="275" y="10025"/>
                    <a:pt x="1" y="10406"/>
                    <a:pt x="1" y="10847"/>
                  </a:cubicBezTo>
                  <a:lnTo>
                    <a:pt x="1" y="12692"/>
                  </a:lnTo>
                  <a:cubicBezTo>
                    <a:pt x="1" y="12942"/>
                    <a:pt x="84" y="13168"/>
                    <a:pt x="239" y="13359"/>
                  </a:cubicBezTo>
                  <a:lnTo>
                    <a:pt x="239" y="14359"/>
                  </a:lnTo>
                  <a:lnTo>
                    <a:pt x="12109" y="14359"/>
                  </a:lnTo>
                  <a:lnTo>
                    <a:pt x="12109" y="13335"/>
                  </a:lnTo>
                  <a:lnTo>
                    <a:pt x="12062" y="13335"/>
                  </a:lnTo>
                  <a:cubicBezTo>
                    <a:pt x="12205" y="13156"/>
                    <a:pt x="12288" y="12930"/>
                    <a:pt x="12288" y="12692"/>
                  </a:cubicBezTo>
                  <a:lnTo>
                    <a:pt x="12288" y="10847"/>
                  </a:lnTo>
                  <a:cubicBezTo>
                    <a:pt x="12288" y="10394"/>
                    <a:pt x="12014" y="10025"/>
                    <a:pt x="11621" y="9870"/>
                  </a:cubicBezTo>
                  <a:lnTo>
                    <a:pt x="11621" y="6501"/>
                  </a:lnTo>
                  <a:cubicBezTo>
                    <a:pt x="11621" y="4131"/>
                    <a:pt x="10109" y="2119"/>
                    <a:pt x="8002" y="1357"/>
                  </a:cubicBezTo>
                  <a:cubicBezTo>
                    <a:pt x="7966" y="595"/>
                    <a:pt x="7347" y="0"/>
                    <a:pt x="658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5" name="Google Shape;3594;p55">
              <a:extLst>
                <a:ext uri="{FF2B5EF4-FFF2-40B4-BE49-F238E27FC236}">
                  <a16:creationId xmlns:a16="http://schemas.microsoft.com/office/drawing/2014/main" id="{4E8C76BD-C0EF-ED79-31B9-DCA5BD6D5FC1}"/>
                </a:ext>
              </a:extLst>
            </p:cNvPr>
            <p:cNvGrpSpPr/>
            <p:nvPr/>
          </p:nvGrpSpPr>
          <p:grpSpPr>
            <a:xfrm>
              <a:off x="1550475" y="1522188"/>
              <a:ext cx="307200" cy="359300"/>
              <a:chOff x="1550475" y="-167450"/>
              <a:chExt cx="307200" cy="359300"/>
            </a:xfrm>
          </p:grpSpPr>
          <p:sp>
            <p:nvSpPr>
              <p:cNvPr id="1466" name="Google Shape;3595;p55">
                <a:extLst>
                  <a:ext uri="{FF2B5EF4-FFF2-40B4-BE49-F238E27FC236}">
                    <a16:creationId xmlns:a16="http://schemas.microsoft.com/office/drawing/2014/main" id="{27C98AFA-F343-0365-47FA-7EDB8596AEEC}"/>
                  </a:ext>
                </a:extLst>
              </p:cNvPr>
              <p:cNvSpPr/>
              <p:nvPr/>
            </p:nvSpPr>
            <p:spPr>
              <a:xfrm>
                <a:off x="1654075" y="-167450"/>
                <a:ext cx="96450" cy="70575"/>
              </a:xfrm>
              <a:custGeom>
                <a:avLst/>
                <a:gdLst/>
                <a:ahLst/>
                <a:cxnLst/>
                <a:rect l="l" t="t" r="r" b="b"/>
                <a:pathLst>
                  <a:path w="3858" h="2823" extrusionOk="0">
                    <a:moveTo>
                      <a:pt x="1417" y="0"/>
                    </a:moveTo>
                    <a:cubicBezTo>
                      <a:pt x="631" y="0"/>
                      <a:pt x="0" y="632"/>
                      <a:pt x="0" y="1417"/>
                    </a:cubicBezTo>
                    <a:cubicBezTo>
                      <a:pt x="0" y="2191"/>
                      <a:pt x="631" y="2822"/>
                      <a:pt x="1417" y="2822"/>
                    </a:cubicBezTo>
                    <a:lnTo>
                      <a:pt x="2441" y="2822"/>
                    </a:lnTo>
                    <a:cubicBezTo>
                      <a:pt x="3227" y="2822"/>
                      <a:pt x="3858" y="2191"/>
                      <a:pt x="3858" y="1417"/>
                    </a:cubicBezTo>
                    <a:cubicBezTo>
                      <a:pt x="3858" y="632"/>
                      <a:pt x="3227" y="0"/>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3596;p55">
                <a:extLst>
                  <a:ext uri="{FF2B5EF4-FFF2-40B4-BE49-F238E27FC236}">
                    <a16:creationId xmlns:a16="http://schemas.microsoft.com/office/drawing/2014/main" id="{DD06D3C8-8E7E-B96F-2D1E-180E1F564EDC}"/>
                  </a:ext>
                </a:extLst>
              </p:cNvPr>
              <p:cNvSpPr/>
              <p:nvPr/>
            </p:nvSpPr>
            <p:spPr>
              <a:xfrm>
                <a:off x="1704675" y="67975"/>
                <a:ext cx="152700" cy="64625"/>
              </a:xfrm>
              <a:custGeom>
                <a:avLst/>
                <a:gdLst/>
                <a:ahLst/>
                <a:cxnLst/>
                <a:rect l="l" t="t" r="r" b="b"/>
                <a:pathLst>
                  <a:path w="6108" h="2585" extrusionOk="0">
                    <a:moveTo>
                      <a:pt x="201" y="0"/>
                    </a:moveTo>
                    <a:cubicBezTo>
                      <a:pt x="134" y="0"/>
                      <a:pt x="67" y="1"/>
                      <a:pt x="0" y="1"/>
                    </a:cubicBezTo>
                    <a:lnTo>
                      <a:pt x="393" y="1"/>
                    </a:lnTo>
                    <a:cubicBezTo>
                      <a:pt x="1048" y="25"/>
                      <a:pt x="1084" y="990"/>
                      <a:pt x="500" y="1073"/>
                    </a:cubicBezTo>
                    <a:cubicBezTo>
                      <a:pt x="2298" y="1097"/>
                      <a:pt x="4096" y="1442"/>
                      <a:pt x="5513" y="2585"/>
                    </a:cubicBezTo>
                    <a:lnTo>
                      <a:pt x="6108" y="1680"/>
                    </a:lnTo>
                    <a:cubicBezTo>
                      <a:pt x="4470" y="365"/>
                      <a:pt x="2274" y="0"/>
                      <a:pt x="201"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3597;p55">
                <a:extLst>
                  <a:ext uri="{FF2B5EF4-FFF2-40B4-BE49-F238E27FC236}">
                    <a16:creationId xmlns:a16="http://schemas.microsoft.com/office/drawing/2014/main" id="{CEDCF7BB-972F-0423-687B-C6CDC03E3746}"/>
                  </a:ext>
                </a:extLst>
              </p:cNvPr>
              <p:cNvSpPr/>
              <p:nvPr/>
            </p:nvSpPr>
            <p:spPr>
              <a:xfrm>
                <a:off x="1692175" y="94475"/>
                <a:ext cx="12525" cy="325"/>
              </a:xfrm>
              <a:custGeom>
                <a:avLst/>
                <a:gdLst/>
                <a:ahLst/>
                <a:cxnLst/>
                <a:rect l="l" t="t" r="r" b="b"/>
                <a:pathLst>
                  <a:path w="501" h="13" extrusionOk="0">
                    <a:moveTo>
                      <a:pt x="500" y="1"/>
                    </a:moveTo>
                    <a:cubicBezTo>
                      <a:pt x="333" y="1"/>
                      <a:pt x="167" y="1"/>
                      <a:pt x="0" y="13"/>
                    </a:cubicBezTo>
                    <a:lnTo>
                      <a:pt x="107" y="13"/>
                    </a:lnTo>
                    <a:cubicBezTo>
                      <a:pt x="238" y="13"/>
                      <a:pt x="369" y="13"/>
                      <a:pt x="50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3598;p55">
                <a:extLst>
                  <a:ext uri="{FF2B5EF4-FFF2-40B4-BE49-F238E27FC236}">
                    <a16:creationId xmlns:a16="http://schemas.microsoft.com/office/drawing/2014/main" id="{1B0AB9FA-0652-B60C-BD48-680B0C2068E0}"/>
                  </a:ext>
                </a:extLst>
              </p:cNvPr>
              <p:cNvSpPr/>
              <p:nvPr/>
            </p:nvSpPr>
            <p:spPr>
              <a:xfrm>
                <a:off x="1704675" y="94550"/>
                <a:ext cx="12525" cy="250"/>
              </a:xfrm>
              <a:custGeom>
                <a:avLst/>
                <a:gdLst/>
                <a:ahLst/>
                <a:cxnLst/>
                <a:rect l="l" t="t" r="r" b="b"/>
                <a:pathLst>
                  <a:path w="501" h="10" extrusionOk="0">
                    <a:moveTo>
                      <a:pt x="250" y="1"/>
                    </a:moveTo>
                    <a:cubicBezTo>
                      <a:pt x="167" y="1"/>
                      <a:pt x="83" y="4"/>
                      <a:pt x="0" y="10"/>
                    </a:cubicBezTo>
                    <a:lnTo>
                      <a:pt x="500" y="10"/>
                    </a:lnTo>
                    <a:cubicBezTo>
                      <a:pt x="417" y="4"/>
                      <a:pt x="333" y="1"/>
                      <a:pt x="25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3599;p55">
                <a:extLst>
                  <a:ext uri="{FF2B5EF4-FFF2-40B4-BE49-F238E27FC236}">
                    <a16:creationId xmlns:a16="http://schemas.microsoft.com/office/drawing/2014/main" id="{95071557-D637-1A95-A4E8-1BE36D1F0EC3}"/>
                  </a:ext>
                </a:extLst>
              </p:cNvPr>
              <p:cNvSpPr/>
              <p:nvPr/>
            </p:nvSpPr>
            <p:spPr>
              <a:xfrm>
                <a:off x="1552275" y="67975"/>
                <a:ext cx="152425" cy="64350"/>
              </a:xfrm>
              <a:custGeom>
                <a:avLst/>
                <a:gdLst/>
                <a:ahLst/>
                <a:cxnLst/>
                <a:rect l="l" t="t" r="r" b="b"/>
                <a:pathLst>
                  <a:path w="6097" h="2574" extrusionOk="0">
                    <a:moveTo>
                      <a:pt x="5902" y="0"/>
                    </a:moveTo>
                    <a:cubicBezTo>
                      <a:pt x="5839" y="0"/>
                      <a:pt x="5775" y="1"/>
                      <a:pt x="5711" y="1"/>
                    </a:cubicBezTo>
                    <a:lnTo>
                      <a:pt x="6096" y="1"/>
                    </a:lnTo>
                    <a:cubicBezTo>
                      <a:pt x="6031" y="1"/>
                      <a:pt x="5967" y="0"/>
                      <a:pt x="5902" y="0"/>
                    </a:cubicBezTo>
                    <a:close/>
                    <a:moveTo>
                      <a:pt x="5703" y="1"/>
                    </a:moveTo>
                    <a:cubicBezTo>
                      <a:pt x="5702" y="1"/>
                      <a:pt x="5701" y="1"/>
                      <a:pt x="5700" y="1"/>
                    </a:cubicBezTo>
                    <a:lnTo>
                      <a:pt x="5700" y="1"/>
                    </a:lnTo>
                    <a:cubicBezTo>
                      <a:pt x="5704" y="1"/>
                      <a:pt x="5707" y="1"/>
                      <a:pt x="5711" y="1"/>
                    </a:cubicBezTo>
                    <a:close/>
                    <a:moveTo>
                      <a:pt x="5700" y="1"/>
                    </a:moveTo>
                    <a:lnTo>
                      <a:pt x="5700" y="1"/>
                    </a:lnTo>
                    <a:cubicBezTo>
                      <a:pt x="3652" y="26"/>
                      <a:pt x="1611" y="428"/>
                      <a:pt x="0" y="1692"/>
                    </a:cubicBezTo>
                    <a:lnTo>
                      <a:pt x="584" y="2573"/>
                    </a:lnTo>
                    <a:cubicBezTo>
                      <a:pt x="1965" y="1430"/>
                      <a:pt x="3810" y="1097"/>
                      <a:pt x="5596" y="1073"/>
                    </a:cubicBezTo>
                    <a:cubicBezTo>
                      <a:pt x="5014" y="978"/>
                      <a:pt x="5048" y="28"/>
                      <a:pt x="570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3600;p55">
                <a:extLst>
                  <a:ext uri="{FF2B5EF4-FFF2-40B4-BE49-F238E27FC236}">
                    <a16:creationId xmlns:a16="http://schemas.microsoft.com/office/drawing/2014/main" id="{D4F634F7-E0CE-8E3F-61EF-50591732EF43}"/>
                  </a:ext>
                </a:extLst>
              </p:cNvPr>
              <p:cNvSpPr/>
              <p:nvPr/>
            </p:nvSpPr>
            <p:spPr>
              <a:xfrm>
                <a:off x="1677575" y="68000"/>
                <a:ext cx="54200" cy="26800"/>
              </a:xfrm>
              <a:custGeom>
                <a:avLst/>
                <a:gdLst/>
                <a:ahLst/>
                <a:cxnLst/>
                <a:rect l="l" t="t" r="r" b="b"/>
                <a:pathLst>
                  <a:path w="2168" h="1072" extrusionOk="0">
                    <a:moveTo>
                      <a:pt x="691" y="0"/>
                    </a:moveTo>
                    <a:cubicBezTo>
                      <a:pt x="36" y="24"/>
                      <a:pt x="1" y="989"/>
                      <a:pt x="584" y="1072"/>
                    </a:cubicBezTo>
                    <a:cubicBezTo>
                      <a:pt x="667" y="1066"/>
                      <a:pt x="751" y="1063"/>
                      <a:pt x="834" y="1063"/>
                    </a:cubicBezTo>
                    <a:cubicBezTo>
                      <a:pt x="917" y="1063"/>
                      <a:pt x="1001" y="1066"/>
                      <a:pt x="1084" y="1072"/>
                    </a:cubicBezTo>
                    <a:cubicBezTo>
                      <a:pt x="1167" y="1066"/>
                      <a:pt x="1251" y="1063"/>
                      <a:pt x="1334" y="1063"/>
                    </a:cubicBezTo>
                    <a:cubicBezTo>
                      <a:pt x="1417" y="1063"/>
                      <a:pt x="1501" y="1066"/>
                      <a:pt x="1584" y="1072"/>
                    </a:cubicBezTo>
                    <a:cubicBezTo>
                      <a:pt x="2168" y="989"/>
                      <a:pt x="2132" y="24"/>
                      <a:pt x="1477"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3601;p55">
                <a:extLst>
                  <a:ext uri="{FF2B5EF4-FFF2-40B4-BE49-F238E27FC236}">
                    <a16:creationId xmlns:a16="http://schemas.microsoft.com/office/drawing/2014/main" id="{D08F6313-E515-6E75-05CD-11C3F449D0BF}"/>
                  </a:ext>
                </a:extLst>
              </p:cNvPr>
              <p:cNvSpPr/>
              <p:nvPr/>
            </p:nvSpPr>
            <p:spPr>
              <a:xfrm>
                <a:off x="1550475" y="77825"/>
                <a:ext cx="51825" cy="97950"/>
              </a:xfrm>
              <a:custGeom>
                <a:avLst/>
                <a:gdLst/>
                <a:ahLst/>
                <a:cxnLst/>
                <a:rect l="l" t="t" r="r" b="b"/>
                <a:pathLst>
                  <a:path w="2073" h="3918" extrusionOk="0">
                    <a:moveTo>
                      <a:pt x="1037" y="0"/>
                    </a:moveTo>
                    <a:cubicBezTo>
                      <a:pt x="465" y="0"/>
                      <a:pt x="1" y="465"/>
                      <a:pt x="1" y="1036"/>
                    </a:cubicBezTo>
                    <a:lnTo>
                      <a:pt x="1" y="2882"/>
                    </a:lnTo>
                    <a:cubicBezTo>
                      <a:pt x="1" y="3453"/>
                      <a:pt x="465" y="3917"/>
                      <a:pt x="1037" y="3917"/>
                    </a:cubicBezTo>
                    <a:cubicBezTo>
                      <a:pt x="1608" y="3917"/>
                      <a:pt x="2072" y="3453"/>
                      <a:pt x="2072" y="2882"/>
                    </a:cubicBezTo>
                    <a:lnTo>
                      <a:pt x="2072" y="1036"/>
                    </a:lnTo>
                    <a:cubicBezTo>
                      <a:pt x="2072" y="465"/>
                      <a:pt x="1608" y="0"/>
                      <a:pt x="10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3602;p55">
                <a:extLst>
                  <a:ext uri="{FF2B5EF4-FFF2-40B4-BE49-F238E27FC236}">
                    <a16:creationId xmlns:a16="http://schemas.microsoft.com/office/drawing/2014/main" id="{145A4BB3-E882-047C-5B4C-B8F3BEF88552}"/>
                  </a:ext>
                </a:extLst>
              </p:cNvPr>
              <p:cNvSpPr/>
              <p:nvPr/>
            </p:nvSpPr>
            <p:spPr>
              <a:xfrm>
                <a:off x="1805875" y="77825"/>
                <a:ext cx="51800" cy="97950"/>
              </a:xfrm>
              <a:custGeom>
                <a:avLst/>
                <a:gdLst/>
                <a:ahLst/>
                <a:cxnLst/>
                <a:rect l="l" t="t" r="r" b="b"/>
                <a:pathLst>
                  <a:path w="2072" h="3918" extrusionOk="0">
                    <a:moveTo>
                      <a:pt x="1036" y="0"/>
                    </a:moveTo>
                    <a:cubicBezTo>
                      <a:pt x="465" y="0"/>
                      <a:pt x="0" y="465"/>
                      <a:pt x="0" y="1036"/>
                    </a:cubicBezTo>
                    <a:lnTo>
                      <a:pt x="0" y="2882"/>
                    </a:lnTo>
                    <a:cubicBezTo>
                      <a:pt x="0" y="3453"/>
                      <a:pt x="465" y="3917"/>
                      <a:pt x="1036" y="3917"/>
                    </a:cubicBezTo>
                    <a:cubicBezTo>
                      <a:pt x="1608" y="3917"/>
                      <a:pt x="2072" y="3453"/>
                      <a:pt x="2072" y="2882"/>
                    </a:cubicBezTo>
                    <a:lnTo>
                      <a:pt x="2072" y="1036"/>
                    </a:lnTo>
                    <a:cubicBezTo>
                      <a:pt x="2072" y="465"/>
                      <a:pt x="1608" y="0"/>
                      <a:pt x="10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3603;p55">
                <a:extLst>
                  <a:ext uri="{FF2B5EF4-FFF2-40B4-BE49-F238E27FC236}">
                    <a16:creationId xmlns:a16="http://schemas.microsoft.com/office/drawing/2014/main" id="{89D3139A-C4AC-4D9F-EE58-7535DE3BE878}"/>
                  </a:ext>
                </a:extLst>
              </p:cNvPr>
              <p:cNvSpPr/>
              <p:nvPr/>
            </p:nvSpPr>
            <p:spPr>
              <a:xfrm>
                <a:off x="1567450" y="-141550"/>
                <a:ext cx="273575" cy="307800"/>
              </a:xfrm>
              <a:custGeom>
                <a:avLst/>
                <a:gdLst/>
                <a:ahLst/>
                <a:cxnLst/>
                <a:rect l="l" t="t" r="r" b="b"/>
                <a:pathLst>
                  <a:path w="10943" h="12312" extrusionOk="0">
                    <a:moveTo>
                      <a:pt x="5465" y="0"/>
                    </a:moveTo>
                    <a:cubicBezTo>
                      <a:pt x="2441" y="0"/>
                      <a:pt x="0" y="2453"/>
                      <a:pt x="0" y="5477"/>
                    </a:cubicBezTo>
                    <a:lnTo>
                      <a:pt x="0" y="12311"/>
                    </a:lnTo>
                    <a:lnTo>
                      <a:pt x="10942" y="12311"/>
                    </a:lnTo>
                    <a:lnTo>
                      <a:pt x="10942" y="5477"/>
                    </a:lnTo>
                    <a:cubicBezTo>
                      <a:pt x="10942" y="2453"/>
                      <a:pt x="8489" y="0"/>
                      <a:pt x="5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3604;p55">
                <a:extLst>
                  <a:ext uri="{FF2B5EF4-FFF2-40B4-BE49-F238E27FC236}">
                    <a16:creationId xmlns:a16="http://schemas.microsoft.com/office/drawing/2014/main" id="{5912EA9B-49CE-A89E-1038-7EB509F648FD}"/>
                  </a:ext>
                </a:extLst>
              </p:cNvPr>
              <p:cNvSpPr/>
              <p:nvPr/>
            </p:nvSpPr>
            <p:spPr>
              <a:xfrm>
                <a:off x="1556425" y="166225"/>
                <a:ext cx="10750" cy="25625"/>
              </a:xfrm>
              <a:custGeom>
                <a:avLst/>
                <a:gdLst/>
                <a:ahLst/>
                <a:cxnLst/>
                <a:rect l="l" t="t" r="r" b="b"/>
                <a:pathLst>
                  <a:path w="430" h="1025" extrusionOk="0">
                    <a:moveTo>
                      <a:pt x="1" y="0"/>
                    </a:moveTo>
                    <a:lnTo>
                      <a:pt x="1" y="1024"/>
                    </a:lnTo>
                    <a:lnTo>
                      <a:pt x="429" y="1024"/>
                    </a:lnTo>
                    <a:lnTo>
                      <a:pt x="4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3605;p55">
                <a:extLst>
                  <a:ext uri="{FF2B5EF4-FFF2-40B4-BE49-F238E27FC236}">
                    <a16:creationId xmlns:a16="http://schemas.microsoft.com/office/drawing/2014/main" id="{F80FDB96-1907-7B0F-D09B-13070551A2A7}"/>
                  </a:ext>
                </a:extLst>
              </p:cNvPr>
              <p:cNvSpPr/>
              <p:nvPr/>
            </p:nvSpPr>
            <p:spPr>
              <a:xfrm>
                <a:off x="1841000" y="166225"/>
                <a:ext cx="12225" cy="25625"/>
              </a:xfrm>
              <a:custGeom>
                <a:avLst/>
                <a:gdLst/>
                <a:ahLst/>
                <a:cxnLst/>
                <a:rect l="l" t="t" r="r" b="b"/>
                <a:pathLst>
                  <a:path w="489" h="1025" extrusionOk="0">
                    <a:moveTo>
                      <a:pt x="0" y="0"/>
                    </a:moveTo>
                    <a:lnTo>
                      <a:pt x="0" y="1024"/>
                    </a:lnTo>
                    <a:lnTo>
                      <a:pt x="488" y="1024"/>
                    </a:lnTo>
                    <a:lnTo>
                      <a:pt x="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3606;p55">
                <a:extLst>
                  <a:ext uri="{FF2B5EF4-FFF2-40B4-BE49-F238E27FC236}">
                    <a16:creationId xmlns:a16="http://schemas.microsoft.com/office/drawing/2014/main" id="{65BBA343-11D2-A32A-EC69-1EDB23DAEF45}"/>
                  </a:ext>
                </a:extLst>
              </p:cNvPr>
              <p:cNvSpPr/>
              <p:nvPr/>
            </p:nvSpPr>
            <p:spPr>
              <a:xfrm>
                <a:off x="1567150" y="166225"/>
                <a:ext cx="273875" cy="25625"/>
              </a:xfrm>
              <a:custGeom>
                <a:avLst/>
                <a:gdLst/>
                <a:ahLst/>
                <a:cxnLst/>
                <a:rect l="l" t="t" r="r" b="b"/>
                <a:pathLst>
                  <a:path w="10955" h="1025" extrusionOk="0">
                    <a:moveTo>
                      <a:pt x="0" y="0"/>
                    </a:moveTo>
                    <a:lnTo>
                      <a:pt x="0" y="1024"/>
                    </a:lnTo>
                    <a:lnTo>
                      <a:pt x="10954" y="1024"/>
                    </a:lnTo>
                    <a:lnTo>
                      <a:pt x="109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3607;p55">
                <a:extLst>
                  <a:ext uri="{FF2B5EF4-FFF2-40B4-BE49-F238E27FC236}">
                    <a16:creationId xmlns:a16="http://schemas.microsoft.com/office/drawing/2014/main" id="{AC9B1D3E-B81E-742A-73D7-F0B71C7DB441}"/>
                  </a:ext>
                </a:extLst>
              </p:cNvPr>
              <p:cNvSpPr/>
              <p:nvPr/>
            </p:nvSpPr>
            <p:spPr>
              <a:xfrm>
                <a:off x="1629950" y="80800"/>
                <a:ext cx="25025" cy="25025"/>
              </a:xfrm>
              <a:custGeom>
                <a:avLst/>
                <a:gdLst/>
                <a:ahLst/>
                <a:cxnLst/>
                <a:rect l="l" t="t" r="r" b="b"/>
                <a:pathLst>
                  <a:path w="1001" h="1001" extrusionOk="0">
                    <a:moveTo>
                      <a:pt x="1" y="0"/>
                    </a:moveTo>
                    <a:lnTo>
                      <a:pt x="1001" y="0"/>
                    </a:lnTo>
                    <a:lnTo>
                      <a:pt x="1001" y="1000"/>
                    </a:lnTo>
                    <a:lnTo>
                      <a:pt x="1"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3608;p55">
                <a:extLst>
                  <a:ext uri="{FF2B5EF4-FFF2-40B4-BE49-F238E27FC236}">
                    <a16:creationId xmlns:a16="http://schemas.microsoft.com/office/drawing/2014/main" id="{0B91F0DD-DE6A-BE30-4210-7399520E2DA3}"/>
                  </a:ext>
                </a:extLst>
              </p:cNvPr>
              <p:cNvSpPr/>
              <p:nvPr/>
            </p:nvSpPr>
            <p:spPr>
              <a:xfrm>
                <a:off x="1660600" y="80800"/>
                <a:ext cx="25325" cy="25025"/>
              </a:xfrm>
              <a:custGeom>
                <a:avLst/>
                <a:gdLst/>
                <a:ahLst/>
                <a:cxnLst/>
                <a:rect l="l" t="t" r="r" b="b"/>
                <a:pathLst>
                  <a:path w="1013" h="1001" extrusionOk="0">
                    <a:moveTo>
                      <a:pt x="1" y="0"/>
                    </a:moveTo>
                    <a:lnTo>
                      <a:pt x="1" y="1000"/>
                    </a:lnTo>
                    <a:lnTo>
                      <a:pt x="1013" y="1000"/>
                    </a:lnTo>
                    <a:lnTo>
                      <a:pt x="1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3609;p55">
                <a:extLst>
                  <a:ext uri="{FF2B5EF4-FFF2-40B4-BE49-F238E27FC236}">
                    <a16:creationId xmlns:a16="http://schemas.microsoft.com/office/drawing/2014/main" id="{9C679945-43FA-BB8A-BA8A-50BE9083893A}"/>
                  </a:ext>
                </a:extLst>
              </p:cNvPr>
              <p:cNvSpPr/>
              <p:nvPr/>
            </p:nvSpPr>
            <p:spPr>
              <a:xfrm>
                <a:off x="1691575" y="80800"/>
                <a:ext cx="25025" cy="25025"/>
              </a:xfrm>
              <a:custGeom>
                <a:avLst/>
                <a:gdLst/>
                <a:ahLst/>
                <a:cxnLst/>
                <a:rect l="l" t="t" r="r" b="b"/>
                <a:pathLst>
                  <a:path w="1001" h="1001" extrusionOk="0">
                    <a:moveTo>
                      <a:pt x="0" y="0"/>
                    </a:moveTo>
                    <a:lnTo>
                      <a:pt x="1000" y="0"/>
                    </a:lnTo>
                    <a:lnTo>
                      <a:pt x="1000" y="1000"/>
                    </a:lnTo>
                    <a:lnTo>
                      <a:pt x="0"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3610;p55">
                <a:extLst>
                  <a:ext uri="{FF2B5EF4-FFF2-40B4-BE49-F238E27FC236}">
                    <a16:creationId xmlns:a16="http://schemas.microsoft.com/office/drawing/2014/main" id="{08709BA1-D465-7FEF-D175-9A07B125495C}"/>
                  </a:ext>
                </a:extLst>
              </p:cNvPr>
              <p:cNvSpPr/>
              <p:nvPr/>
            </p:nvSpPr>
            <p:spPr>
              <a:xfrm>
                <a:off x="1722225" y="80800"/>
                <a:ext cx="25325" cy="25025"/>
              </a:xfrm>
              <a:custGeom>
                <a:avLst/>
                <a:gdLst/>
                <a:ahLst/>
                <a:cxnLst/>
                <a:rect l="l" t="t" r="r" b="b"/>
                <a:pathLst>
                  <a:path w="1013" h="1001" extrusionOk="0">
                    <a:moveTo>
                      <a:pt x="1" y="0"/>
                    </a:moveTo>
                    <a:lnTo>
                      <a:pt x="1" y="1000"/>
                    </a:lnTo>
                    <a:lnTo>
                      <a:pt x="1013" y="1000"/>
                    </a:lnTo>
                    <a:lnTo>
                      <a:pt x="1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3611;p55">
                <a:extLst>
                  <a:ext uri="{FF2B5EF4-FFF2-40B4-BE49-F238E27FC236}">
                    <a16:creationId xmlns:a16="http://schemas.microsoft.com/office/drawing/2014/main" id="{C7EAF687-C9C6-6CD8-A4D1-699746BA7BF2}"/>
                  </a:ext>
                </a:extLst>
              </p:cNvPr>
              <p:cNvSpPr/>
              <p:nvPr/>
            </p:nvSpPr>
            <p:spPr>
              <a:xfrm>
                <a:off x="1753175" y="80800"/>
                <a:ext cx="25025" cy="25025"/>
              </a:xfrm>
              <a:custGeom>
                <a:avLst/>
                <a:gdLst/>
                <a:ahLst/>
                <a:cxnLst/>
                <a:rect l="l" t="t" r="r" b="b"/>
                <a:pathLst>
                  <a:path w="1001" h="1001" extrusionOk="0">
                    <a:moveTo>
                      <a:pt x="1" y="0"/>
                    </a:moveTo>
                    <a:lnTo>
                      <a:pt x="1001" y="0"/>
                    </a:lnTo>
                    <a:lnTo>
                      <a:pt x="1001" y="1000"/>
                    </a:lnTo>
                    <a:lnTo>
                      <a:pt x="1"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3612;p55">
                <a:extLst>
                  <a:ext uri="{FF2B5EF4-FFF2-40B4-BE49-F238E27FC236}">
                    <a16:creationId xmlns:a16="http://schemas.microsoft.com/office/drawing/2014/main" id="{F4D18237-3041-35CD-2C31-5EFCC797487E}"/>
                  </a:ext>
                </a:extLst>
              </p:cNvPr>
              <p:cNvSpPr/>
              <p:nvPr/>
            </p:nvSpPr>
            <p:spPr>
              <a:xfrm>
                <a:off x="1607025" y="-36475"/>
                <a:ext cx="82175" cy="82175"/>
              </a:xfrm>
              <a:custGeom>
                <a:avLst/>
                <a:gdLst/>
                <a:ahLst/>
                <a:cxnLst/>
                <a:rect l="l" t="t" r="r" b="b"/>
                <a:pathLst>
                  <a:path w="3287" h="3287" extrusionOk="0">
                    <a:moveTo>
                      <a:pt x="3287" y="1643"/>
                    </a:moveTo>
                    <a:cubicBezTo>
                      <a:pt x="3287" y="2548"/>
                      <a:pt x="2549" y="3286"/>
                      <a:pt x="1644" y="3286"/>
                    </a:cubicBezTo>
                    <a:cubicBezTo>
                      <a:pt x="739" y="3286"/>
                      <a:pt x="1" y="2548"/>
                      <a:pt x="1" y="1643"/>
                    </a:cubicBezTo>
                    <a:cubicBezTo>
                      <a:pt x="1" y="738"/>
                      <a:pt x="739" y="0"/>
                      <a:pt x="1644" y="0"/>
                    </a:cubicBezTo>
                    <a:cubicBezTo>
                      <a:pt x="2549" y="0"/>
                      <a:pt x="3287" y="738"/>
                      <a:pt x="3287" y="16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3613;p55">
                <a:extLst>
                  <a:ext uri="{FF2B5EF4-FFF2-40B4-BE49-F238E27FC236}">
                    <a16:creationId xmlns:a16="http://schemas.microsoft.com/office/drawing/2014/main" id="{5561707B-F231-4922-FD02-33B42C31F7BF}"/>
                  </a:ext>
                </a:extLst>
              </p:cNvPr>
              <p:cNvSpPr/>
              <p:nvPr/>
            </p:nvSpPr>
            <p:spPr>
              <a:xfrm>
                <a:off x="1638575" y="-4925"/>
                <a:ext cx="19075" cy="19375"/>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3614;p55">
                <a:extLst>
                  <a:ext uri="{FF2B5EF4-FFF2-40B4-BE49-F238E27FC236}">
                    <a16:creationId xmlns:a16="http://schemas.microsoft.com/office/drawing/2014/main" id="{D2478406-6F85-7E9C-F788-08CF86FE4104}"/>
                  </a:ext>
                </a:extLst>
              </p:cNvPr>
              <p:cNvSpPr/>
              <p:nvPr/>
            </p:nvSpPr>
            <p:spPr>
              <a:xfrm>
                <a:off x="1718950" y="-36475"/>
                <a:ext cx="82175" cy="82175"/>
              </a:xfrm>
              <a:custGeom>
                <a:avLst/>
                <a:gdLst/>
                <a:ahLst/>
                <a:cxnLst/>
                <a:rect l="l" t="t" r="r" b="b"/>
                <a:pathLst>
                  <a:path w="3287" h="3287" extrusionOk="0">
                    <a:moveTo>
                      <a:pt x="3287" y="1643"/>
                    </a:moveTo>
                    <a:cubicBezTo>
                      <a:pt x="3287" y="2548"/>
                      <a:pt x="2549" y="3286"/>
                      <a:pt x="1644" y="3286"/>
                    </a:cubicBezTo>
                    <a:cubicBezTo>
                      <a:pt x="739" y="3286"/>
                      <a:pt x="1" y="2548"/>
                      <a:pt x="1" y="1643"/>
                    </a:cubicBezTo>
                    <a:cubicBezTo>
                      <a:pt x="1" y="738"/>
                      <a:pt x="739" y="0"/>
                      <a:pt x="1644" y="0"/>
                    </a:cubicBezTo>
                    <a:cubicBezTo>
                      <a:pt x="2549" y="0"/>
                      <a:pt x="3287" y="738"/>
                      <a:pt x="3287" y="16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3615;p55">
                <a:extLst>
                  <a:ext uri="{FF2B5EF4-FFF2-40B4-BE49-F238E27FC236}">
                    <a16:creationId xmlns:a16="http://schemas.microsoft.com/office/drawing/2014/main" id="{4AB6DC64-1814-8011-6EC5-79602F0FBF9D}"/>
                  </a:ext>
                </a:extLst>
              </p:cNvPr>
              <p:cNvSpPr/>
              <p:nvPr/>
            </p:nvSpPr>
            <p:spPr>
              <a:xfrm>
                <a:off x="1750500" y="-4925"/>
                <a:ext cx="19075" cy="19375"/>
              </a:xfrm>
              <a:custGeom>
                <a:avLst/>
                <a:gdLst/>
                <a:ahLst/>
                <a:cxnLst/>
                <a:rect l="l" t="t" r="r" b="b"/>
                <a:pathLst>
                  <a:path w="763" h="775" extrusionOk="0">
                    <a:moveTo>
                      <a:pt x="382" y="0"/>
                    </a:moveTo>
                    <a:cubicBezTo>
                      <a:pt x="167" y="0"/>
                      <a:pt x="1" y="179"/>
                      <a:pt x="1" y="381"/>
                    </a:cubicBezTo>
                    <a:cubicBezTo>
                      <a:pt x="1" y="596"/>
                      <a:pt x="167" y="774"/>
                      <a:pt x="382" y="774"/>
                    </a:cubicBezTo>
                    <a:cubicBezTo>
                      <a:pt x="596" y="774"/>
                      <a:pt x="763" y="596"/>
                      <a:pt x="763" y="381"/>
                    </a:cubicBezTo>
                    <a:cubicBezTo>
                      <a:pt x="763" y="179"/>
                      <a:pt x="596"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7" name="Google Shape;3616;p55">
            <a:extLst>
              <a:ext uri="{FF2B5EF4-FFF2-40B4-BE49-F238E27FC236}">
                <a16:creationId xmlns:a16="http://schemas.microsoft.com/office/drawing/2014/main" id="{A8B05883-7E8A-B32D-8ADA-55DEB406F922}"/>
              </a:ext>
            </a:extLst>
          </p:cNvPr>
          <p:cNvGrpSpPr/>
          <p:nvPr/>
        </p:nvGrpSpPr>
        <p:grpSpPr>
          <a:xfrm rot="-434757">
            <a:off x="6825759" y="6833449"/>
            <a:ext cx="926830" cy="794750"/>
            <a:chOff x="4041575" y="1574875"/>
            <a:chExt cx="296475" cy="254225"/>
          </a:xfrm>
        </p:grpSpPr>
        <p:sp>
          <p:nvSpPr>
            <p:cNvPr id="1118" name="Google Shape;3617;p55">
              <a:extLst>
                <a:ext uri="{FF2B5EF4-FFF2-40B4-BE49-F238E27FC236}">
                  <a16:creationId xmlns:a16="http://schemas.microsoft.com/office/drawing/2014/main" id="{4621B008-F2AE-C3A9-1578-7E0B1C26C0CD}"/>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3618;p55">
              <a:extLst>
                <a:ext uri="{FF2B5EF4-FFF2-40B4-BE49-F238E27FC236}">
                  <a16:creationId xmlns:a16="http://schemas.microsoft.com/office/drawing/2014/main" id="{61992D21-B00D-3886-5F20-221EFD88F110}"/>
                </a:ext>
              </a:extLst>
            </p:cNvPr>
            <p:cNvGrpSpPr/>
            <p:nvPr/>
          </p:nvGrpSpPr>
          <p:grpSpPr>
            <a:xfrm>
              <a:off x="4041575" y="1575025"/>
              <a:ext cx="296475" cy="253925"/>
              <a:chOff x="4041575" y="-114775"/>
              <a:chExt cx="296475" cy="253925"/>
            </a:xfrm>
          </p:grpSpPr>
          <p:sp>
            <p:nvSpPr>
              <p:cNvPr id="1120" name="Google Shape;3619;p55">
                <a:extLst>
                  <a:ext uri="{FF2B5EF4-FFF2-40B4-BE49-F238E27FC236}">
                    <a16:creationId xmlns:a16="http://schemas.microsoft.com/office/drawing/2014/main" id="{44DEE38B-9912-08F6-1EC3-7ED2D058409D}"/>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3620;p55">
                <a:extLst>
                  <a:ext uri="{FF2B5EF4-FFF2-40B4-BE49-F238E27FC236}">
                    <a16:creationId xmlns:a16="http://schemas.microsoft.com/office/drawing/2014/main" id="{FC5D57F8-7E25-7CFA-E6EB-7CF7A461148A}"/>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3621;p55">
                <a:extLst>
                  <a:ext uri="{FF2B5EF4-FFF2-40B4-BE49-F238E27FC236}">
                    <a16:creationId xmlns:a16="http://schemas.microsoft.com/office/drawing/2014/main" id="{70AE1DB3-67F9-E487-63AC-1A547478E225}"/>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3622;p55">
                <a:extLst>
                  <a:ext uri="{FF2B5EF4-FFF2-40B4-BE49-F238E27FC236}">
                    <a16:creationId xmlns:a16="http://schemas.microsoft.com/office/drawing/2014/main" id="{3EA133AD-2F59-E310-5548-87CB361CCC80}"/>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3623;p55">
                <a:extLst>
                  <a:ext uri="{FF2B5EF4-FFF2-40B4-BE49-F238E27FC236}">
                    <a16:creationId xmlns:a16="http://schemas.microsoft.com/office/drawing/2014/main" id="{AF2CD3F3-56AE-D7DA-5312-6AB380F861B6}"/>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3624;p55">
                <a:extLst>
                  <a:ext uri="{FF2B5EF4-FFF2-40B4-BE49-F238E27FC236}">
                    <a16:creationId xmlns:a16="http://schemas.microsoft.com/office/drawing/2014/main" id="{01D765E8-BAEC-C67E-7796-5AD5C8BE20CB}"/>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3625;p55">
                <a:extLst>
                  <a:ext uri="{FF2B5EF4-FFF2-40B4-BE49-F238E27FC236}">
                    <a16:creationId xmlns:a16="http://schemas.microsoft.com/office/drawing/2014/main" id="{C9F4DA0C-7347-2E53-69D5-12C45B5099A1}"/>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3626;p55">
                <a:extLst>
                  <a:ext uri="{FF2B5EF4-FFF2-40B4-BE49-F238E27FC236}">
                    <a16:creationId xmlns:a16="http://schemas.microsoft.com/office/drawing/2014/main" id="{290974CB-5931-5C52-BC1D-B8969B85B84A}"/>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3627;p55">
                <a:extLst>
                  <a:ext uri="{FF2B5EF4-FFF2-40B4-BE49-F238E27FC236}">
                    <a16:creationId xmlns:a16="http://schemas.microsoft.com/office/drawing/2014/main" id="{75188608-AFF3-E524-8D6F-197E07541EA3}"/>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3628;p55">
                <a:extLst>
                  <a:ext uri="{FF2B5EF4-FFF2-40B4-BE49-F238E27FC236}">
                    <a16:creationId xmlns:a16="http://schemas.microsoft.com/office/drawing/2014/main" id="{8D4457E3-DCFA-E63A-2D00-6197A7F54F93}"/>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0" name="Google Shape;3629;p55">
            <a:extLst>
              <a:ext uri="{FF2B5EF4-FFF2-40B4-BE49-F238E27FC236}">
                <a16:creationId xmlns:a16="http://schemas.microsoft.com/office/drawing/2014/main" id="{14AF7D6E-D8CD-A172-7569-029DC96582CC}"/>
              </a:ext>
            </a:extLst>
          </p:cNvPr>
          <p:cNvGrpSpPr/>
          <p:nvPr/>
        </p:nvGrpSpPr>
        <p:grpSpPr>
          <a:xfrm rot="751769">
            <a:off x="8078370" y="6448572"/>
            <a:ext cx="1088326" cy="866942"/>
            <a:chOff x="5784050" y="1584700"/>
            <a:chExt cx="294100" cy="234275"/>
          </a:xfrm>
        </p:grpSpPr>
        <p:sp>
          <p:nvSpPr>
            <p:cNvPr id="1131" name="Google Shape;3630;p55">
              <a:extLst>
                <a:ext uri="{FF2B5EF4-FFF2-40B4-BE49-F238E27FC236}">
                  <a16:creationId xmlns:a16="http://schemas.microsoft.com/office/drawing/2014/main" id="{57D397C2-C513-376D-631B-DFE2B89D98A8}"/>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3631;p55">
              <a:extLst>
                <a:ext uri="{FF2B5EF4-FFF2-40B4-BE49-F238E27FC236}">
                  <a16:creationId xmlns:a16="http://schemas.microsoft.com/office/drawing/2014/main" id="{AEE972BF-AEB9-E858-7AFD-B164A25F5D35}"/>
                </a:ext>
              </a:extLst>
            </p:cNvPr>
            <p:cNvGrpSpPr/>
            <p:nvPr/>
          </p:nvGrpSpPr>
          <p:grpSpPr>
            <a:xfrm>
              <a:off x="5784050" y="1584700"/>
              <a:ext cx="294100" cy="234275"/>
              <a:chOff x="5784050" y="-104950"/>
              <a:chExt cx="294100" cy="234275"/>
            </a:xfrm>
          </p:grpSpPr>
          <p:sp>
            <p:nvSpPr>
              <p:cNvPr id="1133" name="Google Shape;3632;p55">
                <a:extLst>
                  <a:ext uri="{FF2B5EF4-FFF2-40B4-BE49-F238E27FC236}">
                    <a16:creationId xmlns:a16="http://schemas.microsoft.com/office/drawing/2014/main" id="{C44396F1-0C52-4902-9030-FB4B6ED9AC18}"/>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3633;p55">
                <a:extLst>
                  <a:ext uri="{FF2B5EF4-FFF2-40B4-BE49-F238E27FC236}">
                    <a16:creationId xmlns:a16="http://schemas.microsoft.com/office/drawing/2014/main" id="{74E67B73-CE30-075F-FD31-336CC0AAC9A1}"/>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3634;p55">
                <a:extLst>
                  <a:ext uri="{FF2B5EF4-FFF2-40B4-BE49-F238E27FC236}">
                    <a16:creationId xmlns:a16="http://schemas.microsoft.com/office/drawing/2014/main" id="{5D092B09-7053-F0E3-A254-93D8EB2886C7}"/>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3635;p55">
                <a:extLst>
                  <a:ext uri="{FF2B5EF4-FFF2-40B4-BE49-F238E27FC236}">
                    <a16:creationId xmlns:a16="http://schemas.microsoft.com/office/drawing/2014/main" id="{7D6496BF-FF78-E76E-61F6-2EA1582CBA74}"/>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3636;p55">
                <a:extLst>
                  <a:ext uri="{FF2B5EF4-FFF2-40B4-BE49-F238E27FC236}">
                    <a16:creationId xmlns:a16="http://schemas.microsoft.com/office/drawing/2014/main" id="{0332ED73-652C-30BF-203D-7434E8590D44}"/>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3637;p55">
                <a:extLst>
                  <a:ext uri="{FF2B5EF4-FFF2-40B4-BE49-F238E27FC236}">
                    <a16:creationId xmlns:a16="http://schemas.microsoft.com/office/drawing/2014/main" id="{653FF8C9-8F9C-1EE2-F275-ED915BA82A29}"/>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9" name="Google Shape;3638;p55">
            <a:extLst>
              <a:ext uri="{FF2B5EF4-FFF2-40B4-BE49-F238E27FC236}">
                <a16:creationId xmlns:a16="http://schemas.microsoft.com/office/drawing/2014/main" id="{75B69C87-5C5E-5FA4-E5E8-460735F4F8CD}"/>
              </a:ext>
            </a:extLst>
          </p:cNvPr>
          <p:cNvGrpSpPr/>
          <p:nvPr/>
        </p:nvGrpSpPr>
        <p:grpSpPr>
          <a:xfrm rot="-974363">
            <a:off x="-39842" y="6593704"/>
            <a:ext cx="752067" cy="1129228"/>
            <a:chOff x="6630575" y="1482600"/>
            <a:chExt cx="292025" cy="438475"/>
          </a:xfrm>
        </p:grpSpPr>
        <p:sp>
          <p:nvSpPr>
            <p:cNvPr id="1140" name="Google Shape;3639;p55">
              <a:extLst>
                <a:ext uri="{FF2B5EF4-FFF2-40B4-BE49-F238E27FC236}">
                  <a16:creationId xmlns:a16="http://schemas.microsoft.com/office/drawing/2014/main" id="{2A13C4FD-226D-6322-FAEB-FEC5165C6301}"/>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3640;p55">
              <a:extLst>
                <a:ext uri="{FF2B5EF4-FFF2-40B4-BE49-F238E27FC236}">
                  <a16:creationId xmlns:a16="http://schemas.microsoft.com/office/drawing/2014/main" id="{E8A93032-7F33-F8CC-6EDD-FF1DC95EF3AC}"/>
                </a:ext>
              </a:extLst>
            </p:cNvPr>
            <p:cNvGrpSpPr/>
            <p:nvPr/>
          </p:nvGrpSpPr>
          <p:grpSpPr>
            <a:xfrm>
              <a:off x="6630575" y="1482600"/>
              <a:ext cx="292025" cy="438475"/>
              <a:chOff x="6630575" y="-207050"/>
              <a:chExt cx="292025" cy="438475"/>
            </a:xfrm>
          </p:grpSpPr>
          <p:sp>
            <p:nvSpPr>
              <p:cNvPr id="1143" name="Google Shape;3641;p55">
                <a:extLst>
                  <a:ext uri="{FF2B5EF4-FFF2-40B4-BE49-F238E27FC236}">
                    <a16:creationId xmlns:a16="http://schemas.microsoft.com/office/drawing/2014/main" id="{30723106-C2E7-AECD-FDA1-37D7FAFA2B71}"/>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3642;p55">
                <a:extLst>
                  <a:ext uri="{FF2B5EF4-FFF2-40B4-BE49-F238E27FC236}">
                    <a16:creationId xmlns:a16="http://schemas.microsoft.com/office/drawing/2014/main" id="{EF00E7E9-DF3D-5FF8-C2EC-E24D879E4F7F}"/>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3643;p55">
                <a:extLst>
                  <a:ext uri="{FF2B5EF4-FFF2-40B4-BE49-F238E27FC236}">
                    <a16:creationId xmlns:a16="http://schemas.microsoft.com/office/drawing/2014/main" id="{572C7F99-F146-4FCF-CAB6-117074B92765}"/>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3644;p55">
                <a:extLst>
                  <a:ext uri="{FF2B5EF4-FFF2-40B4-BE49-F238E27FC236}">
                    <a16:creationId xmlns:a16="http://schemas.microsoft.com/office/drawing/2014/main" id="{D209CC68-A302-76B6-342F-D4887F5E0CB2}"/>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3645;p55">
                <a:extLst>
                  <a:ext uri="{FF2B5EF4-FFF2-40B4-BE49-F238E27FC236}">
                    <a16:creationId xmlns:a16="http://schemas.microsoft.com/office/drawing/2014/main" id="{699364D1-0316-2498-A779-E895A6BDCFE8}"/>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3646;p55">
                <a:extLst>
                  <a:ext uri="{FF2B5EF4-FFF2-40B4-BE49-F238E27FC236}">
                    <a16:creationId xmlns:a16="http://schemas.microsoft.com/office/drawing/2014/main" id="{EC806983-BDFB-066B-2E10-70F2EB06D0E6}"/>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3647;p55">
                <a:extLst>
                  <a:ext uri="{FF2B5EF4-FFF2-40B4-BE49-F238E27FC236}">
                    <a16:creationId xmlns:a16="http://schemas.microsoft.com/office/drawing/2014/main" id="{DA1311F5-5726-A342-E488-2E367644A9C5}"/>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3648;p55">
                <a:extLst>
                  <a:ext uri="{FF2B5EF4-FFF2-40B4-BE49-F238E27FC236}">
                    <a16:creationId xmlns:a16="http://schemas.microsoft.com/office/drawing/2014/main" id="{9C9FF423-9241-FC23-ABB2-938429D736B8}"/>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3649;p55">
                <a:extLst>
                  <a:ext uri="{FF2B5EF4-FFF2-40B4-BE49-F238E27FC236}">
                    <a16:creationId xmlns:a16="http://schemas.microsoft.com/office/drawing/2014/main" id="{C2500F19-FC0D-8F61-1118-187DC632C31D}"/>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3650;p55">
                <a:extLst>
                  <a:ext uri="{FF2B5EF4-FFF2-40B4-BE49-F238E27FC236}">
                    <a16:creationId xmlns:a16="http://schemas.microsoft.com/office/drawing/2014/main" id="{47B6971C-71D7-5E00-D3F9-78E7720B06CA}"/>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3651;p55">
                <a:extLst>
                  <a:ext uri="{FF2B5EF4-FFF2-40B4-BE49-F238E27FC236}">
                    <a16:creationId xmlns:a16="http://schemas.microsoft.com/office/drawing/2014/main" id="{4A8EF594-B45B-786D-71F4-D89F98EB99E0}"/>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3652;p55">
                <a:extLst>
                  <a:ext uri="{FF2B5EF4-FFF2-40B4-BE49-F238E27FC236}">
                    <a16:creationId xmlns:a16="http://schemas.microsoft.com/office/drawing/2014/main" id="{7AF595EA-EFDC-8792-57D8-E16C43279201}"/>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3653;p55">
                <a:extLst>
                  <a:ext uri="{FF2B5EF4-FFF2-40B4-BE49-F238E27FC236}">
                    <a16:creationId xmlns:a16="http://schemas.microsoft.com/office/drawing/2014/main" id="{51B54AAE-8EB9-2FC0-58F2-3276AAF9065E}"/>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3654;p55">
                <a:extLst>
                  <a:ext uri="{FF2B5EF4-FFF2-40B4-BE49-F238E27FC236}">
                    <a16:creationId xmlns:a16="http://schemas.microsoft.com/office/drawing/2014/main" id="{558E90BB-03DD-8ECB-EEB0-227BB0AB8751}"/>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3655;p55">
                <a:extLst>
                  <a:ext uri="{FF2B5EF4-FFF2-40B4-BE49-F238E27FC236}">
                    <a16:creationId xmlns:a16="http://schemas.microsoft.com/office/drawing/2014/main" id="{C4070DD1-01AA-CE5F-1DD4-E3BE217120F8}"/>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3656;p55">
                <a:extLst>
                  <a:ext uri="{FF2B5EF4-FFF2-40B4-BE49-F238E27FC236}">
                    <a16:creationId xmlns:a16="http://schemas.microsoft.com/office/drawing/2014/main" id="{F8F469C6-BF87-B38B-C36B-4890A9663B02}"/>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3657;p55">
                <a:extLst>
                  <a:ext uri="{FF2B5EF4-FFF2-40B4-BE49-F238E27FC236}">
                    <a16:creationId xmlns:a16="http://schemas.microsoft.com/office/drawing/2014/main" id="{E93FCD0D-6B71-5DF7-E4B7-C4F6370BB0C5}"/>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3658;p55">
                <a:extLst>
                  <a:ext uri="{FF2B5EF4-FFF2-40B4-BE49-F238E27FC236}">
                    <a16:creationId xmlns:a16="http://schemas.microsoft.com/office/drawing/2014/main" id="{22975247-B764-4FBF-F864-9F5D8610B02D}"/>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3659;p55">
                <a:extLst>
                  <a:ext uri="{FF2B5EF4-FFF2-40B4-BE49-F238E27FC236}">
                    <a16:creationId xmlns:a16="http://schemas.microsoft.com/office/drawing/2014/main" id="{8FF924F9-46ED-A16C-0E4B-FA3867CA7B5E}"/>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36790754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49"/>
        <p:cNvGrpSpPr/>
        <p:nvPr/>
      </p:nvGrpSpPr>
      <p:grpSpPr>
        <a:xfrm>
          <a:off x="0" y="0"/>
          <a:ext cx="0" cy="0"/>
          <a:chOff x="0" y="0"/>
          <a:chExt cx="0" cy="0"/>
        </a:xfrm>
      </p:grpSpPr>
      <p:sp>
        <p:nvSpPr>
          <p:cNvPr id="3550" name="Google Shape;3550;p55"/>
          <p:cNvSpPr/>
          <p:nvPr/>
        </p:nvSpPr>
        <p:spPr>
          <a:xfrm>
            <a:off x="548675" y="1586238"/>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5"/>
          <p:cNvSpPr/>
          <p:nvPr/>
        </p:nvSpPr>
        <p:spPr>
          <a:xfrm>
            <a:off x="3264340" y="1586238"/>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1200"/>
          </a:p>
        </p:txBody>
      </p:sp>
      <p:sp>
        <p:nvSpPr>
          <p:cNvPr id="3552" name="Google Shape;3552;p55"/>
          <p:cNvSpPr/>
          <p:nvPr/>
        </p:nvSpPr>
        <p:spPr>
          <a:xfrm>
            <a:off x="5979979" y="1586238"/>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5"/>
          <p:cNvSpPr/>
          <p:nvPr/>
        </p:nvSpPr>
        <p:spPr>
          <a:xfrm>
            <a:off x="548675" y="2987175"/>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5"/>
          <p:cNvSpPr/>
          <p:nvPr/>
        </p:nvSpPr>
        <p:spPr>
          <a:xfrm>
            <a:off x="3264340" y="2987175"/>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5"/>
          <p:cNvSpPr/>
          <p:nvPr/>
        </p:nvSpPr>
        <p:spPr>
          <a:xfrm>
            <a:off x="5979979" y="2987175"/>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5"/>
          <p:cNvSpPr txBox="1">
            <a:spLocks noGrp="1"/>
          </p:cNvSpPr>
          <p:nvPr>
            <p:ph type="title" idx="7"/>
          </p:nvPr>
        </p:nvSpPr>
        <p:spPr>
          <a:xfrm>
            <a:off x="661565" y="1807135"/>
            <a:ext cx="3138016" cy="8486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1. Motor Driver</a:t>
            </a:r>
            <a:endParaRPr/>
          </a:p>
        </p:txBody>
      </p:sp>
      <p:sp>
        <p:nvSpPr>
          <p:cNvPr id="3581" name="Google Shape;3581;p55"/>
          <p:cNvSpPr txBox="1">
            <a:spLocks noGrp="1"/>
          </p:cNvSpPr>
          <p:nvPr>
            <p:ph type="title" idx="9"/>
          </p:nvPr>
        </p:nvSpPr>
        <p:spPr>
          <a:xfrm>
            <a:off x="3394421" y="1743977"/>
            <a:ext cx="2846660" cy="100289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2. Servo motor &amp; Ultrasonic sensor</a:t>
            </a:r>
            <a:endParaRPr sz="2000"/>
          </a:p>
        </p:txBody>
      </p:sp>
      <p:sp>
        <p:nvSpPr>
          <p:cNvPr id="3583" name="Google Shape;3583;p55"/>
          <p:cNvSpPr txBox="1">
            <a:spLocks noGrp="1"/>
          </p:cNvSpPr>
          <p:nvPr>
            <p:ph type="title" idx="14"/>
          </p:nvPr>
        </p:nvSpPr>
        <p:spPr>
          <a:xfrm>
            <a:off x="6006000" y="1706038"/>
            <a:ext cx="2615400" cy="10028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 Flame sensor</a:t>
            </a:r>
            <a:endParaRPr/>
          </a:p>
        </p:txBody>
      </p:sp>
      <p:sp>
        <p:nvSpPr>
          <p:cNvPr id="3585" name="Google Shape;3585;p55"/>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Hardware component</a:t>
            </a:r>
            <a:endParaRPr sz="2800"/>
          </a:p>
        </p:txBody>
      </p:sp>
      <p:sp>
        <p:nvSpPr>
          <p:cNvPr id="3586" name="Google Shape;3586;p55"/>
          <p:cNvSpPr txBox="1">
            <a:spLocks noGrp="1"/>
          </p:cNvSpPr>
          <p:nvPr>
            <p:ph type="title" idx="2"/>
          </p:nvPr>
        </p:nvSpPr>
        <p:spPr>
          <a:xfrm>
            <a:off x="586972" y="3337103"/>
            <a:ext cx="2760404"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4. 2 NRF Module</a:t>
            </a:r>
            <a:endParaRPr/>
          </a:p>
        </p:txBody>
      </p:sp>
      <p:sp>
        <p:nvSpPr>
          <p:cNvPr id="3588" name="Google Shape;3588;p55"/>
          <p:cNvSpPr txBox="1">
            <a:spLocks noGrp="1"/>
          </p:cNvSpPr>
          <p:nvPr>
            <p:ph type="title" idx="3"/>
          </p:nvPr>
        </p:nvSpPr>
        <p:spPr>
          <a:xfrm>
            <a:off x="3431600" y="3117375"/>
            <a:ext cx="2717144" cy="12799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5. </a:t>
            </a:r>
            <a:r>
              <a:rPr lang="en-US" sz="2000"/>
              <a:t>ADXL 335</a:t>
            </a:r>
            <a:br>
              <a:rPr lang="en-US" sz="2000"/>
            </a:br>
            <a:r>
              <a:rPr lang="en-US" sz="2000"/>
              <a:t>Accelerometer</a:t>
            </a:r>
            <a:br>
              <a:rPr lang="en-US" sz="2000"/>
            </a:br>
            <a:endParaRPr lang="en" sz="2000"/>
          </a:p>
        </p:txBody>
      </p:sp>
      <p:sp>
        <p:nvSpPr>
          <p:cNvPr id="3590" name="Google Shape;3590;p55"/>
          <p:cNvSpPr txBox="1">
            <a:spLocks noGrp="1"/>
          </p:cNvSpPr>
          <p:nvPr>
            <p:ph type="title" idx="5"/>
          </p:nvPr>
        </p:nvSpPr>
        <p:spPr>
          <a:xfrm>
            <a:off x="5953474" y="3433888"/>
            <a:ext cx="2717143" cy="635458"/>
          </a:xfrm>
          <a:prstGeom prst="rect">
            <a:avLst/>
          </a:prstGeom>
        </p:spPr>
        <p:txBody>
          <a:bodyPr spcFirstLastPara="1" wrap="square" lIns="91425" tIns="91425" rIns="91425" bIns="91425" anchor="ctr" anchorCtr="0">
            <a:noAutofit/>
          </a:bodyPr>
          <a:lstStyle/>
          <a:p>
            <a:r>
              <a:rPr lang="en"/>
              <a:t>6. </a:t>
            </a:r>
            <a:r>
              <a:rPr lang="en-US" sz="2400" b="1">
                <a:solidFill>
                  <a:schemeClr val="accent6"/>
                </a:solidFill>
                <a:latin typeface="Inter"/>
                <a:ea typeface="Inter"/>
              </a:rPr>
              <a:t>Keypad &amp; LCD</a:t>
            </a:r>
            <a:br>
              <a:rPr lang="en-US" sz="2400" b="1">
                <a:solidFill>
                  <a:schemeClr val="accent6"/>
                </a:solidFill>
                <a:latin typeface="Inter"/>
                <a:ea typeface="Inter"/>
              </a:rPr>
            </a:br>
            <a:endParaRPr/>
          </a:p>
        </p:txBody>
      </p:sp>
      <p:grpSp>
        <p:nvGrpSpPr>
          <p:cNvPr id="3592" name="Google Shape;3592;p55"/>
          <p:cNvGrpSpPr/>
          <p:nvPr/>
        </p:nvGrpSpPr>
        <p:grpSpPr>
          <a:xfrm rot="1785379">
            <a:off x="1484222" y="186083"/>
            <a:ext cx="744306" cy="870537"/>
            <a:chOff x="1550475" y="1522188"/>
            <a:chExt cx="307200" cy="359300"/>
          </a:xfrm>
        </p:grpSpPr>
        <p:sp>
          <p:nvSpPr>
            <p:cNvPr id="3593" name="Google Shape;3593;p55"/>
            <p:cNvSpPr/>
            <p:nvPr/>
          </p:nvSpPr>
          <p:spPr>
            <a:xfrm>
              <a:off x="1550475" y="1522350"/>
              <a:ext cx="307200" cy="358975"/>
            </a:xfrm>
            <a:custGeom>
              <a:avLst/>
              <a:gdLst/>
              <a:ahLst/>
              <a:cxnLst/>
              <a:rect l="l" t="t" r="r" b="b"/>
              <a:pathLst>
                <a:path w="12288" h="14359" extrusionOk="0">
                  <a:moveTo>
                    <a:pt x="5561" y="0"/>
                  </a:moveTo>
                  <a:cubicBezTo>
                    <a:pt x="4775" y="0"/>
                    <a:pt x="4144" y="631"/>
                    <a:pt x="4144" y="1405"/>
                  </a:cubicBezTo>
                  <a:lnTo>
                    <a:pt x="4144" y="1417"/>
                  </a:lnTo>
                  <a:cubicBezTo>
                    <a:pt x="2108" y="2215"/>
                    <a:pt x="667" y="4191"/>
                    <a:pt x="667" y="6501"/>
                  </a:cubicBezTo>
                  <a:lnTo>
                    <a:pt x="667" y="9870"/>
                  </a:lnTo>
                  <a:cubicBezTo>
                    <a:pt x="275" y="10025"/>
                    <a:pt x="1" y="10406"/>
                    <a:pt x="1" y="10847"/>
                  </a:cubicBezTo>
                  <a:lnTo>
                    <a:pt x="1" y="12692"/>
                  </a:lnTo>
                  <a:cubicBezTo>
                    <a:pt x="1" y="12942"/>
                    <a:pt x="84" y="13168"/>
                    <a:pt x="239" y="13359"/>
                  </a:cubicBezTo>
                  <a:lnTo>
                    <a:pt x="239" y="14359"/>
                  </a:lnTo>
                  <a:lnTo>
                    <a:pt x="12109" y="14359"/>
                  </a:lnTo>
                  <a:lnTo>
                    <a:pt x="12109" y="13335"/>
                  </a:lnTo>
                  <a:lnTo>
                    <a:pt x="12062" y="13335"/>
                  </a:lnTo>
                  <a:cubicBezTo>
                    <a:pt x="12205" y="13156"/>
                    <a:pt x="12288" y="12930"/>
                    <a:pt x="12288" y="12692"/>
                  </a:cubicBezTo>
                  <a:lnTo>
                    <a:pt x="12288" y="10847"/>
                  </a:lnTo>
                  <a:cubicBezTo>
                    <a:pt x="12288" y="10394"/>
                    <a:pt x="12014" y="10025"/>
                    <a:pt x="11621" y="9870"/>
                  </a:cubicBezTo>
                  <a:lnTo>
                    <a:pt x="11621" y="6501"/>
                  </a:lnTo>
                  <a:cubicBezTo>
                    <a:pt x="11621" y="4131"/>
                    <a:pt x="10109" y="2119"/>
                    <a:pt x="8002" y="1357"/>
                  </a:cubicBezTo>
                  <a:cubicBezTo>
                    <a:pt x="7966" y="595"/>
                    <a:pt x="7347" y="0"/>
                    <a:pt x="658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4" name="Google Shape;3594;p55"/>
            <p:cNvGrpSpPr/>
            <p:nvPr/>
          </p:nvGrpSpPr>
          <p:grpSpPr>
            <a:xfrm>
              <a:off x="1550475" y="1522188"/>
              <a:ext cx="307200" cy="359300"/>
              <a:chOff x="1550475" y="-167450"/>
              <a:chExt cx="307200" cy="359300"/>
            </a:xfrm>
          </p:grpSpPr>
          <p:sp>
            <p:nvSpPr>
              <p:cNvPr id="3595" name="Google Shape;3595;p55"/>
              <p:cNvSpPr/>
              <p:nvPr/>
            </p:nvSpPr>
            <p:spPr>
              <a:xfrm>
                <a:off x="1654075" y="-167450"/>
                <a:ext cx="96450" cy="70575"/>
              </a:xfrm>
              <a:custGeom>
                <a:avLst/>
                <a:gdLst/>
                <a:ahLst/>
                <a:cxnLst/>
                <a:rect l="l" t="t" r="r" b="b"/>
                <a:pathLst>
                  <a:path w="3858" h="2823" extrusionOk="0">
                    <a:moveTo>
                      <a:pt x="1417" y="0"/>
                    </a:moveTo>
                    <a:cubicBezTo>
                      <a:pt x="631" y="0"/>
                      <a:pt x="0" y="632"/>
                      <a:pt x="0" y="1417"/>
                    </a:cubicBezTo>
                    <a:cubicBezTo>
                      <a:pt x="0" y="2191"/>
                      <a:pt x="631" y="2822"/>
                      <a:pt x="1417" y="2822"/>
                    </a:cubicBezTo>
                    <a:lnTo>
                      <a:pt x="2441" y="2822"/>
                    </a:lnTo>
                    <a:cubicBezTo>
                      <a:pt x="3227" y="2822"/>
                      <a:pt x="3858" y="2191"/>
                      <a:pt x="3858" y="1417"/>
                    </a:cubicBezTo>
                    <a:cubicBezTo>
                      <a:pt x="3858" y="632"/>
                      <a:pt x="3227" y="0"/>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5"/>
              <p:cNvSpPr/>
              <p:nvPr/>
            </p:nvSpPr>
            <p:spPr>
              <a:xfrm>
                <a:off x="1704675" y="67975"/>
                <a:ext cx="152700" cy="64625"/>
              </a:xfrm>
              <a:custGeom>
                <a:avLst/>
                <a:gdLst/>
                <a:ahLst/>
                <a:cxnLst/>
                <a:rect l="l" t="t" r="r" b="b"/>
                <a:pathLst>
                  <a:path w="6108" h="2585" extrusionOk="0">
                    <a:moveTo>
                      <a:pt x="201" y="0"/>
                    </a:moveTo>
                    <a:cubicBezTo>
                      <a:pt x="134" y="0"/>
                      <a:pt x="67" y="1"/>
                      <a:pt x="0" y="1"/>
                    </a:cubicBezTo>
                    <a:lnTo>
                      <a:pt x="393" y="1"/>
                    </a:lnTo>
                    <a:cubicBezTo>
                      <a:pt x="1048" y="25"/>
                      <a:pt x="1084" y="990"/>
                      <a:pt x="500" y="1073"/>
                    </a:cubicBezTo>
                    <a:cubicBezTo>
                      <a:pt x="2298" y="1097"/>
                      <a:pt x="4096" y="1442"/>
                      <a:pt x="5513" y="2585"/>
                    </a:cubicBezTo>
                    <a:lnTo>
                      <a:pt x="6108" y="1680"/>
                    </a:lnTo>
                    <a:cubicBezTo>
                      <a:pt x="4470" y="365"/>
                      <a:pt x="2274" y="0"/>
                      <a:pt x="201"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5"/>
              <p:cNvSpPr/>
              <p:nvPr/>
            </p:nvSpPr>
            <p:spPr>
              <a:xfrm>
                <a:off x="1692175" y="94475"/>
                <a:ext cx="12525" cy="325"/>
              </a:xfrm>
              <a:custGeom>
                <a:avLst/>
                <a:gdLst/>
                <a:ahLst/>
                <a:cxnLst/>
                <a:rect l="l" t="t" r="r" b="b"/>
                <a:pathLst>
                  <a:path w="501" h="13" extrusionOk="0">
                    <a:moveTo>
                      <a:pt x="500" y="1"/>
                    </a:moveTo>
                    <a:cubicBezTo>
                      <a:pt x="333" y="1"/>
                      <a:pt x="167" y="1"/>
                      <a:pt x="0" y="13"/>
                    </a:cubicBezTo>
                    <a:lnTo>
                      <a:pt x="107" y="13"/>
                    </a:lnTo>
                    <a:cubicBezTo>
                      <a:pt x="238" y="13"/>
                      <a:pt x="369" y="13"/>
                      <a:pt x="50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5"/>
              <p:cNvSpPr/>
              <p:nvPr/>
            </p:nvSpPr>
            <p:spPr>
              <a:xfrm>
                <a:off x="1704675" y="94550"/>
                <a:ext cx="12525" cy="250"/>
              </a:xfrm>
              <a:custGeom>
                <a:avLst/>
                <a:gdLst/>
                <a:ahLst/>
                <a:cxnLst/>
                <a:rect l="l" t="t" r="r" b="b"/>
                <a:pathLst>
                  <a:path w="501" h="10" extrusionOk="0">
                    <a:moveTo>
                      <a:pt x="250" y="1"/>
                    </a:moveTo>
                    <a:cubicBezTo>
                      <a:pt x="167" y="1"/>
                      <a:pt x="83" y="4"/>
                      <a:pt x="0" y="10"/>
                    </a:cubicBezTo>
                    <a:lnTo>
                      <a:pt x="500" y="10"/>
                    </a:lnTo>
                    <a:cubicBezTo>
                      <a:pt x="417" y="4"/>
                      <a:pt x="333" y="1"/>
                      <a:pt x="25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5"/>
              <p:cNvSpPr/>
              <p:nvPr/>
            </p:nvSpPr>
            <p:spPr>
              <a:xfrm>
                <a:off x="1552275" y="67975"/>
                <a:ext cx="152425" cy="64350"/>
              </a:xfrm>
              <a:custGeom>
                <a:avLst/>
                <a:gdLst/>
                <a:ahLst/>
                <a:cxnLst/>
                <a:rect l="l" t="t" r="r" b="b"/>
                <a:pathLst>
                  <a:path w="6097" h="2574" extrusionOk="0">
                    <a:moveTo>
                      <a:pt x="5902" y="0"/>
                    </a:moveTo>
                    <a:cubicBezTo>
                      <a:pt x="5839" y="0"/>
                      <a:pt x="5775" y="1"/>
                      <a:pt x="5711" y="1"/>
                    </a:cubicBezTo>
                    <a:lnTo>
                      <a:pt x="6096" y="1"/>
                    </a:lnTo>
                    <a:cubicBezTo>
                      <a:pt x="6031" y="1"/>
                      <a:pt x="5967" y="0"/>
                      <a:pt x="5902" y="0"/>
                    </a:cubicBezTo>
                    <a:close/>
                    <a:moveTo>
                      <a:pt x="5703" y="1"/>
                    </a:moveTo>
                    <a:cubicBezTo>
                      <a:pt x="5702" y="1"/>
                      <a:pt x="5701" y="1"/>
                      <a:pt x="5700" y="1"/>
                    </a:cubicBezTo>
                    <a:lnTo>
                      <a:pt x="5700" y="1"/>
                    </a:lnTo>
                    <a:cubicBezTo>
                      <a:pt x="5704" y="1"/>
                      <a:pt x="5707" y="1"/>
                      <a:pt x="5711" y="1"/>
                    </a:cubicBezTo>
                    <a:close/>
                    <a:moveTo>
                      <a:pt x="5700" y="1"/>
                    </a:moveTo>
                    <a:lnTo>
                      <a:pt x="5700" y="1"/>
                    </a:lnTo>
                    <a:cubicBezTo>
                      <a:pt x="3652" y="26"/>
                      <a:pt x="1611" y="428"/>
                      <a:pt x="0" y="1692"/>
                    </a:cubicBezTo>
                    <a:lnTo>
                      <a:pt x="584" y="2573"/>
                    </a:lnTo>
                    <a:cubicBezTo>
                      <a:pt x="1965" y="1430"/>
                      <a:pt x="3810" y="1097"/>
                      <a:pt x="5596" y="1073"/>
                    </a:cubicBezTo>
                    <a:cubicBezTo>
                      <a:pt x="5014" y="978"/>
                      <a:pt x="5048" y="28"/>
                      <a:pt x="570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5"/>
              <p:cNvSpPr/>
              <p:nvPr/>
            </p:nvSpPr>
            <p:spPr>
              <a:xfrm>
                <a:off x="1677575" y="68000"/>
                <a:ext cx="54200" cy="26800"/>
              </a:xfrm>
              <a:custGeom>
                <a:avLst/>
                <a:gdLst/>
                <a:ahLst/>
                <a:cxnLst/>
                <a:rect l="l" t="t" r="r" b="b"/>
                <a:pathLst>
                  <a:path w="2168" h="1072" extrusionOk="0">
                    <a:moveTo>
                      <a:pt x="691" y="0"/>
                    </a:moveTo>
                    <a:cubicBezTo>
                      <a:pt x="36" y="24"/>
                      <a:pt x="1" y="989"/>
                      <a:pt x="584" y="1072"/>
                    </a:cubicBezTo>
                    <a:cubicBezTo>
                      <a:pt x="667" y="1066"/>
                      <a:pt x="751" y="1063"/>
                      <a:pt x="834" y="1063"/>
                    </a:cubicBezTo>
                    <a:cubicBezTo>
                      <a:pt x="917" y="1063"/>
                      <a:pt x="1001" y="1066"/>
                      <a:pt x="1084" y="1072"/>
                    </a:cubicBezTo>
                    <a:cubicBezTo>
                      <a:pt x="1167" y="1066"/>
                      <a:pt x="1251" y="1063"/>
                      <a:pt x="1334" y="1063"/>
                    </a:cubicBezTo>
                    <a:cubicBezTo>
                      <a:pt x="1417" y="1063"/>
                      <a:pt x="1501" y="1066"/>
                      <a:pt x="1584" y="1072"/>
                    </a:cubicBezTo>
                    <a:cubicBezTo>
                      <a:pt x="2168" y="989"/>
                      <a:pt x="2132" y="24"/>
                      <a:pt x="1477"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5"/>
              <p:cNvSpPr/>
              <p:nvPr/>
            </p:nvSpPr>
            <p:spPr>
              <a:xfrm>
                <a:off x="1550475" y="77825"/>
                <a:ext cx="51825" cy="97950"/>
              </a:xfrm>
              <a:custGeom>
                <a:avLst/>
                <a:gdLst/>
                <a:ahLst/>
                <a:cxnLst/>
                <a:rect l="l" t="t" r="r" b="b"/>
                <a:pathLst>
                  <a:path w="2073" h="3918" extrusionOk="0">
                    <a:moveTo>
                      <a:pt x="1037" y="0"/>
                    </a:moveTo>
                    <a:cubicBezTo>
                      <a:pt x="465" y="0"/>
                      <a:pt x="1" y="465"/>
                      <a:pt x="1" y="1036"/>
                    </a:cubicBezTo>
                    <a:lnTo>
                      <a:pt x="1" y="2882"/>
                    </a:lnTo>
                    <a:cubicBezTo>
                      <a:pt x="1" y="3453"/>
                      <a:pt x="465" y="3917"/>
                      <a:pt x="1037" y="3917"/>
                    </a:cubicBezTo>
                    <a:cubicBezTo>
                      <a:pt x="1608" y="3917"/>
                      <a:pt x="2072" y="3453"/>
                      <a:pt x="2072" y="2882"/>
                    </a:cubicBezTo>
                    <a:lnTo>
                      <a:pt x="2072" y="1036"/>
                    </a:lnTo>
                    <a:cubicBezTo>
                      <a:pt x="2072" y="465"/>
                      <a:pt x="1608" y="0"/>
                      <a:pt x="10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5"/>
              <p:cNvSpPr/>
              <p:nvPr/>
            </p:nvSpPr>
            <p:spPr>
              <a:xfrm>
                <a:off x="1805875" y="77825"/>
                <a:ext cx="51800" cy="97950"/>
              </a:xfrm>
              <a:custGeom>
                <a:avLst/>
                <a:gdLst/>
                <a:ahLst/>
                <a:cxnLst/>
                <a:rect l="l" t="t" r="r" b="b"/>
                <a:pathLst>
                  <a:path w="2072" h="3918" extrusionOk="0">
                    <a:moveTo>
                      <a:pt x="1036" y="0"/>
                    </a:moveTo>
                    <a:cubicBezTo>
                      <a:pt x="465" y="0"/>
                      <a:pt x="0" y="465"/>
                      <a:pt x="0" y="1036"/>
                    </a:cubicBezTo>
                    <a:lnTo>
                      <a:pt x="0" y="2882"/>
                    </a:lnTo>
                    <a:cubicBezTo>
                      <a:pt x="0" y="3453"/>
                      <a:pt x="465" y="3917"/>
                      <a:pt x="1036" y="3917"/>
                    </a:cubicBezTo>
                    <a:cubicBezTo>
                      <a:pt x="1608" y="3917"/>
                      <a:pt x="2072" y="3453"/>
                      <a:pt x="2072" y="2882"/>
                    </a:cubicBezTo>
                    <a:lnTo>
                      <a:pt x="2072" y="1036"/>
                    </a:lnTo>
                    <a:cubicBezTo>
                      <a:pt x="2072" y="465"/>
                      <a:pt x="1608" y="0"/>
                      <a:pt x="10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5"/>
              <p:cNvSpPr/>
              <p:nvPr/>
            </p:nvSpPr>
            <p:spPr>
              <a:xfrm>
                <a:off x="1567450" y="-141550"/>
                <a:ext cx="273575" cy="307800"/>
              </a:xfrm>
              <a:custGeom>
                <a:avLst/>
                <a:gdLst/>
                <a:ahLst/>
                <a:cxnLst/>
                <a:rect l="l" t="t" r="r" b="b"/>
                <a:pathLst>
                  <a:path w="10943" h="12312" extrusionOk="0">
                    <a:moveTo>
                      <a:pt x="5465" y="0"/>
                    </a:moveTo>
                    <a:cubicBezTo>
                      <a:pt x="2441" y="0"/>
                      <a:pt x="0" y="2453"/>
                      <a:pt x="0" y="5477"/>
                    </a:cubicBezTo>
                    <a:lnTo>
                      <a:pt x="0" y="12311"/>
                    </a:lnTo>
                    <a:lnTo>
                      <a:pt x="10942" y="12311"/>
                    </a:lnTo>
                    <a:lnTo>
                      <a:pt x="10942" y="5477"/>
                    </a:lnTo>
                    <a:cubicBezTo>
                      <a:pt x="10942" y="2453"/>
                      <a:pt x="8489" y="0"/>
                      <a:pt x="5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5"/>
              <p:cNvSpPr/>
              <p:nvPr/>
            </p:nvSpPr>
            <p:spPr>
              <a:xfrm>
                <a:off x="1556425" y="166225"/>
                <a:ext cx="10750" cy="25625"/>
              </a:xfrm>
              <a:custGeom>
                <a:avLst/>
                <a:gdLst/>
                <a:ahLst/>
                <a:cxnLst/>
                <a:rect l="l" t="t" r="r" b="b"/>
                <a:pathLst>
                  <a:path w="430" h="1025" extrusionOk="0">
                    <a:moveTo>
                      <a:pt x="1" y="0"/>
                    </a:moveTo>
                    <a:lnTo>
                      <a:pt x="1" y="1024"/>
                    </a:lnTo>
                    <a:lnTo>
                      <a:pt x="429" y="1024"/>
                    </a:lnTo>
                    <a:lnTo>
                      <a:pt x="4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5"/>
              <p:cNvSpPr/>
              <p:nvPr/>
            </p:nvSpPr>
            <p:spPr>
              <a:xfrm>
                <a:off x="1841000" y="166225"/>
                <a:ext cx="12225" cy="25625"/>
              </a:xfrm>
              <a:custGeom>
                <a:avLst/>
                <a:gdLst/>
                <a:ahLst/>
                <a:cxnLst/>
                <a:rect l="l" t="t" r="r" b="b"/>
                <a:pathLst>
                  <a:path w="489" h="1025" extrusionOk="0">
                    <a:moveTo>
                      <a:pt x="0" y="0"/>
                    </a:moveTo>
                    <a:lnTo>
                      <a:pt x="0" y="1024"/>
                    </a:lnTo>
                    <a:lnTo>
                      <a:pt x="488" y="1024"/>
                    </a:lnTo>
                    <a:lnTo>
                      <a:pt x="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1567150" y="166225"/>
                <a:ext cx="273875" cy="25625"/>
              </a:xfrm>
              <a:custGeom>
                <a:avLst/>
                <a:gdLst/>
                <a:ahLst/>
                <a:cxnLst/>
                <a:rect l="l" t="t" r="r" b="b"/>
                <a:pathLst>
                  <a:path w="10955" h="1025" extrusionOk="0">
                    <a:moveTo>
                      <a:pt x="0" y="0"/>
                    </a:moveTo>
                    <a:lnTo>
                      <a:pt x="0" y="1024"/>
                    </a:lnTo>
                    <a:lnTo>
                      <a:pt x="10954" y="1024"/>
                    </a:lnTo>
                    <a:lnTo>
                      <a:pt x="109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1629950" y="80800"/>
                <a:ext cx="25025" cy="25025"/>
              </a:xfrm>
              <a:custGeom>
                <a:avLst/>
                <a:gdLst/>
                <a:ahLst/>
                <a:cxnLst/>
                <a:rect l="l" t="t" r="r" b="b"/>
                <a:pathLst>
                  <a:path w="1001" h="1001" extrusionOk="0">
                    <a:moveTo>
                      <a:pt x="1" y="0"/>
                    </a:moveTo>
                    <a:lnTo>
                      <a:pt x="1001" y="0"/>
                    </a:lnTo>
                    <a:lnTo>
                      <a:pt x="1001" y="1000"/>
                    </a:lnTo>
                    <a:lnTo>
                      <a:pt x="1"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5"/>
              <p:cNvSpPr/>
              <p:nvPr/>
            </p:nvSpPr>
            <p:spPr>
              <a:xfrm>
                <a:off x="1660600" y="80800"/>
                <a:ext cx="25325" cy="25025"/>
              </a:xfrm>
              <a:custGeom>
                <a:avLst/>
                <a:gdLst/>
                <a:ahLst/>
                <a:cxnLst/>
                <a:rect l="l" t="t" r="r" b="b"/>
                <a:pathLst>
                  <a:path w="1013" h="1001" extrusionOk="0">
                    <a:moveTo>
                      <a:pt x="1" y="0"/>
                    </a:moveTo>
                    <a:lnTo>
                      <a:pt x="1" y="1000"/>
                    </a:lnTo>
                    <a:lnTo>
                      <a:pt x="1013" y="1000"/>
                    </a:lnTo>
                    <a:lnTo>
                      <a:pt x="1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5"/>
              <p:cNvSpPr/>
              <p:nvPr/>
            </p:nvSpPr>
            <p:spPr>
              <a:xfrm>
                <a:off x="1691575" y="80800"/>
                <a:ext cx="25025" cy="25025"/>
              </a:xfrm>
              <a:custGeom>
                <a:avLst/>
                <a:gdLst/>
                <a:ahLst/>
                <a:cxnLst/>
                <a:rect l="l" t="t" r="r" b="b"/>
                <a:pathLst>
                  <a:path w="1001" h="1001" extrusionOk="0">
                    <a:moveTo>
                      <a:pt x="0" y="0"/>
                    </a:moveTo>
                    <a:lnTo>
                      <a:pt x="1000" y="0"/>
                    </a:lnTo>
                    <a:lnTo>
                      <a:pt x="1000" y="1000"/>
                    </a:lnTo>
                    <a:lnTo>
                      <a:pt x="0"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5"/>
              <p:cNvSpPr/>
              <p:nvPr/>
            </p:nvSpPr>
            <p:spPr>
              <a:xfrm>
                <a:off x="1722225" y="80800"/>
                <a:ext cx="25325" cy="25025"/>
              </a:xfrm>
              <a:custGeom>
                <a:avLst/>
                <a:gdLst/>
                <a:ahLst/>
                <a:cxnLst/>
                <a:rect l="l" t="t" r="r" b="b"/>
                <a:pathLst>
                  <a:path w="1013" h="1001" extrusionOk="0">
                    <a:moveTo>
                      <a:pt x="1" y="0"/>
                    </a:moveTo>
                    <a:lnTo>
                      <a:pt x="1" y="1000"/>
                    </a:lnTo>
                    <a:lnTo>
                      <a:pt x="1013" y="1000"/>
                    </a:lnTo>
                    <a:lnTo>
                      <a:pt x="1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5"/>
              <p:cNvSpPr/>
              <p:nvPr/>
            </p:nvSpPr>
            <p:spPr>
              <a:xfrm>
                <a:off x="1753175" y="80800"/>
                <a:ext cx="25025" cy="25025"/>
              </a:xfrm>
              <a:custGeom>
                <a:avLst/>
                <a:gdLst/>
                <a:ahLst/>
                <a:cxnLst/>
                <a:rect l="l" t="t" r="r" b="b"/>
                <a:pathLst>
                  <a:path w="1001" h="1001" extrusionOk="0">
                    <a:moveTo>
                      <a:pt x="1" y="0"/>
                    </a:moveTo>
                    <a:lnTo>
                      <a:pt x="1001" y="0"/>
                    </a:lnTo>
                    <a:lnTo>
                      <a:pt x="1001" y="1000"/>
                    </a:lnTo>
                    <a:lnTo>
                      <a:pt x="1"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5"/>
              <p:cNvSpPr/>
              <p:nvPr/>
            </p:nvSpPr>
            <p:spPr>
              <a:xfrm>
                <a:off x="1607025" y="-36475"/>
                <a:ext cx="82175" cy="82175"/>
              </a:xfrm>
              <a:custGeom>
                <a:avLst/>
                <a:gdLst/>
                <a:ahLst/>
                <a:cxnLst/>
                <a:rect l="l" t="t" r="r" b="b"/>
                <a:pathLst>
                  <a:path w="3287" h="3287" extrusionOk="0">
                    <a:moveTo>
                      <a:pt x="3287" y="1643"/>
                    </a:moveTo>
                    <a:cubicBezTo>
                      <a:pt x="3287" y="2548"/>
                      <a:pt x="2549" y="3286"/>
                      <a:pt x="1644" y="3286"/>
                    </a:cubicBezTo>
                    <a:cubicBezTo>
                      <a:pt x="739" y="3286"/>
                      <a:pt x="1" y="2548"/>
                      <a:pt x="1" y="1643"/>
                    </a:cubicBezTo>
                    <a:cubicBezTo>
                      <a:pt x="1" y="738"/>
                      <a:pt x="739" y="0"/>
                      <a:pt x="1644" y="0"/>
                    </a:cubicBezTo>
                    <a:cubicBezTo>
                      <a:pt x="2549" y="0"/>
                      <a:pt x="3287" y="738"/>
                      <a:pt x="3287" y="16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5"/>
              <p:cNvSpPr/>
              <p:nvPr/>
            </p:nvSpPr>
            <p:spPr>
              <a:xfrm>
                <a:off x="1638575" y="-4925"/>
                <a:ext cx="19075" cy="19375"/>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5"/>
              <p:cNvSpPr/>
              <p:nvPr/>
            </p:nvSpPr>
            <p:spPr>
              <a:xfrm>
                <a:off x="1718950" y="-36475"/>
                <a:ext cx="82175" cy="82175"/>
              </a:xfrm>
              <a:custGeom>
                <a:avLst/>
                <a:gdLst/>
                <a:ahLst/>
                <a:cxnLst/>
                <a:rect l="l" t="t" r="r" b="b"/>
                <a:pathLst>
                  <a:path w="3287" h="3287" extrusionOk="0">
                    <a:moveTo>
                      <a:pt x="3287" y="1643"/>
                    </a:moveTo>
                    <a:cubicBezTo>
                      <a:pt x="3287" y="2548"/>
                      <a:pt x="2549" y="3286"/>
                      <a:pt x="1644" y="3286"/>
                    </a:cubicBezTo>
                    <a:cubicBezTo>
                      <a:pt x="739" y="3286"/>
                      <a:pt x="1" y="2548"/>
                      <a:pt x="1" y="1643"/>
                    </a:cubicBezTo>
                    <a:cubicBezTo>
                      <a:pt x="1" y="738"/>
                      <a:pt x="739" y="0"/>
                      <a:pt x="1644" y="0"/>
                    </a:cubicBezTo>
                    <a:cubicBezTo>
                      <a:pt x="2549" y="0"/>
                      <a:pt x="3287" y="738"/>
                      <a:pt x="3287" y="16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5"/>
              <p:cNvSpPr/>
              <p:nvPr/>
            </p:nvSpPr>
            <p:spPr>
              <a:xfrm>
                <a:off x="1750500" y="-4925"/>
                <a:ext cx="19075" cy="19375"/>
              </a:xfrm>
              <a:custGeom>
                <a:avLst/>
                <a:gdLst/>
                <a:ahLst/>
                <a:cxnLst/>
                <a:rect l="l" t="t" r="r" b="b"/>
                <a:pathLst>
                  <a:path w="763" h="775" extrusionOk="0">
                    <a:moveTo>
                      <a:pt x="382" y="0"/>
                    </a:moveTo>
                    <a:cubicBezTo>
                      <a:pt x="167" y="0"/>
                      <a:pt x="1" y="179"/>
                      <a:pt x="1" y="381"/>
                    </a:cubicBezTo>
                    <a:cubicBezTo>
                      <a:pt x="1" y="596"/>
                      <a:pt x="167" y="774"/>
                      <a:pt x="382" y="774"/>
                    </a:cubicBezTo>
                    <a:cubicBezTo>
                      <a:pt x="596" y="774"/>
                      <a:pt x="763" y="596"/>
                      <a:pt x="763" y="381"/>
                    </a:cubicBezTo>
                    <a:cubicBezTo>
                      <a:pt x="763" y="179"/>
                      <a:pt x="596"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6" name="Google Shape;3616;p55"/>
          <p:cNvGrpSpPr/>
          <p:nvPr/>
        </p:nvGrpSpPr>
        <p:grpSpPr>
          <a:xfrm rot="-434757">
            <a:off x="6825759" y="420606"/>
            <a:ext cx="926830" cy="794750"/>
            <a:chOff x="4041575" y="1574875"/>
            <a:chExt cx="296475" cy="254225"/>
          </a:xfrm>
        </p:grpSpPr>
        <p:sp>
          <p:nvSpPr>
            <p:cNvPr id="3617" name="Google Shape;3617;p55"/>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8" name="Google Shape;3618;p55"/>
            <p:cNvGrpSpPr/>
            <p:nvPr/>
          </p:nvGrpSpPr>
          <p:grpSpPr>
            <a:xfrm>
              <a:off x="4041575" y="1575025"/>
              <a:ext cx="296475" cy="253925"/>
              <a:chOff x="4041575" y="-114775"/>
              <a:chExt cx="296475" cy="253925"/>
            </a:xfrm>
          </p:grpSpPr>
          <p:sp>
            <p:nvSpPr>
              <p:cNvPr id="3619" name="Google Shape;3619;p55"/>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5"/>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5"/>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5"/>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5"/>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5"/>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5"/>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5"/>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5"/>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5"/>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9" name="Google Shape;3629;p55"/>
          <p:cNvGrpSpPr/>
          <p:nvPr/>
        </p:nvGrpSpPr>
        <p:grpSpPr>
          <a:xfrm rot="751769">
            <a:off x="8078370" y="35729"/>
            <a:ext cx="1088326" cy="866942"/>
            <a:chOff x="5784050" y="1584700"/>
            <a:chExt cx="294100" cy="234275"/>
          </a:xfrm>
        </p:grpSpPr>
        <p:sp>
          <p:nvSpPr>
            <p:cNvPr id="3630" name="Google Shape;3630;p55"/>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1" name="Google Shape;3631;p55"/>
            <p:cNvGrpSpPr/>
            <p:nvPr/>
          </p:nvGrpSpPr>
          <p:grpSpPr>
            <a:xfrm>
              <a:off x="5784050" y="1584700"/>
              <a:ext cx="294100" cy="234275"/>
              <a:chOff x="5784050" y="-104950"/>
              <a:chExt cx="294100" cy="234275"/>
            </a:xfrm>
          </p:grpSpPr>
          <p:sp>
            <p:nvSpPr>
              <p:cNvPr id="3632" name="Google Shape;3632;p55"/>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5"/>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5"/>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5"/>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5"/>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5"/>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8" name="Google Shape;3638;p55"/>
          <p:cNvGrpSpPr/>
          <p:nvPr/>
        </p:nvGrpSpPr>
        <p:grpSpPr>
          <a:xfrm rot="-974363">
            <a:off x="-39842" y="180861"/>
            <a:ext cx="752067" cy="1129228"/>
            <a:chOff x="6630575" y="1482600"/>
            <a:chExt cx="292025" cy="438475"/>
          </a:xfrm>
        </p:grpSpPr>
        <p:sp>
          <p:nvSpPr>
            <p:cNvPr id="3639" name="Google Shape;3639;p55"/>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0" name="Google Shape;3640;p55"/>
            <p:cNvGrpSpPr/>
            <p:nvPr/>
          </p:nvGrpSpPr>
          <p:grpSpPr>
            <a:xfrm>
              <a:off x="6630575" y="1482600"/>
              <a:ext cx="292025" cy="438475"/>
              <a:chOff x="6630575" y="-207050"/>
              <a:chExt cx="292025" cy="438475"/>
            </a:xfrm>
          </p:grpSpPr>
          <p:sp>
            <p:nvSpPr>
              <p:cNvPr id="3641" name="Google Shape;3641;p55"/>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5"/>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5"/>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5"/>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5"/>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5"/>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5"/>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5"/>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5"/>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5"/>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5"/>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5"/>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5"/>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5"/>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5"/>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5"/>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5"/>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5"/>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5"/>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8" name="Google Shape;2308;p44"/>
          <p:cNvSpPr txBox="1">
            <a:spLocks noGrp="1"/>
          </p:cNvSpPr>
          <p:nvPr>
            <p:ph type="body" idx="1"/>
          </p:nvPr>
        </p:nvSpPr>
        <p:spPr>
          <a:xfrm>
            <a:off x="2482543" y="1638899"/>
            <a:ext cx="3740100" cy="2211138"/>
          </a:xfrm>
          <a:prstGeom prst="rect">
            <a:avLst/>
          </a:prstGeom>
        </p:spPr>
        <p:txBody>
          <a:bodyPr spcFirstLastPara="1" wrap="square" lIns="91425" tIns="91425" rIns="91425" bIns="91425" anchor="t" anchorCtr="0">
            <a:noAutofit/>
          </a:bodyPr>
          <a:lstStyle/>
          <a:p>
            <a:pPr marL="0" indent="0">
              <a:buNone/>
            </a:pPr>
            <a:r>
              <a:rPr lang="en-US"/>
              <a:t>- The car is moved first by the motor driver, which directs the flow of current from the parts in and out and controls the power entering the motor.</a:t>
            </a:r>
            <a:endParaRPr lang="ar-EG"/>
          </a:p>
          <a:p>
            <a:pPr marL="0" indent="0">
              <a:buNone/>
            </a:pPr>
            <a:endParaRPr lang="ar-EG"/>
          </a:p>
          <a:p>
            <a:pPr marL="0" indent="0">
              <a:buNone/>
            </a:pPr>
            <a:r>
              <a:rPr lang="en-US"/>
              <a:t>- The motor driver requires up to 12 volts to move, common ground, and the ESP32 requires 5 volts to connect to it and regulate the motor's direction.</a:t>
            </a:r>
          </a:p>
        </p:txBody>
      </p:sp>
      <p:grpSp>
        <p:nvGrpSpPr>
          <p:cNvPr id="2512" name="Google Shape;2512;p44"/>
          <p:cNvGrpSpPr/>
          <p:nvPr/>
        </p:nvGrpSpPr>
        <p:grpSpPr>
          <a:xfrm>
            <a:off x="6692516" y="505713"/>
            <a:ext cx="234762" cy="218290"/>
            <a:chOff x="8652775" y="883650"/>
            <a:chExt cx="38125" cy="35450"/>
          </a:xfrm>
        </p:grpSpPr>
        <p:sp>
          <p:nvSpPr>
            <p:cNvPr id="2513" name="Google Shape;2513;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F42ADA54-3982-620B-5C34-0D7366E2C87A}"/>
              </a:ext>
            </a:extLst>
          </p:cNvPr>
          <p:cNvSpPr txBox="1"/>
          <p:nvPr/>
        </p:nvSpPr>
        <p:spPr>
          <a:xfrm>
            <a:off x="2241924" y="567553"/>
            <a:ext cx="3134191" cy="584775"/>
          </a:xfrm>
          <a:prstGeom prst="rect">
            <a:avLst/>
          </a:prstGeom>
          <a:noFill/>
        </p:spPr>
        <p:txBody>
          <a:bodyPr wrap="none" rtlCol="0">
            <a:spAutoFit/>
          </a:bodyPr>
          <a:lstStyle/>
          <a:p>
            <a:r>
              <a:rPr lang="en-US" sz="3200" b="1">
                <a:solidFill>
                  <a:schemeClr val="accent6"/>
                </a:solidFill>
                <a:latin typeface="Inter" panose="020B0604020202020204" charset="0"/>
                <a:ea typeface="Inter" panose="020B0604020202020204" charset="0"/>
              </a:rPr>
              <a:t>1. Motor Driver</a:t>
            </a:r>
          </a:p>
        </p:txBody>
      </p:sp>
      <p:pic>
        <p:nvPicPr>
          <p:cNvPr id="2" name="Picture 1" descr="A circuit board with text on it&#10;&#10;Description automatically generated">
            <a:extLst>
              <a:ext uri="{FF2B5EF4-FFF2-40B4-BE49-F238E27FC236}">
                <a16:creationId xmlns:a16="http://schemas.microsoft.com/office/drawing/2014/main" id="{5FA60BB7-FAA1-3C8D-BB6E-2655224B1610}"/>
              </a:ext>
            </a:extLst>
          </p:cNvPr>
          <p:cNvPicPr>
            <a:picLocks noChangeAspect="1"/>
          </p:cNvPicPr>
          <p:nvPr/>
        </p:nvPicPr>
        <p:blipFill>
          <a:blip r:embed="rId3"/>
          <a:stretch>
            <a:fillRect/>
          </a:stretch>
        </p:blipFill>
        <p:spPr>
          <a:xfrm rot="19515411">
            <a:off x="5951020" y="1507495"/>
            <a:ext cx="3515096" cy="2340923"/>
          </a:xfrm>
          <a:prstGeom prst="rect">
            <a:avLst/>
          </a:prstGeom>
          <a:ln>
            <a:noFill/>
          </a:ln>
          <a:effectLst>
            <a:outerShdw blurRad="292100" dist="139700" dir="2700000" algn="tl" rotWithShape="0">
              <a:srgbClr val="333333">
                <a:alpha val="65000"/>
              </a:srgbClr>
            </a:outerShdw>
          </a:effectLst>
        </p:spPr>
      </p:pic>
      <p:grpSp>
        <p:nvGrpSpPr>
          <p:cNvPr id="58" name="Google Shape;2309;p44">
            <a:extLst>
              <a:ext uri="{FF2B5EF4-FFF2-40B4-BE49-F238E27FC236}">
                <a16:creationId xmlns:a16="http://schemas.microsoft.com/office/drawing/2014/main" id="{663B77C3-EF21-6C38-726A-8F372B363909}"/>
              </a:ext>
            </a:extLst>
          </p:cNvPr>
          <p:cNvGrpSpPr/>
          <p:nvPr/>
        </p:nvGrpSpPr>
        <p:grpSpPr>
          <a:xfrm rot="866130">
            <a:off x="249590" y="-264931"/>
            <a:ext cx="1498719" cy="2192273"/>
            <a:chOff x="1463275" y="2373500"/>
            <a:chExt cx="484900" cy="711125"/>
          </a:xfrm>
        </p:grpSpPr>
        <p:sp>
          <p:nvSpPr>
            <p:cNvPr id="59" name="Google Shape;2310;p44">
              <a:extLst>
                <a:ext uri="{FF2B5EF4-FFF2-40B4-BE49-F238E27FC236}">
                  <a16:creationId xmlns:a16="http://schemas.microsoft.com/office/drawing/2014/main" id="{C0BD8E45-7632-1747-C618-5E58C2564FDE}"/>
                </a:ext>
              </a:extLst>
            </p:cNvPr>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2311;p44">
              <a:extLst>
                <a:ext uri="{FF2B5EF4-FFF2-40B4-BE49-F238E27FC236}">
                  <a16:creationId xmlns:a16="http://schemas.microsoft.com/office/drawing/2014/main" id="{E3922C1B-EA16-2DDF-31C8-965FDDA63F6C}"/>
                </a:ext>
              </a:extLst>
            </p:cNvPr>
            <p:cNvGrpSpPr/>
            <p:nvPr/>
          </p:nvGrpSpPr>
          <p:grpSpPr>
            <a:xfrm>
              <a:off x="1463275" y="2373500"/>
              <a:ext cx="484900" cy="711125"/>
              <a:chOff x="1463275" y="1021100"/>
              <a:chExt cx="484900" cy="711125"/>
            </a:xfrm>
          </p:grpSpPr>
          <p:sp>
            <p:nvSpPr>
              <p:cNvPr id="61" name="Google Shape;2312;p44">
                <a:extLst>
                  <a:ext uri="{FF2B5EF4-FFF2-40B4-BE49-F238E27FC236}">
                    <a16:creationId xmlns:a16="http://schemas.microsoft.com/office/drawing/2014/main" id="{B48A6E3F-66B5-C4FB-6805-C9D07DD06B38}"/>
                  </a:ext>
                </a:extLst>
              </p:cNvPr>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13;p44">
                <a:extLst>
                  <a:ext uri="{FF2B5EF4-FFF2-40B4-BE49-F238E27FC236}">
                    <a16:creationId xmlns:a16="http://schemas.microsoft.com/office/drawing/2014/main" id="{56DC02B6-D417-795A-EDDE-C30D2EEC1A3B}"/>
                  </a:ext>
                </a:extLst>
              </p:cNvPr>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14;p44">
                <a:extLst>
                  <a:ext uri="{FF2B5EF4-FFF2-40B4-BE49-F238E27FC236}">
                    <a16:creationId xmlns:a16="http://schemas.microsoft.com/office/drawing/2014/main" id="{28899A16-ECE7-DD82-C72A-7F9462200495}"/>
                  </a:ext>
                </a:extLst>
              </p:cNvPr>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15;p44">
                <a:extLst>
                  <a:ext uri="{FF2B5EF4-FFF2-40B4-BE49-F238E27FC236}">
                    <a16:creationId xmlns:a16="http://schemas.microsoft.com/office/drawing/2014/main" id="{FA853A2F-940F-535E-5F14-6620162A0107}"/>
                  </a:ext>
                </a:extLst>
              </p:cNvPr>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16;p44">
                <a:extLst>
                  <a:ext uri="{FF2B5EF4-FFF2-40B4-BE49-F238E27FC236}">
                    <a16:creationId xmlns:a16="http://schemas.microsoft.com/office/drawing/2014/main" id="{DE3EE267-C764-C37B-E1E8-206073CAB7AC}"/>
                  </a:ext>
                </a:extLst>
              </p:cNvPr>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17;p44">
                <a:extLst>
                  <a:ext uri="{FF2B5EF4-FFF2-40B4-BE49-F238E27FC236}">
                    <a16:creationId xmlns:a16="http://schemas.microsoft.com/office/drawing/2014/main" id="{79495B7B-D4D1-82D9-F909-D0BFE864DE3D}"/>
                  </a:ext>
                </a:extLst>
              </p:cNvPr>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318;p44">
                <a:extLst>
                  <a:ext uri="{FF2B5EF4-FFF2-40B4-BE49-F238E27FC236}">
                    <a16:creationId xmlns:a16="http://schemas.microsoft.com/office/drawing/2014/main" id="{1D2810CE-2319-031A-5B08-5BC833A8C1D9}"/>
                  </a:ext>
                </a:extLst>
              </p:cNvPr>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319;p44">
                <a:extLst>
                  <a:ext uri="{FF2B5EF4-FFF2-40B4-BE49-F238E27FC236}">
                    <a16:creationId xmlns:a16="http://schemas.microsoft.com/office/drawing/2014/main" id="{B75028C3-E5D4-9A24-814C-442B347D3EFC}"/>
                  </a:ext>
                </a:extLst>
              </p:cNvPr>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320;p44">
                <a:extLst>
                  <a:ext uri="{FF2B5EF4-FFF2-40B4-BE49-F238E27FC236}">
                    <a16:creationId xmlns:a16="http://schemas.microsoft.com/office/drawing/2014/main" id="{0C4A6A1D-1C1B-3330-3276-293DAB5A5300}"/>
                  </a:ext>
                </a:extLst>
              </p:cNvPr>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321;p44">
                <a:extLst>
                  <a:ext uri="{FF2B5EF4-FFF2-40B4-BE49-F238E27FC236}">
                    <a16:creationId xmlns:a16="http://schemas.microsoft.com/office/drawing/2014/main" id="{C4A319D9-BC9E-F70D-7F90-A56B7F576EC7}"/>
                  </a:ext>
                </a:extLst>
              </p:cNvPr>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322;p44">
                <a:extLst>
                  <a:ext uri="{FF2B5EF4-FFF2-40B4-BE49-F238E27FC236}">
                    <a16:creationId xmlns:a16="http://schemas.microsoft.com/office/drawing/2014/main" id="{9B3EADA0-89E8-FD73-293A-137808AF6014}"/>
                  </a:ext>
                </a:extLst>
              </p:cNvPr>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323;p44">
                <a:extLst>
                  <a:ext uri="{FF2B5EF4-FFF2-40B4-BE49-F238E27FC236}">
                    <a16:creationId xmlns:a16="http://schemas.microsoft.com/office/drawing/2014/main" id="{CA5B65D4-A0C2-7400-E3E4-EDA661BF65CE}"/>
                  </a:ext>
                </a:extLst>
              </p:cNvPr>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324;p44">
                <a:extLst>
                  <a:ext uri="{FF2B5EF4-FFF2-40B4-BE49-F238E27FC236}">
                    <a16:creationId xmlns:a16="http://schemas.microsoft.com/office/drawing/2014/main" id="{E71DDBEA-178E-F862-27F9-8D05D15164CD}"/>
                  </a:ext>
                </a:extLst>
              </p:cNvPr>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325;p44">
                <a:extLst>
                  <a:ext uri="{FF2B5EF4-FFF2-40B4-BE49-F238E27FC236}">
                    <a16:creationId xmlns:a16="http://schemas.microsoft.com/office/drawing/2014/main" id="{DD4FC9AB-1783-49F6-3BF0-FB7191C8B18A}"/>
                  </a:ext>
                </a:extLst>
              </p:cNvPr>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326;p44">
                <a:extLst>
                  <a:ext uri="{FF2B5EF4-FFF2-40B4-BE49-F238E27FC236}">
                    <a16:creationId xmlns:a16="http://schemas.microsoft.com/office/drawing/2014/main" id="{0B55B6ED-B8BD-7A12-04D4-5BB7FF5251CB}"/>
                  </a:ext>
                </a:extLst>
              </p:cNvPr>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327;p44">
                <a:extLst>
                  <a:ext uri="{FF2B5EF4-FFF2-40B4-BE49-F238E27FC236}">
                    <a16:creationId xmlns:a16="http://schemas.microsoft.com/office/drawing/2014/main" id="{B626E76A-E259-A69E-C72B-51BA825E89F6}"/>
                  </a:ext>
                </a:extLst>
              </p:cNvPr>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328;p44">
                <a:extLst>
                  <a:ext uri="{FF2B5EF4-FFF2-40B4-BE49-F238E27FC236}">
                    <a16:creationId xmlns:a16="http://schemas.microsoft.com/office/drawing/2014/main" id="{FDAE49C6-0405-6DD3-C38B-B110FFC74B11}"/>
                  </a:ext>
                </a:extLst>
              </p:cNvPr>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329;p44">
                <a:extLst>
                  <a:ext uri="{FF2B5EF4-FFF2-40B4-BE49-F238E27FC236}">
                    <a16:creationId xmlns:a16="http://schemas.microsoft.com/office/drawing/2014/main" id="{02B5798E-464C-A665-BC54-A4AD95D988E6}"/>
                  </a:ext>
                </a:extLst>
              </p:cNvPr>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330;p44">
                <a:extLst>
                  <a:ext uri="{FF2B5EF4-FFF2-40B4-BE49-F238E27FC236}">
                    <a16:creationId xmlns:a16="http://schemas.microsoft.com/office/drawing/2014/main" id="{B8F7BCCC-B9F0-2827-0BBA-E91432282ABC}"/>
                  </a:ext>
                </a:extLst>
              </p:cNvPr>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331;p44">
                <a:extLst>
                  <a:ext uri="{FF2B5EF4-FFF2-40B4-BE49-F238E27FC236}">
                    <a16:creationId xmlns:a16="http://schemas.microsoft.com/office/drawing/2014/main" id="{798855D9-2C2D-00C5-F70D-9223810216C9}"/>
                  </a:ext>
                </a:extLst>
              </p:cNvPr>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332;p44">
                <a:extLst>
                  <a:ext uri="{FF2B5EF4-FFF2-40B4-BE49-F238E27FC236}">
                    <a16:creationId xmlns:a16="http://schemas.microsoft.com/office/drawing/2014/main" id="{31CA8C85-F1E5-77F8-E5C7-3E0A493D2113}"/>
                  </a:ext>
                </a:extLst>
              </p:cNvPr>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333;p44">
                <a:extLst>
                  <a:ext uri="{FF2B5EF4-FFF2-40B4-BE49-F238E27FC236}">
                    <a16:creationId xmlns:a16="http://schemas.microsoft.com/office/drawing/2014/main" id="{29F40AC8-7C13-AA91-2372-7935CF109AB5}"/>
                  </a:ext>
                </a:extLst>
              </p:cNvPr>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334;p44">
                <a:extLst>
                  <a:ext uri="{FF2B5EF4-FFF2-40B4-BE49-F238E27FC236}">
                    <a16:creationId xmlns:a16="http://schemas.microsoft.com/office/drawing/2014/main" id="{060E135E-5E4E-5BA4-3E3F-C9F0C235BA3F}"/>
                  </a:ext>
                </a:extLst>
              </p:cNvPr>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335;p44">
                <a:extLst>
                  <a:ext uri="{FF2B5EF4-FFF2-40B4-BE49-F238E27FC236}">
                    <a16:creationId xmlns:a16="http://schemas.microsoft.com/office/drawing/2014/main" id="{9288791F-944E-652E-8A89-BDB1937EB81D}"/>
                  </a:ext>
                </a:extLst>
              </p:cNvPr>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336;p44">
                <a:extLst>
                  <a:ext uri="{FF2B5EF4-FFF2-40B4-BE49-F238E27FC236}">
                    <a16:creationId xmlns:a16="http://schemas.microsoft.com/office/drawing/2014/main" id="{63A180F0-FFCA-3376-FA59-892A43F5A5D9}"/>
                  </a:ext>
                </a:extLst>
              </p:cNvPr>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337;p44">
                <a:extLst>
                  <a:ext uri="{FF2B5EF4-FFF2-40B4-BE49-F238E27FC236}">
                    <a16:creationId xmlns:a16="http://schemas.microsoft.com/office/drawing/2014/main" id="{8F79E949-B7C0-1653-0FBB-E7414AF671E5}"/>
                  </a:ext>
                </a:extLst>
              </p:cNvPr>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338;p44">
                <a:extLst>
                  <a:ext uri="{FF2B5EF4-FFF2-40B4-BE49-F238E27FC236}">
                    <a16:creationId xmlns:a16="http://schemas.microsoft.com/office/drawing/2014/main" id="{B1FE7E9D-F07B-8505-B29B-CB305FFE0CB4}"/>
                  </a:ext>
                </a:extLst>
              </p:cNvPr>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339;p44">
                <a:extLst>
                  <a:ext uri="{FF2B5EF4-FFF2-40B4-BE49-F238E27FC236}">
                    <a16:creationId xmlns:a16="http://schemas.microsoft.com/office/drawing/2014/main" id="{C5074B2D-5CB1-095E-B331-A9916B961218}"/>
                  </a:ext>
                </a:extLst>
              </p:cNvPr>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340;p44">
                <a:extLst>
                  <a:ext uri="{FF2B5EF4-FFF2-40B4-BE49-F238E27FC236}">
                    <a16:creationId xmlns:a16="http://schemas.microsoft.com/office/drawing/2014/main" id="{6242933B-83B9-C60B-19A9-04E53681CF74}"/>
                  </a:ext>
                </a:extLst>
              </p:cNvPr>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341;p44">
                <a:extLst>
                  <a:ext uri="{FF2B5EF4-FFF2-40B4-BE49-F238E27FC236}">
                    <a16:creationId xmlns:a16="http://schemas.microsoft.com/office/drawing/2014/main" id="{14D688D6-C011-2A73-B69A-EC61C2F23A03}"/>
                  </a:ext>
                </a:extLst>
              </p:cNvPr>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342;p44">
                <a:extLst>
                  <a:ext uri="{FF2B5EF4-FFF2-40B4-BE49-F238E27FC236}">
                    <a16:creationId xmlns:a16="http://schemas.microsoft.com/office/drawing/2014/main" id="{E2C245C0-565E-6641-7083-C7FC53D0D24D}"/>
                  </a:ext>
                </a:extLst>
              </p:cNvPr>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343;p44">
                <a:extLst>
                  <a:ext uri="{FF2B5EF4-FFF2-40B4-BE49-F238E27FC236}">
                    <a16:creationId xmlns:a16="http://schemas.microsoft.com/office/drawing/2014/main" id="{5249D53D-80B2-ACBE-D014-1B01AD4EC4B6}"/>
                  </a:ext>
                </a:extLst>
              </p:cNvPr>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344;p44">
                <a:extLst>
                  <a:ext uri="{FF2B5EF4-FFF2-40B4-BE49-F238E27FC236}">
                    <a16:creationId xmlns:a16="http://schemas.microsoft.com/office/drawing/2014/main" id="{F7AC587C-375A-DEBF-47BE-0228F0D631A1}"/>
                  </a:ext>
                </a:extLst>
              </p:cNvPr>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345;p44">
                <a:extLst>
                  <a:ext uri="{FF2B5EF4-FFF2-40B4-BE49-F238E27FC236}">
                    <a16:creationId xmlns:a16="http://schemas.microsoft.com/office/drawing/2014/main" id="{FF117241-9660-333B-DD99-B51485A743EB}"/>
                  </a:ext>
                </a:extLst>
              </p:cNvPr>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346;p44">
                <a:extLst>
                  <a:ext uri="{FF2B5EF4-FFF2-40B4-BE49-F238E27FC236}">
                    <a16:creationId xmlns:a16="http://schemas.microsoft.com/office/drawing/2014/main" id="{0EF5BEEC-AD19-D050-8043-CF3CCBD99BB1}"/>
                  </a:ext>
                </a:extLst>
              </p:cNvPr>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347;p44">
                <a:extLst>
                  <a:ext uri="{FF2B5EF4-FFF2-40B4-BE49-F238E27FC236}">
                    <a16:creationId xmlns:a16="http://schemas.microsoft.com/office/drawing/2014/main" id="{E8177660-8945-F625-3C78-E4BEFC784895}"/>
                  </a:ext>
                </a:extLst>
              </p:cNvPr>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348;p44">
                <a:extLst>
                  <a:ext uri="{FF2B5EF4-FFF2-40B4-BE49-F238E27FC236}">
                    <a16:creationId xmlns:a16="http://schemas.microsoft.com/office/drawing/2014/main" id="{20C7A571-1919-6E60-1D68-E2BF88AB6475}"/>
                  </a:ext>
                </a:extLst>
              </p:cNvPr>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349;p44">
                <a:extLst>
                  <a:ext uri="{FF2B5EF4-FFF2-40B4-BE49-F238E27FC236}">
                    <a16:creationId xmlns:a16="http://schemas.microsoft.com/office/drawing/2014/main" id="{FDA234BE-058D-7207-1A60-AE784B294C11}"/>
                  </a:ext>
                </a:extLst>
              </p:cNvPr>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350;p44">
                <a:extLst>
                  <a:ext uri="{FF2B5EF4-FFF2-40B4-BE49-F238E27FC236}">
                    <a16:creationId xmlns:a16="http://schemas.microsoft.com/office/drawing/2014/main" id="{638CE4AB-DBCA-CDEB-6EAA-468EA8DDCB9C}"/>
                  </a:ext>
                </a:extLst>
              </p:cNvPr>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351;p44">
                <a:extLst>
                  <a:ext uri="{FF2B5EF4-FFF2-40B4-BE49-F238E27FC236}">
                    <a16:creationId xmlns:a16="http://schemas.microsoft.com/office/drawing/2014/main" id="{D3F2933F-6808-7CF5-E444-A52AA41DFFB5}"/>
                  </a:ext>
                </a:extLst>
              </p:cNvPr>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352;p44">
                <a:extLst>
                  <a:ext uri="{FF2B5EF4-FFF2-40B4-BE49-F238E27FC236}">
                    <a16:creationId xmlns:a16="http://schemas.microsoft.com/office/drawing/2014/main" id="{2BC3722D-3D73-806E-61BD-678B672553BF}"/>
                  </a:ext>
                </a:extLst>
              </p:cNvPr>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353;p44">
                <a:extLst>
                  <a:ext uri="{FF2B5EF4-FFF2-40B4-BE49-F238E27FC236}">
                    <a16:creationId xmlns:a16="http://schemas.microsoft.com/office/drawing/2014/main" id="{C3927488-221A-007B-776D-8A99505EB9D2}"/>
                  </a:ext>
                </a:extLst>
              </p:cNvPr>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354;p44">
                <a:extLst>
                  <a:ext uri="{FF2B5EF4-FFF2-40B4-BE49-F238E27FC236}">
                    <a16:creationId xmlns:a16="http://schemas.microsoft.com/office/drawing/2014/main" id="{5E4D790C-57EF-3B0C-372D-D89047E92EE3}"/>
                  </a:ext>
                </a:extLst>
              </p:cNvPr>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355;p44">
                <a:extLst>
                  <a:ext uri="{FF2B5EF4-FFF2-40B4-BE49-F238E27FC236}">
                    <a16:creationId xmlns:a16="http://schemas.microsoft.com/office/drawing/2014/main" id="{1CB5DB1B-E87E-A4B7-F6E1-CC81DF849014}"/>
                  </a:ext>
                </a:extLst>
              </p:cNvPr>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356;p44">
                <a:extLst>
                  <a:ext uri="{FF2B5EF4-FFF2-40B4-BE49-F238E27FC236}">
                    <a16:creationId xmlns:a16="http://schemas.microsoft.com/office/drawing/2014/main" id="{8F2C1147-64BE-4330-6BF2-318D35DBE46E}"/>
                  </a:ext>
                </a:extLst>
              </p:cNvPr>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357;p44">
                <a:extLst>
                  <a:ext uri="{FF2B5EF4-FFF2-40B4-BE49-F238E27FC236}">
                    <a16:creationId xmlns:a16="http://schemas.microsoft.com/office/drawing/2014/main" id="{9BB7D06F-2DFE-D0BF-88D3-5B235A0F16C0}"/>
                  </a:ext>
                </a:extLst>
              </p:cNvPr>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358;p44">
                <a:extLst>
                  <a:ext uri="{FF2B5EF4-FFF2-40B4-BE49-F238E27FC236}">
                    <a16:creationId xmlns:a16="http://schemas.microsoft.com/office/drawing/2014/main" id="{505AB240-E073-5EBC-DBAD-99C91CFDE7EC}"/>
                  </a:ext>
                </a:extLst>
              </p:cNvPr>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359;p44">
                <a:extLst>
                  <a:ext uri="{FF2B5EF4-FFF2-40B4-BE49-F238E27FC236}">
                    <a16:creationId xmlns:a16="http://schemas.microsoft.com/office/drawing/2014/main" id="{269CD340-A2CC-B8B6-D37B-C2AA8E76CF01}"/>
                  </a:ext>
                </a:extLst>
              </p:cNvPr>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360;p44">
                <a:extLst>
                  <a:ext uri="{FF2B5EF4-FFF2-40B4-BE49-F238E27FC236}">
                    <a16:creationId xmlns:a16="http://schemas.microsoft.com/office/drawing/2014/main" id="{349FC76E-7845-1FAD-7093-76523BA02B7D}"/>
                  </a:ext>
                </a:extLst>
              </p:cNvPr>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361;p44">
                <a:extLst>
                  <a:ext uri="{FF2B5EF4-FFF2-40B4-BE49-F238E27FC236}">
                    <a16:creationId xmlns:a16="http://schemas.microsoft.com/office/drawing/2014/main" id="{B2B04DAE-E7E5-1743-AF95-98B8D44A4B67}"/>
                  </a:ext>
                </a:extLst>
              </p:cNvPr>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362;p44">
                <a:extLst>
                  <a:ext uri="{FF2B5EF4-FFF2-40B4-BE49-F238E27FC236}">
                    <a16:creationId xmlns:a16="http://schemas.microsoft.com/office/drawing/2014/main" id="{33F36B6D-E157-9EAB-5359-8E3D349FACFB}"/>
                  </a:ext>
                </a:extLst>
              </p:cNvPr>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2" name="Google Shape;2448;p44">
            <a:extLst>
              <a:ext uri="{FF2B5EF4-FFF2-40B4-BE49-F238E27FC236}">
                <a16:creationId xmlns:a16="http://schemas.microsoft.com/office/drawing/2014/main" id="{C8079E88-FA61-C313-A79F-24C4DA128D09}"/>
              </a:ext>
            </a:extLst>
          </p:cNvPr>
          <p:cNvGrpSpPr/>
          <p:nvPr/>
        </p:nvGrpSpPr>
        <p:grpSpPr>
          <a:xfrm rot="-807566">
            <a:off x="-107205" y="2647553"/>
            <a:ext cx="1827102" cy="2315108"/>
            <a:chOff x="4700075" y="3262363"/>
            <a:chExt cx="560525" cy="710238"/>
          </a:xfrm>
        </p:grpSpPr>
        <p:sp>
          <p:nvSpPr>
            <p:cNvPr id="2703" name="Google Shape;2449;p44">
              <a:extLst>
                <a:ext uri="{FF2B5EF4-FFF2-40B4-BE49-F238E27FC236}">
                  <a16:creationId xmlns:a16="http://schemas.microsoft.com/office/drawing/2014/main" id="{9FFCBE21-0AFC-2978-FF94-D849DEE4E7AC}"/>
                </a:ext>
              </a:extLst>
            </p:cNvPr>
            <p:cNvSpPr/>
            <p:nvPr/>
          </p:nvSpPr>
          <p:spPr>
            <a:xfrm>
              <a:off x="4700075" y="3262375"/>
              <a:ext cx="560525" cy="710225"/>
            </a:xfrm>
            <a:custGeom>
              <a:avLst/>
              <a:gdLst/>
              <a:ahLst/>
              <a:cxnLst/>
              <a:rect l="l" t="t" r="r" b="b"/>
              <a:pathLst>
                <a:path w="22421" h="28409" extrusionOk="0">
                  <a:moveTo>
                    <a:pt x="6728" y="0"/>
                  </a:moveTo>
                  <a:cubicBezTo>
                    <a:pt x="6121" y="0"/>
                    <a:pt x="5632" y="488"/>
                    <a:pt x="5632" y="1084"/>
                  </a:cubicBezTo>
                  <a:lnTo>
                    <a:pt x="5632" y="3000"/>
                  </a:lnTo>
                  <a:cubicBezTo>
                    <a:pt x="5394" y="3012"/>
                    <a:pt x="5204" y="3215"/>
                    <a:pt x="5204" y="3465"/>
                  </a:cubicBezTo>
                  <a:lnTo>
                    <a:pt x="5204" y="3953"/>
                  </a:lnTo>
                  <a:lnTo>
                    <a:pt x="4716" y="3953"/>
                  </a:lnTo>
                  <a:lnTo>
                    <a:pt x="4716" y="4286"/>
                  </a:lnTo>
                  <a:lnTo>
                    <a:pt x="3263" y="4286"/>
                  </a:lnTo>
                  <a:cubicBezTo>
                    <a:pt x="3120" y="3834"/>
                    <a:pt x="2692" y="3501"/>
                    <a:pt x="2192" y="3501"/>
                  </a:cubicBezTo>
                  <a:cubicBezTo>
                    <a:pt x="1584" y="3501"/>
                    <a:pt x="1084" y="4001"/>
                    <a:pt x="1084" y="4608"/>
                  </a:cubicBezTo>
                  <a:cubicBezTo>
                    <a:pt x="1084" y="5227"/>
                    <a:pt x="1572" y="5727"/>
                    <a:pt x="2192" y="5727"/>
                  </a:cubicBezTo>
                  <a:cubicBezTo>
                    <a:pt x="2692" y="5727"/>
                    <a:pt x="3108" y="5406"/>
                    <a:pt x="3251" y="4953"/>
                  </a:cubicBezTo>
                  <a:lnTo>
                    <a:pt x="4716" y="4953"/>
                  </a:lnTo>
                  <a:lnTo>
                    <a:pt x="4716" y="5298"/>
                  </a:lnTo>
                  <a:lnTo>
                    <a:pt x="5192" y="5298"/>
                  </a:lnTo>
                  <a:lnTo>
                    <a:pt x="5192" y="5727"/>
                  </a:lnTo>
                  <a:cubicBezTo>
                    <a:pt x="5192" y="5977"/>
                    <a:pt x="5394" y="6179"/>
                    <a:pt x="5632" y="6191"/>
                  </a:cubicBezTo>
                  <a:lnTo>
                    <a:pt x="5632" y="8394"/>
                  </a:lnTo>
                  <a:cubicBezTo>
                    <a:pt x="5632" y="8989"/>
                    <a:pt x="6121" y="9477"/>
                    <a:pt x="6728" y="9477"/>
                  </a:cubicBezTo>
                  <a:lnTo>
                    <a:pt x="9300" y="9477"/>
                  </a:lnTo>
                  <a:lnTo>
                    <a:pt x="9300" y="10323"/>
                  </a:lnTo>
                  <a:lnTo>
                    <a:pt x="4442" y="10323"/>
                  </a:lnTo>
                  <a:lnTo>
                    <a:pt x="4442" y="11216"/>
                  </a:lnTo>
                  <a:lnTo>
                    <a:pt x="4442" y="11966"/>
                  </a:lnTo>
                  <a:lnTo>
                    <a:pt x="4442" y="12013"/>
                  </a:lnTo>
                  <a:lnTo>
                    <a:pt x="5609" y="12013"/>
                  </a:lnTo>
                  <a:cubicBezTo>
                    <a:pt x="5251" y="12204"/>
                    <a:pt x="4906" y="12430"/>
                    <a:pt x="4585" y="12692"/>
                  </a:cubicBezTo>
                  <a:cubicBezTo>
                    <a:pt x="4358" y="12871"/>
                    <a:pt x="4132" y="13061"/>
                    <a:pt x="3930" y="13264"/>
                  </a:cubicBezTo>
                  <a:cubicBezTo>
                    <a:pt x="3739" y="13454"/>
                    <a:pt x="3573" y="13645"/>
                    <a:pt x="3418" y="13847"/>
                  </a:cubicBezTo>
                  <a:cubicBezTo>
                    <a:pt x="3037" y="14323"/>
                    <a:pt x="2739" y="14823"/>
                    <a:pt x="2513" y="15359"/>
                  </a:cubicBezTo>
                  <a:cubicBezTo>
                    <a:pt x="2275" y="15895"/>
                    <a:pt x="2108" y="16466"/>
                    <a:pt x="1977" y="17050"/>
                  </a:cubicBezTo>
                  <a:cubicBezTo>
                    <a:pt x="1846" y="17681"/>
                    <a:pt x="1775" y="18324"/>
                    <a:pt x="1727" y="18979"/>
                  </a:cubicBezTo>
                  <a:cubicBezTo>
                    <a:pt x="1680" y="19610"/>
                    <a:pt x="1668" y="20241"/>
                    <a:pt x="1668" y="20872"/>
                  </a:cubicBezTo>
                  <a:cubicBezTo>
                    <a:pt x="1668" y="20979"/>
                    <a:pt x="1668" y="21098"/>
                    <a:pt x="1668" y="21205"/>
                  </a:cubicBezTo>
                  <a:cubicBezTo>
                    <a:pt x="715" y="21443"/>
                    <a:pt x="1" y="22300"/>
                    <a:pt x="1" y="23336"/>
                  </a:cubicBezTo>
                  <a:lnTo>
                    <a:pt x="1" y="24848"/>
                  </a:lnTo>
                  <a:lnTo>
                    <a:pt x="1168" y="24848"/>
                  </a:lnTo>
                  <a:lnTo>
                    <a:pt x="1168" y="23324"/>
                  </a:lnTo>
                  <a:cubicBezTo>
                    <a:pt x="1168" y="22765"/>
                    <a:pt x="1632" y="22300"/>
                    <a:pt x="2192" y="22300"/>
                  </a:cubicBezTo>
                  <a:cubicBezTo>
                    <a:pt x="2763" y="22300"/>
                    <a:pt x="3227" y="22765"/>
                    <a:pt x="3227" y="23324"/>
                  </a:cubicBezTo>
                  <a:lnTo>
                    <a:pt x="3227" y="24836"/>
                  </a:lnTo>
                  <a:lnTo>
                    <a:pt x="4394" y="24836"/>
                  </a:lnTo>
                  <a:lnTo>
                    <a:pt x="4394" y="23324"/>
                  </a:lnTo>
                  <a:cubicBezTo>
                    <a:pt x="4394" y="22336"/>
                    <a:pt x="3739" y="21503"/>
                    <a:pt x="2834" y="21229"/>
                  </a:cubicBezTo>
                  <a:lnTo>
                    <a:pt x="2834" y="20860"/>
                  </a:lnTo>
                  <a:cubicBezTo>
                    <a:pt x="2834" y="20276"/>
                    <a:pt x="2846" y="19681"/>
                    <a:pt x="2882" y="19098"/>
                  </a:cubicBezTo>
                  <a:cubicBezTo>
                    <a:pt x="2918" y="18526"/>
                    <a:pt x="2989" y="17967"/>
                    <a:pt x="3096" y="17419"/>
                  </a:cubicBezTo>
                  <a:cubicBezTo>
                    <a:pt x="3215" y="16859"/>
                    <a:pt x="3382" y="16300"/>
                    <a:pt x="3620" y="15776"/>
                  </a:cubicBezTo>
                  <a:cubicBezTo>
                    <a:pt x="3811" y="15347"/>
                    <a:pt x="4061" y="14942"/>
                    <a:pt x="4358" y="14549"/>
                  </a:cubicBezTo>
                  <a:cubicBezTo>
                    <a:pt x="4478" y="14395"/>
                    <a:pt x="4609" y="14240"/>
                    <a:pt x="4751" y="14085"/>
                  </a:cubicBezTo>
                  <a:cubicBezTo>
                    <a:pt x="4906" y="13930"/>
                    <a:pt x="5061" y="13787"/>
                    <a:pt x="5228" y="13657"/>
                  </a:cubicBezTo>
                  <a:cubicBezTo>
                    <a:pt x="5430" y="13478"/>
                    <a:pt x="5656" y="13323"/>
                    <a:pt x="5882" y="13180"/>
                  </a:cubicBezTo>
                  <a:lnTo>
                    <a:pt x="5882" y="20872"/>
                  </a:lnTo>
                  <a:lnTo>
                    <a:pt x="7406" y="20872"/>
                  </a:lnTo>
                  <a:cubicBezTo>
                    <a:pt x="7335" y="21015"/>
                    <a:pt x="7276" y="21169"/>
                    <a:pt x="7216" y="21324"/>
                  </a:cubicBezTo>
                  <a:cubicBezTo>
                    <a:pt x="7014" y="21872"/>
                    <a:pt x="6883" y="22455"/>
                    <a:pt x="6811" y="23062"/>
                  </a:cubicBezTo>
                  <a:cubicBezTo>
                    <a:pt x="6740" y="23562"/>
                    <a:pt x="6704" y="24074"/>
                    <a:pt x="6704" y="24575"/>
                  </a:cubicBezTo>
                  <a:cubicBezTo>
                    <a:pt x="6692" y="25086"/>
                    <a:pt x="6716" y="25587"/>
                    <a:pt x="6752" y="26051"/>
                  </a:cubicBezTo>
                  <a:cubicBezTo>
                    <a:pt x="6573" y="26229"/>
                    <a:pt x="6454" y="26480"/>
                    <a:pt x="6454" y="26753"/>
                  </a:cubicBezTo>
                  <a:lnTo>
                    <a:pt x="6454" y="26968"/>
                  </a:lnTo>
                  <a:lnTo>
                    <a:pt x="4132" y="26968"/>
                  </a:lnTo>
                  <a:lnTo>
                    <a:pt x="4132" y="27682"/>
                  </a:lnTo>
                  <a:lnTo>
                    <a:pt x="4132" y="28396"/>
                  </a:lnTo>
                  <a:lnTo>
                    <a:pt x="4132" y="28408"/>
                  </a:lnTo>
                  <a:lnTo>
                    <a:pt x="8776" y="28408"/>
                  </a:lnTo>
                  <a:lnTo>
                    <a:pt x="8776" y="28396"/>
                  </a:lnTo>
                  <a:lnTo>
                    <a:pt x="8776" y="27682"/>
                  </a:lnTo>
                  <a:lnTo>
                    <a:pt x="8776" y="26968"/>
                  </a:lnTo>
                  <a:lnTo>
                    <a:pt x="8395" y="26968"/>
                  </a:lnTo>
                  <a:lnTo>
                    <a:pt x="8395" y="26753"/>
                  </a:lnTo>
                  <a:cubicBezTo>
                    <a:pt x="8395" y="26432"/>
                    <a:pt x="8240" y="26146"/>
                    <a:pt x="8002" y="25968"/>
                  </a:cubicBezTo>
                  <a:cubicBezTo>
                    <a:pt x="8002" y="25944"/>
                    <a:pt x="7990" y="25920"/>
                    <a:pt x="7990" y="25896"/>
                  </a:cubicBezTo>
                  <a:cubicBezTo>
                    <a:pt x="7954" y="25456"/>
                    <a:pt x="7942" y="25015"/>
                    <a:pt x="7954" y="24586"/>
                  </a:cubicBezTo>
                  <a:cubicBezTo>
                    <a:pt x="7966" y="24051"/>
                    <a:pt x="8014" y="23515"/>
                    <a:pt x="8109" y="22991"/>
                  </a:cubicBezTo>
                  <a:cubicBezTo>
                    <a:pt x="8121" y="22908"/>
                    <a:pt x="8133" y="22824"/>
                    <a:pt x="8157" y="22741"/>
                  </a:cubicBezTo>
                  <a:cubicBezTo>
                    <a:pt x="8228" y="22360"/>
                    <a:pt x="8335" y="21979"/>
                    <a:pt x="8478" y="21610"/>
                  </a:cubicBezTo>
                  <a:cubicBezTo>
                    <a:pt x="8585" y="21348"/>
                    <a:pt x="8704" y="21098"/>
                    <a:pt x="8859" y="20872"/>
                  </a:cubicBezTo>
                  <a:lnTo>
                    <a:pt x="13443" y="20872"/>
                  </a:lnTo>
                  <a:cubicBezTo>
                    <a:pt x="13633" y="21098"/>
                    <a:pt x="13788" y="21348"/>
                    <a:pt x="13919" y="21610"/>
                  </a:cubicBezTo>
                  <a:cubicBezTo>
                    <a:pt x="13979" y="21717"/>
                    <a:pt x="14038" y="21836"/>
                    <a:pt x="14086" y="21955"/>
                  </a:cubicBezTo>
                  <a:cubicBezTo>
                    <a:pt x="14205" y="22289"/>
                    <a:pt x="14312" y="22646"/>
                    <a:pt x="14384" y="22991"/>
                  </a:cubicBezTo>
                  <a:cubicBezTo>
                    <a:pt x="14491" y="23515"/>
                    <a:pt x="14550" y="24051"/>
                    <a:pt x="14550" y="24586"/>
                  </a:cubicBezTo>
                  <a:cubicBezTo>
                    <a:pt x="14562" y="25027"/>
                    <a:pt x="14526" y="25479"/>
                    <a:pt x="14467" y="25908"/>
                  </a:cubicBezTo>
                  <a:cubicBezTo>
                    <a:pt x="14467" y="25920"/>
                    <a:pt x="14455" y="25932"/>
                    <a:pt x="14455" y="25944"/>
                  </a:cubicBezTo>
                  <a:cubicBezTo>
                    <a:pt x="14205" y="26122"/>
                    <a:pt x="14026" y="26420"/>
                    <a:pt x="14026" y="26753"/>
                  </a:cubicBezTo>
                  <a:lnTo>
                    <a:pt x="14026" y="26980"/>
                  </a:lnTo>
                  <a:lnTo>
                    <a:pt x="13693" y="26980"/>
                  </a:lnTo>
                  <a:lnTo>
                    <a:pt x="13693" y="27694"/>
                  </a:lnTo>
                  <a:lnTo>
                    <a:pt x="13693" y="28408"/>
                  </a:lnTo>
                  <a:lnTo>
                    <a:pt x="18336" y="28408"/>
                  </a:lnTo>
                  <a:lnTo>
                    <a:pt x="18336" y="27694"/>
                  </a:lnTo>
                  <a:lnTo>
                    <a:pt x="18336" y="26980"/>
                  </a:lnTo>
                  <a:lnTo>
                    <a:pt x="15967" y="26980"/>
                  </a:lnTo>
                  <a:lnTo>
                    <a:pt x="15967" y="26753"/>
                  </a:lnTo>
                  <a:cubicBezTo>
                    <a:pt x="15967" y="26491"/>
                    <a:pt x="15860" y="26253"/>
                    <a:pt x="15693" y="26075"/>
                  </a:cubicBezTo>
                  <a:cubicBezTo>
                    <a:pt x="15753" y="25598"/>
                    <a:pt x="15777" y="25098"/>
                    <a:pt x="15765" y="24586"/>
                  </a:cubicBezTo>
                  <a:cubicBezTo>
                    <a:pt x="15753" y="24074"/>
                    <a:pt x="15705" y="23562"/>
                    <a:pt x="15622" y="23062"/>
                  </a:cubicBezTo>
                  <a:cubicBezTo>
                    <a:pt x="15515" y="22467"/>
                    <a:pt x="15360" y="21884"/>
                    <a:pt x="15134" y="21336"/>
                  </a:cubicBezTo>
                  <a:cubicBezTo>
                    <a:pt x="15062" y="21181"/>
                    <a:pt x="14991" y="21026"/>
                    <a:pt x="14907" y="20872"/>
                  </a:cubicBezTo>
                  <a:lnTo>
                    <a:pt x="16586" y="20872"/>
                  </a:lnTo>
                  <a:lnTo>
                    <a:pt x="16586" y="13204"/>
                  </a:lnTo>
                  <a:cubicBezTo>
                    <a:pt x="16812" y="13347"/>
                    <a:pt x="17027" y="13502"/>
                    <a:pt x="17241" y="13668"/>
                  </a:cubicBezTo>
                  <a:cubicBezTo>
                    <a:pt x="17408" y="13799"/>
                    <a:pt x="17563" y="13942"/>
                    <a:pt x="17717" y="14097"/>
                  </a:cubicBezTo>
                  <a:cubicBezTo>
                    <a:pt x="17860" y="14240"/>
                    <a:pt x="17991" y="14395"/>
                    <a:pt x="18122" y="14549"/>
                  </a:cubicBezTo>
                  <a:cubicBezTo>
                    <a:pt x="18432" y="14930"/>
                    <a:pt x="18682" y="15347"/>
                    <a:pt x="18872" y="15776"/>
                  </a:cubicBezTo>
                  <a:cubicBezTo>
                    <a:pt x="19110" y="16300"/>
                    <a:pt x="19277" y="16847"/>
                    <a:pt x="19384" y="17419"/>
                  </a:cubicBezTo>
                  <a:cubicBezTo>
                    <a:pt x="19491" y="17967"/>
                    <a:pt x="19551" y="18538"/>
                    <a:pt x="19587" y="19098"/>
                  </a:cubicBezTo>
                  <a:cubicBezTo>
                    <a:pt x="19622" y="19693"/>
                    <a:pt x="19634" y="20288"/>
                    <a:pt x="19634" y="20872"/>
                  </a:cubicBezTo>
                  <a:lnTo>
                    <a:pt x="19634" y="21217"/>
                  </a:lnTo>
                  <a:cubicBezTo>
                    <a:pt x="18706" y="21479"/>
                    <a:pt x="18027" y="22324"/>
                    <a:pt x="18027" y="23336"/>
                  </a:cubicBezTo>
                  <a:lnTo>
                    <a:pt x="18027" y="24848"/>
                  </a:lnTo>
                  <a:lnTo>
                    <a:pt x="19194" y="24848"/>
                  </a:lnTo>
                  <a:lnTo>
                    <a:pt x="19194" y="23324"/>
                  </a:lnTo>
                  <a:cubicBezTo>
                    <a:pt x="19194" y="22765"/>
                    <a:pt x="19658" y="22300"/>
                    <a:pt x="20218" y="22300"/>
                  </a:cubicBezTo>
                  <a:cubicBezTo>
                    <a:pt x="20789" y="22300"/>
                    <a:pt x="21242" y="22765"/>
                    <a:pt x="21242" y="23324"/>
                  </a:cubicBezTo>
                  <a:lnTo>
                    <a:pt x="21242" y="24836"/>
                  </a:lnTo>
                  <a:lnTo>
                    <a:pt x="22420" y="24836"/>
                  </a:lnTo>
                  <a:lnTo>
                    <a:pt x="22420" y="23324"/>
                  </a:lnTo>
                  <a:cubicBezTo>
                    <a:pt x="22408" y="22324"/>
                    <a:pt x="21730" y="21467"/>
                    <a:pt x="20801" y="21217"/>
                  </a:cubicBezTo>
                  <a:cubicBezTo>
                    <a:pt x="20801" y="21098"/>
                    <a:pt x="20801" y="20979"/>
                    <a:pt x="20801" y="20860"/>
                  </a:cubicBezTo>
                  <a:cubicBezTo>
                    <a:pt x="20801" y="20229"/>
                    <a:pt x="20777" y="19598"/>
                    <a:pt x="20730" y="18979"/>
                  </a:cubicBezTo>
                  <a:cubicBezTo>
                    <a:pt x="20682" y="18324"/>
                    <a:pt x="20611" y="17681"/>
                    <a:pt x="20468" y="17050"/>
                  </a:cubicBezTo>
                  <a:cubicBezTo>
                    <a:pt x="20349" y="16478"/>
                    <a:pt x="20170" y="15907"/>
                    <a:pt x="19932" y="15359"/>
                  </a:cubicBezTo>
                  <a:cubicBezTo>
                    <a:pt x="19706" y="14835"/>
                    <a:pt x="19408" y="14335"/>
                    <a:pt x="19039" y="13847"/>
                  </a:cubicBezTo>
                  <a:cubicBezTo>
                    <a:pt x="18884" y="13657"/>
                    <a:pt x="18717" y="13454"/>
                    <a:pt x="18539" y="13264"/>
                  </a:cubicBezTo>
                  <a:cubicBezTo>
                    <a:pt x="18336" y="13049"/>
                    <a:pt x="18122" y="12859"/>
                    <a:pt x="17896" y="12668"/>
                  </a:cubicBezTo>
                  <a:cubicBezTo>
                    <a:pt x="17574" y="12418"/>
                    <a:pt x="17241" y="12204"/>
                    <a:pt x="16896" y="12013"/>
                  </a:cubicBezTo>
                  <a:lnTo>
                    <a:pt x="18027" y="12013"/>
                  </a:lnTo>
                  <a:lnTo>
                    <a:pt x="18027" y="11966"/>
                  </a:lnTo>
                  <a:lnTo>
                    <a:pt x="18027" y="11216"/>
                  </a:lnTo>
                  <a:lnTo>
                    <a:pt x="18027" y="10323"/>
                  </a:lnTo>
                  <a:lnTo>
                    <a:pt x="13169" y="10323"/>
                  </a:lnTo>
                  <a:lnTo>
                    <a:pt x="13169" y="9477"/>
                  </a:lnTo>
                  <a:lnTo>
                    <a:pt x="15741" y="9477"/>
                  </a:lnTo>
                  <a:cubicBezTo>
                    <a:pt x="16336" y="9477"/>
                    <a:pt x="16824" y="8989"/>
                    <a:pt x="16824" y="8394"/>
                  </a:cubicBezTo>
                  <a:lnTo>
                    <a:pt x="16824" y="6191"/>
                  </a:lnTo>
                  <a:cubicBezTo>
                    <a:pt x="17086" y="6191"/>
                    <a:pt x="17289" y="5989"/>
                    <a:pt x="17289" y="5727"/>
                  </a:cubicBezTo>
                  <a:lnTo>
                    <a:pt x="17289" y="5227"/>
                  </a:lnTo>
                  <a:lnTo>
                    <a:pt x="17765" y="5227"/>
                  </a:lnTo>
                  <a:lnTo>
                    <a:pt x="17765" y="4894"/>
                  </a:lnTo>
                  <a:lnTo>
                    <a:pt x="19229" y="4894"/>
                  </a:lnTo>
                  <a:cubicBezTo>
                    <a:pt x="19360" y="5358"/>
                    <a:pt x="19789" y="5691"/>
                    <a:pt x="20289" y="5691"/>
                  </a:cubicBezTo>
                  <a:cubicBezTo>
                    <a:pt x="20908" y="5691"/>
                    <a:pt x="21408" y="5191"/>
                    <a:pt x="21408" y="4572"/>
                  </a:cubicBezTo>
                  <a:cubicBezTo>
                    <a:pt x="21408" y="3965"/>
                    <a:pt x="20908" y="3465"/>
                    <a:pt x="20289" y="3465"/>
                  </a:cubicBezTo>
                  <a:cubicBezTo>
                    <a:pt x="19801" y="3465"/>
                    <a:pt x="19372" y="3786"/>
                    <a:pt x="19229" y="4239"/>
                  </a:cubicBezTo>
                  <a:lnTo>
                    <a:pt x="17765" y="4239"/>
                  </a:lnTo>
                  <a:lnTo>
                    <a:pt x="17765" y="3893"/>
                  </a:lnTo>
                  <a:lnTo>
                    <a:pt x="17289" y="3893"/>
                  </a:lnTo>
                  <a:lnTo>
                    <a:pt x="17289" y="3465"/>
                  </a:lnTo>
                  <a:cubicBezTo>
                    <a:pt x="17289" y="3203"/>
                    <a:pt x="17086" y="3000"/>
                    <a:pt x="16824" y="3000"/>
                  </a:cubicBezTo>
                  <a:lnTo>
                    <a:pt x="16824" y="1084"/>
                  </a:lnTo>
                  <a:cubicBezTo>
                    <a:pt x="16824" y="488"/>
                    <a:pt x="16336" y="0"/>
                    <a:pt x="15741"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4" name="Google Shape;2450;p44">
              <a:extLst>
                <a:ext uri="{FF2B5EF4-FFF2-40B4-BE49-F238E27FC236}">
                  <a16:creationId xmlns:a16="http://schemas.microsoft.com/office/drawing/2014/main" id="{642E5683-1376-D2E9-CB86-564A8BD0A00D}"/>
                </a:ext>
              </a:extLst>
            </p:cNvPr>
            <p:cNvGrpSpPr/>
            <p:nvPr/>
          </p:nvGrpSpPr>
          <p:grpSpPr>
            <a:xfrm>
              <a:off x="4700075" y="3262363"/>
              <a:ext cx="560225" cy="709950"/>
              <a:chOff x="556300" y="1021375"/>
              <a:chExt cx="560225" cy="709950"/>
            </a:xfrm>
          </p:grpSpPr>
          <p:sp>
            <p:nvSpPr>
              <p:cNvPr id="2705" name="Google Shape;2451;p44">
                <a:extLst>
                  <a:ext uri="{FF2B5EF4-FFF2-40B4-BE49-F238E27FC236}">
                    <a16:creationId xmlns:a16="http://schemas.microsoft.com/office/drawing/2014/main" id="{8BAB9B1E-04CD-7907-D3F1-9860A18D2587}"/>
                  </a:ext>
                </a:extLst>
              </p:cNvPr>
              <p:cNvSpPr/>
              <p:nvPr/>
            </p:nvSpPr>
            <p:spPr>
              <a:xfrm>
                <a:off x="837000" y="1292525"/>
                <a:ext cx="166700" cy="70600"/>
              </a:xfrm>
              <a:custGeom>
                <a:avLst/>
                <a:gdLst/>
                <a:ahLst/>
                <a:cxnLst/>
                <a:rect l="l" t="t" r="r" b="b"/>
                <a:pathLst>
                  <a:path w="6668" h="2824" extrusionOk="0">
                    <a:moveTo>
                      <a:pt x="207" y="0"/>
                    </a:moveTo>
                    <a:cubicBezTo>
                      <a:pt x="138" y="0"/>
                      <a:pt x="69" y="1"/>
                      <a:pt x="0" y="2"/>
                    </a:cubicBezTo>
                    <a:lnTo>
                      <a:pt x="412" y="2"/>
                    </a:lnTo>
                    <a:cubicBezTo>
                      <a:pt x="343" y="1"/>
                      <a:pt x="275" y="0"/>
                      <a:pt x="207" y="0"/>
                    </a:cubicBezTo>
                    <a:close/>
                    <a:moveTo>
                      <a:pt x="412" y="2"/>
                    </a:moveTo>
                    <a:cubicBezTo>
                      <a:pt x="425" y="2"/>
                      <a:pt x="439" y="2"/>
                      <a:pt x="452" y="2"/>
                    </a:cubicBezTo>
                    <a:lnTo>
                      <a:pt x="452" y="2"/>
                    </a:lnTo>
                    <a:cubicBezTo>
                      <a:pt x="449" y="2"/>
                      <a:pt x="445" y="2"/>
                      <a:pt x="441" y="2"/>
                    </a:cubicBezTo>
                    <a:close/>
                    <a:moveTo>
                      <a:pt x="452" y="2"/>
                    </a:moveTo>
                    <a:cubicBezTo>
                      <a:pt x="1156" y="37"/>
                      <a:pt x="1188" y="1085"/>
                      <a:pt x="548" y="1168"/>
                    </a:cubicBezTo>
                    <a:cubicBezTo>
                      <a:pt x="2513" y="1204"/>
                      <a:pt x="4477" y="1573"/>
                      <a:pt x="6013" y="2823"/>
                    </a:cubicBezTo>
                    <a:lnTo>
                      <a:pt x="6668" y="1823"/>
                    </a:lnTo>
                    <a:cubicBezTo>
                      <a:pt x="4941" y="442"/>
                      <a:pt x="2651" y="30"/>
                      <a:pt x="452"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452;p44">
                <a:extLst>
                  <a:ext uri="{FF2B5EF4-FFF2-40B4-BE49-F238E27FC236}">
                    <a16:creationId xmlns:a16="http://schemas.microsoft.com/office/drawing/2014/main" id="{BD755658-30BE-4478-2F56-C0A2C5CAEB3B}"/>
                  </a:ext>
                </a:extLst>
              </p:cNvPr>
              <p:cNvSpPr/>
              <p:nvPr/>
            </p:nvSpPr>
            <p:spPr>
              <a:xfrm>
                <a:off x="987325" y="1338100"/>
                <a:ext cx="44950" cy="46750"/>
              </a:xfrm>
              <a:custGeom>
                <a:avLst/>
                <a:gdLst/>
                <a:ahLst/>
                <a:cxnLst/>
                <a:rect l="l" t="t" r="r" b="b"/>
                <a:pathLst>
                  <a:path w="1798" h="1870" extrusionOk="0">
                    <a:moveTo>
                      <a:pt x="655" y="0"/>
                    </a:moveTo>
                    <a:lnTo>
                      <a:pt x="0" y="988"/>
                    </a:lnTo>
                    <a:cubicBezTo>
                      <a:pt x="167" y="1119"/>
                      <a:pt x="322" y="1262"/>
                      <a:pt x="476" y="1417"/>
                    </a:cubicBezTo>
                    <a:cubicBezTo>
                      <a:pt x="619" y="1560"/>
                      <a:pt x="750" y="1715"/>
                      <a:pt x="881" y="1869"/>
                    </a:cubicBezTo>
                    <a:lnTo>
                      <a:pt x="1798" y="1179"/>
                    </a:lnTo>
                    <a:cubicBezTo>
                      <a:pt x="1643" y="988"/>
                      <a:pt x="1476" y="786"/>
                      <a:pt x="1298" y="595"/>
                    </a:cubicBezTo>
                    <a:cubicBezTo>
                      <a:pt x="1095" y="381"/>
                      <a:pt x="881" y="179"/>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453;p44">
                <a:extLst>
                  <a:ext uri="{FF2B5EF4-FFF2-40B4-BE49-F238E27FC236}">
                    <a16:creationId xmlns:a16="http://schemas.microsoft.com/office/drawing/2014/main" id="{E6DE5A1D-2B87-A27B-C94C-3688E7924FA4}"/>
                  </a:ext>
                </a:extLst>
              </p:cNvPr>
              <p:cNvSpPr/>
              <p:nvPr/>
            </p:nvSpPr>
            <p:spPr>
              <a:xfrm>
                <a:off x="1009350" y="1367550"/>
                <a:ext cx="45250" cy="47950"/>
              </a:xfrm>
              <a:custGeom>
                <a:avLst/>
                <a:gdLst/>
                <a:ahLst/>
                <a:cxnLst/>
                <a:rect l="l" t="t" r="r" b="b"/>
                <a:pathLst>
                  <a:path w="1810" h="1918" extrusionOk="0">
                    <a:moveTo>
                      <a:pt x="917" y="1"/>
                    </a:moveTo>
                    <a:lnTo>
                      <a:pt x="0" y="691"/>
                    </a:lnTo>
                    <a:cubicBezTo>
                      <a:pt x="310" y="1084"/>
                      <a:pt x="548" y="1489"/>
                      <a:pt x="750" y="1918"/>
                    </a:cubicBezTo>
                    <a:lnTo>
                      <a:pt x="1810" y="1513"/>
                    </a:lnTo>
                    <a:cubicBezTo>
                      <a:pt x="1584" y="989"/>
                      <a:pt x="1286" y="489"/>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454;p44">
                <a:extLst>
                  <a:ext uri="{FF2B5EF4-FFF2-40B4-BE49-F238E27FC236}">
                    <a16:creationId xmlns:a16="http://schemas.microsoft.com/office/drawing/2014/main" id="{9DEA9CE3-8ADC-5ABA-8A1D-2F665034FFAE}"/>
                  </a:ext>
                </a:extLst>
              </p:cNvPr>
              <p:cNvSpPr/>
              <p:nvPr/>
            </p:nvSpPr>
            <p:spPr>
              <a:xfrm>
                <a:off x="823600" y="1321725"/>
                <a:ext cx="13725" cy="325"/>
              </a:xfrm>
              <a:custGeom>
                <a:avLst/>
                <a:gdLst/>
                <a:ahLst/>
                <a:cxnLst/>
                <a:rect l="l" t="t" r="r" b="b"/>
                <a:pathLst>
                  <a:path w="549" h="13" extrusionOk="0">
                    <a:moveTo>
                      <a:pt x="1" y="0"/>
                    </a:moveTo>
                    <a:cubicBezTo>
                      <a:pt x="36" y="0"/>
                      <a:pt x="72" y="12"/>
                      <a:pt x="108" y="12"/>
                    </a:cubicBezTo>
                    <a:cubicBezTo>
                      <a:pt x="251" y="0"/>
                      <a:pt x="405" y="0"/>
                      <a:pt x="548"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455;p44">
                <a:extLst>
                  <a:ext uri="{FF2B5EF4-FFF2-40B4-BE49-F238E27FC236}">
                    <a16:creationId xmlns:a16="http://schemas.microsoft.com/office/drawing/2014/main" id="{E6B5C86D-5A0A-53C9-929C-BBF6E169FB2F}"/>
                  </a:ext>
                </a:extLst>
              </p:cNvPr>
              <p:cNvSpPr/>
              <p:nvPr/>
            </p:nvSpPr>
            <p:spPr>
              <a:xfrm>
                <a:off x="1028100" y="1405350"/>
                <a:ext cx="39900" cy="51525"/>
              </a:xfrm>
              <a:custGeom>
                <a:avLst/>
                <a:gdLst/>
                <a:ahLst/>
                <a:cxnLst/>
                <a:rect l="l" t="t" r="r" b="b"/>
                <a:pathLst>
                  <a:path w="1596" h="2061" extrusionOk="0">
                    <a:moveTo>
                      <a:pt x="1060" y="1"/>
                    </a:moveTo>
                    <a:lnTo>
                      <a:pt x="0" y="406"/>
                    </a:lnTo>
                    <a:cubicBezTo>
                      <a:pt x="238" y="942"/>
                      <a:pt x="405" y="1489"/>
                      <a:pt x="512" y="2061"/>
                    </a:cubicBezTo>
                    <a:lnTo>
                      <a:pt x="1596" y="1692"/>
                    </a:lnTo>
                    <a:cubicBezTo>
                      <a:pt x="1477" y="1108"/>
                      <a:pt x="1298" y="549"/>
                      <a:pt x="10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456;p44">
                <a:extLst>
                  <a:ext uri="{FF2B5EF4-FFF2-40B4-BE49-F238E27FC236}">
                    <a16:creationId xmlns:a16="http://schemas.microsoft.com/office/drawing/2014/main" id="{1A250E0D-4953-CBB8-C5AF-67A08ED10E26}"/>
                  </a:ext>
                </a:extLst>
              </p:cNvPr>
              <p:cNvSpPr/>
              <p:nvPr/>
            </p:nvSpPr>
            <p:spPr>
              <a:xfrm>
                <a:off x="1047150" y="1542875"/>
                <a:ext cx="29175" cy="31875"/>
              </a:xfrm>
              <a:custGeom>
                <a:avLst/>
                <a:gdLst/>
                <a:ahLst/>
                <a:cxnLst/>
                <a:rect l="l" t="t" r="r" b="b"/>
                <a:pathLst>
                  <a:path w="1167" h="1275" extrusionOk="0">
                    <a:moveTo>
                      <a:pt x="0" y="1"/>
                    </a:moveTo>
                    <a:lnTo>
                      <a:pt x="0" y="703"/>
                    </a:lnTo>
                    <a:cubicBezTo>
                      <a:pt x="0" y="1084"/>
                      <a:pt x="292" y="1275"/>
                      <a:pt x="584" y="1275"/>
                    </a:cubicBezTo>
                    <a:cubicBezTo>
                      <a:pt x="875" y="1275"/>
                      <a:pt x="1167" y="1084"/>
                      <a:pt x="1167" y="703"/>
                    </a:cubicBezTo>
                    <a:cubicBezTo>
                      <a:pt x="1167" y="477"/>
                      <a:pt x="1167" y="239"/>
                      <a:pt x="1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457;p44">
                <a:extLst>
                  <a:ext uri="{FF2B5EF4-FFF2-40B4-BE49-F238E27FC236}">
                    <a16:creationId xmlns:a16="http://schemas.microsoft.com/office/drawing/2014/main" id="{92F267E6-CB12-8C8D-32E9-03027918E488}"/>
                  </a:ext>
                </a:extLst>
              </p:cNvPr>
              <p:cNvSpPr/>
              <p:nvPr/>
            </p:nvSpPr>
            <p:spPr>
              <a:xfrm>
                <a:off x="1045950" y="1495850"/>
                <a:ext cx="30375" cy="47050"/>
              </a:xfrm>
              <a:custGeom>
                <a:avLst/>
                <a:gdLst/>
                <a:ahLst/>
                <a:cxnLst/>
                <a:rect l="l" t="t" r="r" b="b"/>
                <a:pathLst>
                  <a:path w="1215" h="1882" extrusionOk="0">
                    <a:moveTo>
                      <a:pt x="1155" y="0"/>
                    </a:moveTo>
                    <a:lnTo>
                      <a:pt x="1" y="120"/>
                    </a:lnTo>
                    <a:cubicBezTo>
                      <a:pt x="36" y="703"/>
                      <a:pt x="48" y="1298"/>
                      <a:pt x="48" y="1882"/>
                    </a:cubicBezTo>
                    <a:lnTo>
                      <a:pt x="1215" y="1882"/>
                    </a:lnTo>
                    <a:cubicBezTo>
                      <a:pt x="1215" y="1251"/>
                      <a:pt x="1191" y="620"/>
                      <a:pt x="1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458;p44">
                <a:extLst>
                  <a:ext uri="{FF2B5EF4-FFF2-40B4-BE49-F238E27FC236}">
                    <a16:creationId xmlns:a16="http://schemas.microsoft.com/office/drawing/2014/main" id="{4ECB3C13-EE8F-D97C-1ED4-513568819DB3}"/>
                  </a:ext>
                </a:extLst>
              </p:cNvPr>
              <p:cNvSpPr/>
              <p:nvPr/>
            </p:nvSpPr>
            <p:spPr>
              <a:xfrm>
                <a:off x="1040900" y="1447625"/>
                <a:ext cx="33650" cy="51225"/>
              </a:xfrm>
              <a:custGeom>
                <a:avLst/>
                <a:gdLst/>
                <a:ahLst/>
                <a:cxnLst/>
                <a:rect l="l" t="t" r="r" b="b"/>
                <a:pathLst>
                  <a:path w="1346" h="2049" extrusionOk="0">
                    <a:moveTo>
                      <a:pt x="1084" y="1"/>
                    </a:moveTo>
                    <a:lnTo>
                      <a:pt x="0" y="370"/>
                    </a:lnTo>
                    <a:cubicBezTo>
                      <a:pt x="107" y="917"/>
                      <a:pt x="167" y="1477"/>
                      <a:pt x="203" y="2049"/>
                    </a:cubicBezTo>
                    <a:lnTo>
                      <a:pt x="1346" y="1929"/>
                    </a:lnTo>
                    <a:cubicBezTo>
                      <a:pt x="1310" y="1275"/>
                      <a:pt x="1227" y="632"/>
                      <a:pt x="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459;p44">
                <a:extLst>
                  <a:ext uri="{FF2B5EF4-FFF2-40B4-BE49-F238E27FC236}">
                    <a16:creationId xmlns:a16="http://schemas.microsoft.com/office/drawing/2014/main" id="{4B6BE6B5-4351-4D56-43C3-7261E86D9D31}"/>
                  </a:ext>
                </a:extLst>
              </p:cNvPr>
              <p:cNvSpPr/>
              <p:nvPr/>
            </p:nvSpPr>
            <p:spPr>
              <a:xfrm>
                <a:off x="599475" y="1447625"/>
                <a:ext cx="34250" cy="51225"/>
              </a:xfrm>
              <a:custGeom>
                <a:avLst/>
                <a:gdLst/>
                <a:ahLst/>
                <a:cxnLst/>
                <a:rect l="l" t="t" r="r" b="b"/>
                <a:pathLst>
                  <a:path w="1370" h="2049" extrusionOk="0">
                    <a:moveTo>
                      <a:pt x="250" y="1"/>
                    </a:moveTo>
                    <a:cubicBezTo>
                      <a:pt x="119" y="632"/>
                      <a:pt x="48" y="1275"/>
                      <a:pt x="0" y="1929"/>
                    </a:cubicBezTo>
                    <a:lnTo>
                      <a:pt x="1155" y="2049"/>
                    </a:lnTo>
                    <a:cubicBezTo>
                      <a:pt x="1191" y="1477"/>
                      <a:pt x="1262" y="917"/>
                      <a:pt x="1369" y="370"/>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460;p44">
                <a:extLst>
                  <a:ext uri="{FF2B5EF4-FFF2-40B4-BE49-F238E27FC236}">
                    <a16:creationId xmlns:a16="http://schemas.microsoft.com/office/drawing/2014/main" id="{8EDC329D-73FF-4509-5208-C42C19933C85}"/>
                  </a:ext>
                </a:extLst>
              </p:cNvPr>
              <p:cNvSpPr/>
              <p:nvPr/>
            </p:nvSpPr>
            <p:spPr>
              <a:xfrm>
                <a:off x="597975" y="1495850"/>
                <a:ext cx="30400" cy="47050"/>
              </a:xfrm>
              <a:custGeom>
                <a:avLst/>
                <a:gdLst/>
                <a:ahLst/>
                <a:cxnLst/>
                <a:rect l="l" t="t" r="r" b="b"/>
                <a:pathLst>
                  <a:path w="1216" h="1882" extrusionOk="0">
                    <a:moveTo>
                      <a:pt x="60" y="0"/>
                    </a:moveTo>
                    <a:cubicBezTo>
                      <a:pt x="13" y="632"/>
                      <a:pt x="1" y="1263"/>
                      <a:pt x="1" y="1882"/>
                    </a:cubicBezTo>
                    <a:lnTo>
                      <a:pt x="1167" y="1882"/>
                    </a:lnTo>
                    <a:cubicBezTo>
                      <a:pt x="1167" y="1298"/>
                      <a:pt x="1179" y="703"/>
                      <a:pt x="1215" y="120"/>
                    </a:cubicBez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461;p44">
                <a:extLst>
                  <a:ext uri="{FF2B5EF4-FFF2-40B4-BE49-F238E27FC236}">
                    <a16:creationId xmlns:a16="http://schemas.microsoft.com/office/drawing/2014/main" id="{9CE5C7F2-6F48-DF70-97A7-906CC65B6702}"/>
                  </a:ext>
                </a:extLst>
              </p:cNvPr>
              <p:cNvSpPr/>
              <p:nvPr/>
            </p:nvSpPr>
            <p:spPr>
              <a:xfrm>
                <a:off x="605725" y="1405350"/>
                <a:ext cx="41100" cy="51525"/>
              </a:xfrm>
              <a:custGeom>
                <a:avLst/>
                <a:gdLst/>
                <a:ahLst/>
                <a:cxnLst/>
                <a:rect l="l" t="t" r="r" b="b"/>
                <a:pathLst>
                  <a:path w="1644" h="2061" extrusionOk="0">
                    <a:moveTo>
                      <a:pt x="536" y="1"/>
                    </a:moveTo>
                    <a:cubicBezTo>
                      <a:pt x="298" y="537"/>
                      <a:pt x="131" y="1108"/>
                      <a:pt x="0" y="1692"/>
                    </a:cubicBezTo>
                    <a:lnTo>
                      <a:pt x="1119" y="2061"/>
                    </a:lnTo>
                    <a:cubicBezTo>
                      <a:pt x="1238" y="1501"/>
                      <a:pt x="1405" y="942"/>
                      <a:pt x="1643" y="418"/>
                    </a:cubicBezTo>
                    <a:lnTo>
                      <a:pt x="5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462;p44">
                <a:extLst>
                  <a:ext uri="{FF2B5EF4-FFF2-40B4-BE49-F238E27FC236}">
                    <a16:creationId xmlns:a16="http://schemas.microsoft.com/office/drawing/2014/main" id="{556365DF-7304-EF7A-9830-15BFD55C277B}"/>
                  </a:ext>
                </a:extLst>
              </p:cNvPr>
              <p:cNvSpPr/>
              <p:nvPr/>
            </p:nvSpPr>
            <p:spPr>
              <a:xfrm>
                <a:off x="597975" y="1542875"/>
                <a:ext cx="29200" cy="31875"/>
              </a:xfrm>
              <a:custGeom>
                <a:avLst/>
                <a:gdLst/>
                <a:ahLst/>
                <a:cxnLst/>
                <a:rect l="l" t="t" r="r" b="b"/>
                <a:pathLst>
                  <a:path w="1168" h="1275" extrusionOk="0">
                    <a:moveTo>
                      <a:pt x="1" y="1"/>
                    </a:moveTo>
                    <a:cubicBezTo>
                      <a:pt x="1" y="239"/>
                      <a:pt x="1" y="477"/>
                      <a:pt x="1" y="703"/>
                    </a:cubicBezTo>
                    <a:cubicBezTo>
                      <a:pt x="1" y="1084"/>
                      <a:pt x="292" y="1275"/>
                      <a:pt x="584" y="1275"/>
                    </a:cubicBezTo>
                    <a:cubicBezTo>
                      <a:pt x="876" y="1275"/>
                      <a:pt x="1167" y="1084"/>
                      <a:pt x="1167" y="703"/>
                    </a:cubicBezTo>
                    <a:lnTo>
                      <a:pt x="11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463;p44">
                <a:extLst>
                  <a:ext uri="{FF2B5EF4-FFF2-40B4-BE49-F238E27FC236}">
                    <a16:creationId xmlns:a16="http://schemas.microsoft.com/office/drawing/2014/main" id="{5860F5D5-281F-E3C9-18D8-9C0246E9A14C}"/>
                  </a:ext>
                </a:extLst>
              </p:cNvPr>
              <p:cNvSpPr/>
              <p:nvPr/>
            </p:nvSpPr>
            <p:spPr>
              <a:xfrm>
                <a:off x="641725" y="1338400"/>
                <a:ext cx="45275" cy="46750"/>
              </a:xfrm>
              <a:custGeom>
                <a:avLst/>
                <a:gdLst/>
                <a:ahLst/>
                <a:cxnLst/>
                <a:rect l="l" t="t" r="r" b="b"/>
                <a:pathLst>
                  <a:path w="1811" h="1870" extrusionOk="0">
                    <a:moveTo>
                      <a:pt x="1168" y="0"/>
                    </a:moveTo>
                    <a:cubicBezTo>
                      <a:pt x="941" y="179"/>
                      <a:pt x="715" y="369"/>
                      <a:pt x="513" y="583"/>
                    </a:cubicBezTo>
                    <a:cubicBezTo>
                      <a:pt x="322" y="774"/>
                      <a:pt x="156" y="964"/>
                      <a:pt x="1" y="1167"/>
                    </a:cubicBezTo>
                    <a:lnTo>
                      <a:pt x="941" y="1869"/>
                    </a:lnTo>
                    <a:cubicBezTo>
                      <a:pt x="1061" y="1715"/>
                      <a:pt x="1192" y="1560"/>
                      <a:pt x="1334" y="1405"/>
                    </a:cubicBezTo>
                    <a:cubicBezTo>
                      <a:pt x="1489" y="1250"/>
                      <a:pt x="1644" y="1107"/>
                      <a:pt x="1811" y="976"/>
                    </a:cubicBez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464;p44">
                <a:extLst>
                  <a:ext uri="{FF2B5EF4-FFF2-40B4-BE49-F238E27FC236}">
                    <a16:creationId xmlns:a16="http://schemas.microsoft.com/office/drawing/2014/main" id="{1F28097A-CC0A-6AA7-4C99-D4018E1EC0A6}"/>
                  </a:ext>
                </a:extLst>
              </p:cNvPr>
              <p:cNvSpPr/>
              <p:nvPr/>
            </p:nvSpPr>
            <p:spPr>
              <a:xfrm>
                <a:off x="837300" y="1321725"/>
                <a:ext cx="13425" cy="325"/>
              </a:xfrm>
              <a:custGeom>
                <a:avLst/>
                <a:gdLst/>
                <a:ahLst/>
                <a:cxnLst/>
                <a:rect l="l" t="t" r="r" b="b"/>
                <a:pathLst>
                  <a:path w="537" h="13" extrusionOk="0">
                    <a:moveTo>
                      <a:pt x="0" y="0"/>
                    </a:moveTo>
                    <a:cubicBezTo>
                      <a:pt x="143" y="0"/>
                      <a:pt x="286" y="0"/>
                      <a:pt x="429" y="12"/>
                    </a:cubicBezTo>
                    <a:cubicBezTo>
                      <a:pt x="465" y="12"/>
                      <a:pt x="500" y="0"/>
                      <a:pt x="53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465;p44">
                <a:extLst>
                  <a:ext uri="{FF2B5EF4-FFF2-40B4-BE49-F238E27FC236}">
                    <a16:creationId xmlns:a16="http://schemas.microsoft.com/office/drawing/2014/main" id="{761B15C6-64D9-7036-17F4-ECFE5076A4EC}"/>
                  </a:ext>
                </a:extLst>
              </p:cNvPr>
              <p:cNvSpPr/>
              <p:nvPr/>
            </p:nvSpPr>
            <p:spPr>
              <a:xfrm>
                <a:off x="619125" y="1367550"/>
                <a:ext cx="46150" cy="48250"/>
              </a:xfrm>
              <a:custGeom>
                <a:avLst/>
                <a:gdLst/>
                <a:ahLst/>
                <a:cxnLst/>
                <a:rect l="l" t="t" r="r" b="b"/>
                <a:pathLst>
                  <a:path w="1846" h="1930" extrusionOk="0">
                    <a:moveTo>
                      <a:pt x="905" y="1"/>
                    </a:moveTo>
                    <a:cubicBezTo>
                      <a:pt x="524" y="465"/>
                      <a:pt x="226" y="977"/>
                      <a:pt x="0" y="1513"/>
                    </a:cubicBezTo>
                    <a:lnTo>
                      <a:pt x="1107" y="1930"/>
                    </a:lnTo>
                    <a:cubicBezTo>
                      <a:pt x="1298" y="1501"/>
                      <a:pt x="1548" y="1096"/>
                      <a:pt x="1845" y="703"/>
                    </a:cubicBezTo>
                    <a:lnTo>
                      <a:pt x="9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466;p44">
                <a:extLst>
                  <a:ext uri="{FF2B5EF4-FFF2-40B4-BE49-F238E27FC236}">
                    <a16:creationId xmlns:a16="http://schemas.microsoft.com/office/drawing/2014/main" id="{67FAE5AF-EA9C-1AC2-500D-99A5B214F3F3}"/>
                  </a:ext>
                </a:extLst>
              </p:cNvPr>
              <p:cNvSpPr/>
              <p:nvPr/>
            </p:nvSpPr>
            <p:spPr>
              <a:xfrm>
                <a:off x="670900" y="1292525"/>
                <a:ext cx="166125" cy="70300"/>
              </a:xfrm>
              <a:custGeom>
                <a:avLst/>
                <a:gdLst/>
                <a:ahLst/>
                <a:cxnLst/>
                <a:rect l="l" t="t" r="r" b="b"/>
                <a:pathLst>
                  <a:path w="6645" h="2812" extrusionOk="0">
                    <a:moveTo>
                      <a:pt x="6446" y="1"/>
                    </a:moveTo>
                    <a:cubicBezTo>
                      <a:pt x="6380" y="1"/>
                      <a:pt x="6315" y="1"/>
                      <a:pt x="6249" y="2"/>
                    </a:cubicBezTo>
                    <a:lnTo>
                      <a:pt x="6644" y="2"/>
                    </a:lnTo>
                    <a:cubicBezTo>
                      <a:pt x="6578" y="1"/>
                      <a:pt x="6512" y="1"/>
                      <a:pt x="6446" y="1"/>
                    </a:cubicBezTo>
                    <a:close/>
                    <a:moveTo>
                      <a:pt x="6216" y="2"/>
                    </a:moveTo>
                    <a:cubicBezTo>
                      <a:pt x="6211" y="2"/>
                      <a:pt x="6207" y="2"/>
                      <a:pt x="6203" y="2"/>
                    </a:cubicBezTo>
                    <a:lnTo>
                      <a:pt x="6203" y="2"/>
                    </a:lnTo>
                    <a:cubicBezTo>
                      <a:pt x="6218" y="2"/>
                      <a:pt x="6234" y="2"/>
                      <a:pt x="6249" y="2"/>
                    </a:cubicBezTo>
                    <a:close/>
                    <a:moveTo>
                      <a:pt x="6203" y="2"/>
                    </a:moveTo>
                    <a:lnTo>
                      <a:pt x="6203" y="2"/>
                    </a:lnTo>
                    <a:cubicBezTo>
                      <a:pt x="3979" y="31"/>
                      <a:pt x="1754" y="462"/>
                      <a:pt x="1" y="1835"/>
                    </a:cubicBezTo>
                    <a:lnTo>
                      <a:pt x="644" y="2811"/>
                    </a:lnTo>
                    <a:cubicBezTo>
                      <a:pt x="2144" y="1549"/>
                      <a:pt x="4156" y="1204"/>
                      <a:pt x="6109" y="1168"/>
                    </a:cubicBezTo>
                    <a:cubicBezTo>
                      <a:pt x="5470" y="1074"/>
                      <a:pt x="5501" y="38"/>
                      <a:pt x="6203"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467;p44">
                <a:extLst>
                  <a:ext uri="{FF2B5EF4-FFF2-40B4-BE49-F238E27FC236}">
                    <a16:creationId xmlns:a16="http://schemas.microsoft.com/office/drawing/2014/main" id="{11F7092C-EAFA-CEFB-822D-CF6445F09A7D}"/>
                  </a:ext>
                </a:extLst>
              </p:cNvPr>
              <p:cNvSpPr/>
              <p:nvPr/>
            </p:nvSpPr>
            <p:spPr>
              <a:xfrm>
                <a:off x="807525" y="1292550"/>
                <a:ext cx="59250" cy="29200"/>
              </a:xfrm>
              <a:custGeom>
                <a:avLst/>
                <a:gdLst/>
                <a:ahLst/>
                <a:cxnLst/>
                <a:rect l="l" t="t" r="r" b="b"/>
                <a:pathLst>
                  <a:path w="2370" h="1168" extrusionOk="0">
                    <a:moveTo>
                      <a:pt x="751" y="1"/>
                    </a:moveTo>
                    <a:cubicBezTo>
                      <a:pt x="36" y="24"/>
                      <a:pt x="1" y="1072"/>
                      <a:pt x="644" y="1167"/>
                    </a:cubicBezTo>
                    <a:lnTo>
                      <a:pt x="1191" y="1167"/>
                    </a:lnTo>
                    <a:cubicBezTo>
                      <a:pt x="1281" y="1161"/>
                      <a:pt x="1370" y="1158"/>
                      <a:pt x="1459" y="1158"/>
                    </a:cubicBezTo>
                    <a:cubicBezTo>
                      <a:pt x="1548" y="1158"/>
                      <a:pt x="1638" y="1161"/>
                      <a:pt x="1727" y="1167"/>
                    </a:cubicBezTo>
                    <a:cubicBezTo>
                      <a:pt x="2370" y="1084"/>
                      <a:pt x="2334" y="24"/>
                      <a:pt x="162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468;p44">
                <a:extLst>
                  <a:ext uri="{FF2B5EF4-FFF2-40B4-BE49-F238E27FC236}">
                    <a16:creationId xmlns:a16="http://schemas.microsoft.com/office/drawing/2014/main" id="{E422A563-7A33-23F9-E63F-66EA304BF7CA}"/>
                  </a:ext>
                </a:extLst>
              </p:cNvPr>
              <p:cNvSpPr/>
              <p:nvPr/>
            </p:nvSpPr>
            <p:spPr>
              <a:xfrm>
                <a:off x="917950" y="1635750"/>
                <a:ext cx="32775" cy="40500"/>
              </a:xfrm>
              <a:custGeom>
                <a:avLst/>
                <a:gdLst/>
                <a:ahLst/>
                <a:cxnLst/>
                <a:rect l="l" t="t" r="r" b="b"/>
                <a:pathLst>
                  <a:path w="1311" h="1620" extrusionOk="0">
                    <a:moveTo>
                      <a:pt x="84" y="0"/>
                    </a:moveTo>
                    <a:cubicBezTo>
                      <a:pt x="96" y="453"/>
                      <a:pt x="60" y="893"/>
                      <a:pt x="1" y="1334"/>
                    </a:cubicBezTo>
                    <a:lnTo>
                      <a:pt x="1215" y="1620"/>
                    </a:lnTo>
                    <a:cubicBezTo>
                      <a:pt x="1287" y="1108"/>
                      <a:pt x="1311" y="560"/>
                      <a:pt x="1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469;p44">
                <a:extLst>
                  <a:ext uri="{FF2B5EF4-FFF2-40B4-BE49-F238E27FC236}">
                    <a16:creationId xmlns:a16="http://schemas.microsoft.com/office/drawing/2014/main" id="{2680A9FC-CFD3-6C64-D145-62BF812A1B72}"/>
                  </a:ext>
                </a:extLst>
              </p:cNvPr>
              <p:cNvSpPr/>
              <p:nvPr/>
            </p:nvSpPr>
            <p:spPr>
              <a:xfrm>
                <a:off x="723600" y="1635750"/>
                <a:ext cx="32450" cy="40200"/>
              </a:xfrm>
              <a:custGeom>
                <a:avLst/>
                <a:gdLst/>
                <a:ahLst/>
                <a:cxnLst/>
                <a:rect l="l" t="t" r="r" b="b"/>
                <a:pathLst>
                  <a:path w="1298" h="1608" extrusionOk="0">
                    <a:moveTo>
                      <a:pt x="12" y="0"/>
                    </a:moveTo>
                    <a:cubicBezTo>
                      <a:pt x="0" y="560"/>
                      <a:pt x="36" y="1108"/>
                      <a:pt x="83" y="1608"/>
                    </a:cubicBezTo>
                    <a:lnTo>
                      <a:pt x="1298" y="1322"/>
                    </a:lnTo>
                    <a:cubicBezTo>
                      <a:pt x="1262" y="881"/>
                      <a:pt x="1250" y="441"/>
                      <a:pt x="1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470;p44">
                <a:extLst>
                  <a:ext uri="{FF2B5EF4-FFF2-40B4-BE49-F238E27FC236}">
                    <a16:creationId xmlns:a16="http://schemas.microsoft.com/office/drawing/2014/main" id="{96E3F507-0B16-10F9-1D58-F6CC8BEE0642}"/>
                  </a:ext>
                </a:extLst>
              </p:cNvPr>
              <p:cNvSpPr/>
              <p:nvPr/>
            </p:nvSpPr>
            <p:spPr>
              <a:xfrm>
                <a:off x="904275" y="1554775"/>
                <a:ext cx="42575" cy="43200"/>
              </a:xfrm>
              <a:custGeom>
                <a:avLst/>
                <a:gdLst/>
                <a:ahLst/>
                <a:cxnLst/>
                <a:rect l="l" t="t" r="r" b="b"/>
                <a:pathLst>
                  <a:path w="1703" h="1728" extrusionOk="0">
                    <a:moveTo>
                      <a:pt x="1215" y="1"/>
                    </a:moveTo>
                    <a:lnTo>
                      <a:pt x="0" y="263"/>
                    </a:lnTo>
                    <a:cubicBezTo>
                      <a:pt x="60" y="382"/>
                      <a:pt x="119" y="501"/>
                      <a:pt x="167" y="620"/>
                    </a:cubicBezTo>
                    <a:cubicBezTo>
                      <a:pt x="298" y="953"/>
                      <a:pt x="393" y="1299"/>
                      <a:pt x="465" y="1656"/>
                    </a:cubicBezTo>
                    <a:lnTo>
                      <a:pt x="1703" y="1727"/>
                    </a:lnTo>
                    <a:cubicBezTo>
                      <a:pt x="1596" y="1120"/>
                      <a:pt x="1441" y="537"/>
                      <a:pt x="1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471;p44">
                <a:extLst>
                  <a:ext uri="{FF2B5EF4-FFF2-40B4-BE49-F238E27FC236}">
                    <a16:creationId xmlns:a16="http://schemas.microsoft.com/office/drawing/2014/main" id="{387339A4-AE3F-D7DA-933F-3C886C36CC9B}"/>
                  </a:ext>
                </a:extLst>
              </p:cNvPr>
              <p:cNvSpPr/>
              <p:nvPr/>
            </p:nvSpPr>
            <p:spPr>
              <a:xfrm>
                <a:off x="726575" y="1554500"/>
                <a:ext cx="41700" cy="43175"/>
              </a:xfrm>
              <a:custGeom>
                <a:avLst/>
                <a:gdLst/>
                <a:ahLst/>
                <a:cxnLst/>
                <a:rect l="l" t="t" r="r" b="b"/>
                <a:pathLst>
                  <a:path w="1668" h="1727" extrusionOk="0">
                    <a:moveTo>
                      <a:pt x="405" y="0"/>
                    </a:moveTo>
                    <a:cubicBezTo>
                      <a:pt x="214" y="548"/>
                      <a:pt x="84" y="1131"/>
                      <a:pt x="0" y="1726"/>
                    </a:cubicBezTo>
                    <a:lnTo>
                      <a:pt x="1298" y="1667"/>
                    </a:lnTo>
                    <a:cubicBezTo>
                      <a:pt x="1310" y="1584"/>
                      <a:pt x="1322" y="1488"/>
                      <a:pt x="1346" y="1405"/>
                    </a:cubicBezTo>
                    <a:cubicBezTo>
                      <a:pt x="1417" y="1036"/>
                      <a:pt x="1524" y="655"/>
                      <a:pt x="1667" y="274"/>
                    </a:cubicBezTo>
                    <a:lnTo>
                      <a:pt x="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472;p44">
                <a:extLst>
                  <a:ext uri="{FF2B5EF4-FFF2-40B4-BE49-F238E27FC236}">
                    <a16:creationId xmlns:a16="http://schemas.microsoft.com/office/drawing/2014/main" id="{7CF0E6F8-7652-8F76-F477-420EB1F44979}"/>
                  </a:ext>
                </a:extLst>
              </p:cNvPr>
              <p:cNvSpPr/>
              <p:nvPr/>
            </p:nvSpPr>
            <p:spPr>
              <a:xfrm>
                <a:off x="725675" y="1668775"/>
                <a:ext cx="34075" cy="37100"/>
              </a:xfrm>
              <a:custGeom>
                <a:avLst/>
                <a:gdLst/>
                <a:ahLst/>
                <a:cxnLst/>
                <a:rect l="l" t="t" r="r" b="b"/>
                <a:pathLst>
                  <a:path w="1363" h="1484" extrusionOk="0">
                    <a:moveTo>
                      <a:pt x="1215" y="1"/>
                    </a:moveTo>
                    <a:lnTo>
                      <a:pt x="0" y="287"/>
                    </a:lnTo>
                    <a:cubicBezTo>
                      <a:pt x="24" y="561"/>
                      <a:pt x="48" y="823"/>
                      <a:pt x="84" y="1061"/>
                    </a:cubicBezTo>
                    <a:cubicBezTo>
                      <a:pt x="127" y="1355"/>
                      <a:pt x="346" y="1483"/>
                      <a:pt x="587" y="1483"/>
                    </a:cubicBezTo>
                    <a:cubicBezTo>
                      <a:pt x="950" y="1483"/>
                      <a:pt x="1363" y="1194"/>
                      <a:pt x="1298" y="751"/>
                    </a:cubicBezTo>
                    <a:cubicBezTo>
                      <a:pt x="1263" y="501"/>
                      <a:pt x="1239" y="251"/>
                      <a:pt x="12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473;p44">
                <a:extLst>
                  <a:ext uri="{FF2B5EF4-FFF2-40B4-BE49-F238E27FC236}">
                    <a16:creationId xmlns:a16="http://schemas.microsoft.com/office/drawing/2014/main" id="{8738CC5F-D4A2-6062-067A-79D3A0EC570B}"/>
                  </a:ext>
                </a:extLst>
              </p:cNvPr>
              <p:cNvSpPr/>
              <p:nvPr/>
            </p:nvSpPr>
            <p:spPr>
              <a:xfrm>
                <a:off x="912350" y="1669075"/>
                <a:ext cx="36000" cy="36800"/>
              </a:xfrm>
              <a:custGeom>
                <a:avLst/>
                <a:gdLst/>
                <a:ahLst/>
                <a:cxnLst/>
                <a:rect l="l" t="t" r="r" b="b"/>
                <a:pathLst>
                  <a:path w="1440" h="1472" extrusionOk="0">
                    <a:moveTo>
                      <a:pt x="225" y="1"/>
                    </a:moveTo>
                    <a:cubicBezTo>
                      <a:pt x="189" y="251"/>
                      <a:pt x="142" y="501"/>
                      <a:pt x="94" y="739"/>
                    </a:cubicBezTo>
                    <a:cubicBezTo>
                      <a:pt x="1" y="1182"/>
                      <a:pt x="398" y="1471"/>
                      <a:pt x="765" y="1471"/>
                    </a:cubicBezTo>
                    <a:cubicBezTo>
                      <a:pt x="1010" y="1471"/>
                      <a:pt x="1242" y="1343"/>
                      <a:pt x="1308" y="1049"/>
                    </a:cubicBezTo>
                    <a:cubicBezTo>
                      <a:pt x="1356" y="811"/>
                      <a:pt x="1404" y="549"/>
                      <a:pt x="1439" y="287"/>
                    </a:cubicBezTo>
                    <a:lnTo>
                      <a:pt x="225"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474;p44">
                <a:extLst>
                  <a:ext uri="{FF2B5EF4-FFF2-40B4-BE49-F238E27FC236}">
                    <a16:creationId xmlns:a16="http://schemas.microsoft.com/office/drawing/2014/main" id="{6960E4CC-DECB-C890-5875-8EA4B1342D52}"/>
                  </a:ext>
                </a:extLst>
              </p:cNvPr>
              <p:cNvSpPr/>
              <p:nvPr/>
            </p:nvSpPr>
            <p:spPr>
              <a:xfrm>
                <a:off x="915875" y="1596150"/>
                <a:ext cx="34550" cy="39625"/>
              </a:xfrm>
              <a:custGeom>
                <a:avLst/>
                <a:gdLst/>
                <a:ahLst/>
                <a:cxnLst/>
                <a:rect l="l" t="t" r="r" b="b"/>
                <a:pathLst>
                  <a:path w="1382" h="1585" extrusionOk="0">
                    <a:moveTo>
                      <a:pt x="1" y="1"/>
                    </a:moveTo>
                    <a:lnTo>
                      <a:pt x="1" y="1"/>
                    </a:lnTo>
                    <a:cubicBezTo>
                      <a:pt x="108" y="525"/>
                      <a:pt x="167" y="1061"/>
                      <a:pt x="167" y="1584"/>
                    </a:cubicBezTo>
                    <a:lnTo>
                      <a:pt x="1382" y="1584"/>
                    </a:lnTo>
                    <a:cubicBezTo>
                      <a:pt x="1370" y="1084"/>
                      <a:pt x="1322" y="572"/>
                      <a:pt x="1239" y="7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475;p44">
                <a:extLst>
                  <a:ext uri="{FF2B5EF4-FFF2-40B4-BE49-F238E27FC236}">
                    <a16:creationId xmlns:a16="http://schemas.microsoft.com/office/drawing/2014/main" id="{2B8253A6-F93C-8067-55B0-CF1FF75CAFA7}"/>
                  </a:ext>
                </a:extLst>
              </p:cNvPr>
              <p:cNvSpPr/>
              <p:nvPr/>
            </p:nvSpPr>
            <p:spPr>
              <a:xfrm>
                <a:off x="723900" y="1596150"/>
                <a:ext cx="35125" cy="39625"/>
              </a:xfrm>
              <a:custGeom>
                <a:avLst/>
                <a:gdLst/>
                <a:ahLst/>
                <a:cxnLst/>
                <a:rect l="l" t="t" r="r" b="b"/>
                <a:pathLst>
                  <a:path w="1405" h="1585" extrusionOk="0">
                    <a:moveTo>
                      <a:pt x="1405" y="1"/>
                    </a:moveTo>
                    <a:lnTo>
                      <a:pt x="107" y="72"/>
                    </a:lnTo>
                    <a:cubicBezTo>
                      <a:pt x="36" y="572"/>
                      <a:pt x="0" y="1084"/>
                      <a:pt x="0" y="1584"/>
                    </a:cubicBezTo>
                    <a:lnTo>
                      <a:pt x="1250" y="1584"/>
                    </a:lnTo>
                    <a:cubicBezTo>
                      <a:pt x="1262" y="1049"/>
                      <a:pt x="1322" y="525"/>
                      <a:pt x="1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476;p44">
                <a:extLst>
                  <a:ext uri="{FF2B5EF4-FFF2-40B4-BE49-F238E27FC236}">
                    <a16:creationId xmlns:a16="http://schemas.microsoft.com/office/drawing/2014/main" id="{7B632711-DCB5-C0BD-0B11-E5BBDFC785D8}"/>
                  </a:ext>
                </a:extLst>
              </p:cNvPr>
              <p:cNvSpPr/>
              <p:nvPr/>
            </p:nvSpPr>
            <p:spPr>
              <a:xfrm>
                <a:off x="736675" y="1484225"/>
                <a:ext cx="197975" cy="77425"/>
              </a:xfrm>
              <a:custGeom>
                <a:avLst/>
                <a:gdLst/>
                <a:ahLst/>
                <a:cxnLst/>
                <a:rect l="l" t="t" r="r" b="b"/>
                <a:pathLst>
                  <a:path w="7919" h="3097" extrusionOk="0">
                    <a:moveTo>
                      <a:pt x="3934" y="0"/>
                    </a:moveTo>
                    <a:cubicBezTo>
                      <a:pt x="3730" y="0"/>
                      <a:pt x="3519" y="12"/>
                      <a:pt x="3299" y="37"/>
                    </a:cubicBezTo>
                    <a:cubicBezTo>
                      <a:pt x="1525" y="227"/>
                      <a:pt x="525" y="1370"/>
                      <a:pt x="1" y="2811"/>
                    </a:cubicBezTo>
                    <a:lnTo>
                      <a:pt x="1263" y="3097"/>
                    </a:lnTo>
                    <a:cubicBezTo>
                      <a:pt x="1608" y="2228"/>
                      <a:pt x="2180" y="1466"/>
                      <a:pt x="3204" y="1227"/>
                    </a:cubicBezTo>
                    <a:cubicBezTo>
                      <a:pt x="3434" y="1174"/>
                      <a:pt x="3658" y="1149"/>
                      <a:pt x="3875" y="1149"/>
                    </a:cubicBezTo>
                    <a:cubicBezTo>
                      <a:pt x="5157" y="1149"/>
                      <a:pt x="6175" y="2026"/>
                      <a:pt x="6704" y="3085"/>
                    </a:cubicBezTo>
                    <a:lnTo>
                      <a:pt x="7919" y="2823"/>
                    </a:lnTo>
                    <a:cubicBezTo>
                      <a:pt x="7247" y="1219"/>
                      <a:pt x="5993" y="0"/>
                      <a:pt x="3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477;p44">
                <a:extLst>
                  <a:ext uri="{FF2B5EF4-FFF2-40B4-BE49-F238E27FC236}">
                    <a16:creationId xmlns:a16="http://schemas.microsoft.com/office/drawing/2014/main" id="{171862DA-5405-11C8-1D5B-45029B79C660}"/>
                  </a:ext>
                </a:extLst>
              </p:cNvPr>
              <p:cNvSpPr/>
              <p:nvPr/>
            </p:nvSpPr>
            <p:spPr>
              <a:xfrm>
                <a:off x="703350" y="1279450"/>
                <a:ext cx="267625" cy="263450"/>
              </a:xfrm>
              <a:custGeom>
                <a:avLst/>
                <a:gdLst/>
                <a:ahLst/>
                <a:cxnLst/>
                <a:rect l="l" t="t" r="r" b="b"/>
                <a:pathLst>
                  <a:path w="10705" h="10538" extrusionOk="0">
                    <a:moveTo>
                      <a:pt x="0" y="1"/>
                    </a:moveTo>
                    <a:lnTo>
                      <a:pt x="0" y="10538"/>
                    </a:lnTo>
                    <a:lnTo>
                      <a:pt x="10704" y="10538"/>
                    </a:lnTo>
                    <a:lnTo>
                      <a:pt x="10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478;p44">
                <a:extLst>
                  <a:ext uri="{FF2B5EF4-FFF2-40B4-BE49-F238E27FC236}">
                    <a16:creationId xmlns:a16="http://schemas.microsoft.com/office/drawing/2014/main" id="{9E37984B-D724-E871-B61E-EE78EEBD6F72}"/>
                  </a:ext>
                </a:extLst>
              </p:cNvPr>
              <p:cNvSpPr/>
              <p:nvPr/>
            </p:nvSpPr>
            <p:spPr>
              <a:xfrm>
                <a:off x="788775" y="1237775"/>
                <a:ext cx="96775" cy="64025"/>
              </a:xfrm>
              <a:custGeom>
                <a:avLst/>
                <a:gdLst/>
                <a:ahLst/>
                <a:cxnLst/>
                <a:rect l="l" t="t" r="r" b="b"/>
                <a:pathLst>
                  <a:path w="3871" h="2561" extrusionOk="0">
                    <a:moveTo>
                      <a:pt x="1" y="1"/>
                    </a:moveTo>
                    <a:lnTo>
                      <a:pt x="1" y="2561"/>
                    </a:lnTo>
                    <a:lnTo>
                      <a:pt x="3870" y="2561"/>
                    </a:lnTo>
                    <a:lnTo>
                      <a:pt x="3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479;p44">
                <a:extLst>
                  <a:ext uri="{FF2B5EF4-FFF2-40B4-BE49-F238E27FC236}">
                    <a16:creationId xmlns:a16="http://schemas.microsoft.com/office/drawing/2014/main" id="{212CA9A1-1EBB-5040-3C79-A96D0161A6AA}"/>
                  </a:ext>
                </a:extLst>
              </p:cNvPr>
              <p:cNvSpPr/>
              <p:nvPr/>
            </p:nvSpPr>
            <p:spPr>
              <a:xfrm>
                <a:off x="988500" y="1127350"/>
                <a:ext cx="75325" cy="16100"/>
              </a:xfrm>
              <a:custGeom>
                <a:avLst/>
                <a:gdLst/>
                <a:ahLst/>
                <a:cxnLst/>
                <a:rect l="l" t="t" r="r" b="b"/>
                <a:pathLst>
                  <a:path w="3013" h="644" extrusionOk="0">
                    <a:moveTo>
                      <a:pt x="1" y="1"/>
                    </a:moveTo>
                    <a:lnTo>
                      <a:pt x="1" y="644"/>
                    </a:lnTo>
                    <a:lnTo>
                      <a:pt x="3013" y="644"/>
                    </a:lnTo>
                    <a:lnTo>
                      <a:pt x="3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480;p44">
                <a:extLst>
                  <a:ext uri="{FF2B5EF4-FFF2-40B4-BE49-F238E27FC236}">
                    <a16:creationId xmlns:a16="http://schemas.microsoft.com/office/drawing/2014/main" id="{EF6F7187-48D5-C8D8-C421-E2B511CF11CB}"/>
                  </a:ext>
                </a:extLst>
              </p:cNvPr>
              <p:cNvSpPr/>
              <p:nvPr/>
            </p:nvSpPr>
            <p:spPr>
              <a:xfrm>
                <a:off x="976900" y="1118725"/>
                <a:ext cx="23825" cy="33350"/>
              </a:xfrm>
              <a:custGeom>
                <a:avLst/>
                <a:gdLst/>
                <a:ahLst/>
                <a:cxnLst/>
                <a:rect l="l" t="t" r="r" b="b"/>
                <a:pathLst>
                  <a:path w="953" h="1334" extrusionOk="0">
                    <a:moveTo>
                      <a:pt x="0" y="0"/>
                    </a:moveTo>
                    <a:lnTo>
                      <a:pt x="0" y="1334"/>
                    </a:lnTo>
                    <a:lnTo>
                      <a:pt x="953" y="1334"/>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481;p44">
                <a:extLst>
                  <a:ext uri="{FF2B5EF4-FFF2-40B4-BE49-F238E27FC236}">
                    <a16:creationId xmlns:a16="http://schemas.microsoft.com/office/drawing/2014/main" id="{22D00A16-0B24-1ED5-D193-23FD54D1C14E}"/>
                  </a:ext>
                </a:extLst>
              </p:cNvPr>
              <p:cNvSpPr/>
              <p:nvPr/>
            </p:nvSpPr>
            <p:spPr>
              <a:xfrm>
                <a:off x="965275" y="1096400"/>
                <a:ext cx="23250" cy="79800"/>
              </a:xfrm>
              <a:custGeom>
                <a:avLst/>
                <a:gdLst/>
                <a:ahLst/>
                <a:cxnLst/>
                <a:rect l="l" t="t" r="r" b="b"/>
                <a:pathLst>
                  <a:path w="930" h="3192" extrusionOk="0">
                    <a:moveTo>
                      <a:pt x="465" y="0"/>
                    </a:moveTo>
                    <a:cubicBezTo>
                      <a:pt x="215" y="0"/>
                      <a:pt x="1" y="203"/>
                      <a:pt x="1" y="465"/>
                    </a:cubicBezTo>
                    <a:lnTo>
                      <a:pt x="1" y="2727"/>
                    </a:lnTo>
                    <a:cubicBezTo>
                      <a:pt x="1" y="2977"/>
                      <a:pt x="215" y="3191"/>
                      <a:pt x="465" y="3191"/>
                    </a:cubicBezTo>
                    <a:cubicBezTo>
                      <a:pt x="727" y="3191"/>
                      <a:pt x="930" y="2977"/>
                      <a:pt x="930" y="2727"/>
                    </a:cubicBezTo>
                    <a:lnTo>
                      <a:pt x="930" y="465"/>
                    </a:lnTo>
                    <a:cubicBezTo>
                      <a:pt x="930" y="203"/>
                      <a:pt x="727"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482;p44">
                <a:extLst>
                  <a:ext uri="{FF2B5EF4-FFF2-40B4-BE49-F238E27FC236}">
                    <a16:creationId xmlns:a16="http://schemas.microsoft.com/office/drawing/2014/main" id="{FED68417-ACCC-4318-6E22-5DC031EDD4DA}"/>
                  </a:ext>
                </a:extLst>
              </p:cNvPr>
              <p:cNvSpPr/>
              <p:nvPr/>
            </p:nvSpPr>
            <p:spPr>
              <a:xfrm>
                <a:off x="1035825" y="1108000"/>
                <a:ext cx="55700" cy="55700"/>
              </a:xfrm>
              <a:custGeom>
                <a:avLst/>
                <a:gdLst/>
                <a:ahLst/>
                <a:cxnLst/>
                <a:rect l="l" t="t" r="r" b="b"/>
                <a:pathLst>
                  <a:path w="2228" h="2228" extrusionOk="0">
                    <a:moveTo>
                      <a:pt x="1120" y="1"/>
                    </a:moveTo>
                    <a:cubicBezTo>
                      <a:pt x="501" y="1"/>
                      <a:pt x="1" y="501"/>
                      <a:pt x="1" y="1108"/>
                    </a:cubicBezTo>
                    <a:cubicBezTo>
                      <a:pt x="1" y="1727"/>
                      <a:pt x="501" y="2227"/>
                      <a:pt x="1120" y="2227"/>
                    </a:cubicBezTo>
                    <a:cubicBezTo>
                      <a:pt x="1727" y="2227"/>
                      <a:pt x="2227" y="1727"/>
                      <a:pt x="2227" y="1108"/>
                    </a:cubicBezTo>
                    <a:cubicBezTo>
                      <a:pt x="2227" y="501"/>
                      <a:pt x="1727" y="1"/>
                      <a:pt x="1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483;p44">
                <a:extLst>
                  <a:ext uri="{FF2B5EF4-FFF2-40B4-BE49-F238E27FC236}">
                    <a16:creationId xmlns:a16="http://schemas.microsoft.com/office/drawing/2014/main" id="{D90B3A6C-2AC7-28B9-D54F-CDBAC78A4381}"/>
                  </a:ext>
                </a:extLst>
              </p:cNvPr>
              <p:cNvSpPr/>
              <p:nvPr/>
            </p:nvSpPr>
            <p:spPr>
              <a:xfrm>
                <a:off x="1063800" y="1108000"/>
                <a:ext cx="27725" cy="55700"/>
              </a:xfrm>
              <a:custGeom>
                <a:avLst/>
                <a:gdLst/>
                <a:ahLst/>
                <a:cxnLst/>
                <a:rect l="l" t="t" r="r" b="b"/>
                <a:pathLst>
                  <a:path w="1109" h="2228" extrusionOk="0">
                    <a:moveTo>
                      <a:pt x="1" y="1"/>
                    </a:moveTo>
                    <a:lnTo>
                      <a:pt x="1" y="2227"/>
                    </a:lnTo>
                    <a:cubicBezTo>
                      <a:pt x="608" y="2227"/>
                      <a:pt x="1108" y="1727"/>
                      <a:pt x="1108" y="1108"/>
                    </a:cubicBezTo>
                    <a:cubicBezTo>
                      <a:pt x="1108" y="489"/>
                      <a:pt x="60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484;p44">
                <a:extLst>
                  <a:ext uri="{FF2B5EF4-FFF2-40B4-BE49-F238E27FC236}">
                    <a16:creationId xmlns:a16="http://schemas.microsoft.com/office/drawing/2014/main" id="{0C03735E-4776-2C1A-7491-0BEFDF2EE682}"/>
                  </a:ext>
                </a:extLst>
              </p:cNvPr>
              <p:cNvSpPr/>
              <p:nvPr/>
            </p:nvSpPr>
            <p:spPr>
              <a:xfrm>
                <a:off x="611075" y="1128850"/>
                <a:ext cx="75325" cy="16375"/>
              </a:xfrm>
              <a:custGeom>
                <a:avLst/>
                <a:gdLst/>
                <a:ahLst/>
                <a:cxnLst/>
                <a:rect l="l" t="t" r="r" b="b"/>
                <a:pathLst>
                  <a:path w="3013" h="655" extrusionOk="0">
                    <a:moveTo>
                      <a:pt x="1" y="0"/>
                    </a:moveTo>
                    <a:lnTo>
                      <a:pt x="1" y="655"/>
                    </a:lnTo>
                    <a:lnTo>
                      <a:pt x="3013" y="655"/>
                    </a:lnTo>
                    <a:lnTo>
                      <a:pt x="3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485;p44">
                <a:extLst>
                  <a:ext uri="{FF2B5EF4-FFF2-40B4-BE49-F238E27FC236}">
                    <a16:creationId xmlns:a16="http://schemas.microsoft.com/office/drawing/2014/main" id="{81B25E2A-C867-C961-EAED-7C2D5E208894}"/>
                  </a:ext>
                </a:extLst>
              </p:cNvPr>
              <p:cNvSpPr/>
              <p:nvPr/>
            </p:nvSpPr>
            <p:spPr>
              <a:xfrm>
                <a:off x="674175" y="1120200"/>
                <a:ext cx="23850" cy="33675"/>
              </a:xfrm>
              <a:custGeom>
                <a:avLst/>
                <a:gdLst/>
                <a:ahLst/>
                <a:cxnLst/>
                <a:rect l="l" t="t" r="r" b="b"/>
                <a:pathLst>
                  <a:path w="954" h="1347" extrusionOk="0">
                    <a:moveTo>
                      <a:pt x="1" y="1"/>
                    </a:moveTo>
                    <a:lnTo>
                      <a:pt x="1" y="1346"/>
                    </a:lnTo>
                    <a:lnTo>
                      <a:pt x="953" y="1346"/>
                    </a:lnTo>
                    <a:lnTo>
                      <a:pt x="9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486;p44">
                <a:extLst>
                  <a:ext uri="{FF2B5EF4-FFF2-40B4-BE49-F238E27FC236}">
                    <a16:creationId xmlns:a16="http://schemas.microsoft.com/office/drawing/2014/main" id="{0548C3DC-FC12-A88C-DF1A-9F022331604A}"/>
                  </a:ext>
                </a:extLst>
              </p:cNvPr>
              <p:cNvSpPr/>
              <p:nvPr/>
            </p:nvSpPr>
            <p:spPr>
              <a:xfrm>
                <a:off x="686375" y="1096400"/>
                <a:ext cx="23250" cy="79800"/>
              </a:xfrm>
              <a:custGeom>
                <a:avLst/>
                <a:gdLst/>
                <a:ahLst/>
                <a:cxnLst/>
                <a:rect l="l" t="t" r="r" b="b"/>
                <a:pathLst>
                  <a:path w="930" h="3192" extrusionOk="0">
                    <a:moveTo>
                      <a:pt x="465" y="0"/>
                    </a:moveTo>
                    <a:cubicBezTo>
                      <a:pt x="203" y="0"/>
                      <a:pt x="1" y="203"/>
                      <a:pt x="1" y="465"/>
                    </a:cubicBezTo>
                    <a:lnTo>
                      <a:pt x="1" y="2727"/>
                    </a:lnTo>
                    <a:cubicBezTo>
                      <a:pt x="1" y="2977"/>
                      <a:pt x="203" y="3191"/>
                      <a:pt x="465" y="3191"/>
                    </a:cubicBezTo>
                    <a:cubicBezTo>
                      <a:pt x="715" y="3191"/>
                      <a:pt x="930" y="2977"/>
                      <a:pt x="930" y="2727"/>
                    </a:cubicBezTo>
                    <a:lnTo>
                      <a:pt x="930" y="465"/>
                    </a:lnTo>
                    <a:cubicBezTo>
                      <a:pt x="930" y="203"/>
                      <a:pt x="71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487;p44">
                <a:extLst>
                  <a:ext uri="{FF2B5EF4-FFF2-40B4-BE49-F238E27FC236}">
                    <a16:creationId xmlns:a16="http://schemas.microsoft.com/office/drawing/2014/main" id="{D7104DAC-CDC2-8987-7D28-F45372B37B35}"/>
                  </a:ext>
                </a:extLst>
              </p:cNvPr>
              <p:cNvSpPr/>
              <p:nvPr/>
            </p:nvSpPr>
            <p:spPr>
              <a:xfrm>
                <a:off x="583400" y="1108900"/>
                <a:ext cx="55675" cy="55675"/>
              </a:xfrm>
              <a:custGeom>
                <a:avLst/>
                <a:gdLst/>
                <a:ahLst/>
                <a:cxnLst/>
                <a:rect l="l" t="t" r="r" b="b"/>
                <a:pathLst>
                  <a:path w="2227" h="2227" extrusionOk="0">
                    <a:moveTo>
                      <a:pt x="1119" y="0"/>
                    </a:moveTo>
                    <a:cubicBezTo>
                      <a:pt x="500" y="0"/>
                      <a:pt x="0" y="500"/>
                      <a:pt x="0" y="1108"/>
                    </a:cubicBezTo>
                    <a:cubicBezTo>
                      <a:pt x="0" y="1727"/>
                      <a:pt x="500" y="2227"/>
                      <a:pt x="1119" y="2227"/>
                    </a:cubicBezTo>
                    <a:cubicBezTo>
                      <a:pt x="1727" y="2227"/>
                      <a:pt x="2227" y="1727"/>
                      <a:pt x="2227" y="1108"/>
                    </a:cubicBezTo>
                    <a:cubicBezTo>
                      <a:pt x="2227" y="500"/>
                      <a:pt x="1727" y="0"/>
                      <a:pt x="1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488;p44">
                <a:extLst>
                  <a:ext uri="{FF2B5EF4-FFF2-40B4-BE49-F238E27FC236}">
                    <a16:creationId xmlns:a16="http://schemas.microsoft.com/office/drawing/2014/main" id="{B763D165-4E96-6CCC-EF9F-6D1EBDBD4D19}"/>
                  </a:ext>
                </a:extLst>
              </p:cNvPr>
              <p:cNvSpPr/>
              <p:nvPr/>
            </p:nvSpPr>
            <p:spPr>
              <a:xfrm>
                <a:off x="583400" y="1108900"/>
                <a:ext cx="28000" cy="55675"/>
              </a:xfrm>
              <a:custGeom>
                <a:avLst/>
                <a:gdLst/>
                <a:ahLst/>
                <a:cxnLst/>
                <a:rect l="l" t="t" r="r" b="b"/>
                <a:pathLst>
                  <a:path w="1120" h="2227" extrusionOk="0">
                    <a:moveTo>
                      <a:pt x="1119" y="0"/>
                    </a:moveTo>
                    <a:cubicBezTo>
                      <a:pt x="500" y="0"/>
                      <a:pt x="0" y="500"/>
                      <a:pt x="0" y="1108"/>
                    </a:cubicBezTo>
                    <a:cubicBezTo>
                      <a:pt x="0" y="1727"/>
                      <a:pt x="500" y="2227"/>
                      <a:pt x="1119" y="2227"/>
                    </a:cubicBezTo>
                    <a:lnTo>
                      <a:pt x="11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489;p44">
                <a:extLst>
                  <a:ext uri="{FF2B5EF4-FFF2-40B4-BE49-F238E27FC236}">
                    <a16:creationId xmlns:a16="http://schemas.microsoft.com/office/drawing/2014/main" id="{F59C7083-C130-0904-FD30-C26E07DBEC5A}"/>
                  </a:ext>
                </a:extLst>
              </p:cNvPr>
              <p:cNvSpPr/>
              <p:nvPr/>
            </p:nvSpPr>
            <p:spPr>
              <a:xfrm>
                <a:off x="697400" y="1021375"/>
                <a:ext cx="279525" cy="236975"/>
              </a:xfrm>
              <a:custGeom>
                <a:avLst/>
                <a:gdLst/>
                <a:ahLst/>
                <a:cxnLst/>
                <a:rect l="l" t="t" r="r" b="b"/>
                <a:pathLst>
                  <a:path w="11181" h="9479" extrusionOk="0">
                    <a:moveTo>
                      <a:pt x="1084" y="1"/>
                    </a:moveTo>
                    <a:cubicBezTo>
                      <a:pt x="489" y="1"/>
                      <a:pt x="0" y="477"/>
                      <a:pt x="0" y="1084"/>
                    </a:cubicBezTo>
                    <a:lnTo>
                      <a:pt x="0" y="8395"/>
                    </a:lnTo>
                    <a:cubicBezTo>
                      <a:pt x="0" y="8990"/>
                      <a:pt x="489" y="9478"/>
                      <a:pt x="1084" y="9478"/>
                    </a:cubicBezTo>
                    <a:lnTo>
                      <a:pt x="10097" y="9478"/>
                    </a:lnTo>
                    <a:cubicBezTo>
                      <a:pt x="10692" y="9478"/>
                      <a:pt x="11180" y="8990"/>
                      <a:pt x="11180" y="8395"/>
                    </a:cubicBezTo>
                    <a:lnTo>
                      <a:pt x="11180" y="1084"/>
                    </a:lnTo>
                    <a:cubicBezTo>
                      <a:pt x="11180" y="477"/>
                      <a:pt x="10692" y="1"/>
                      <a:pt x="10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490;p44">
                <a:extLst>
                  <a:ext uri="{FF2B5EF4-FFF2-40B4-BE49-F238E27FC236}">
                    <a16:creationId xmlns:a16="http://schemas.microsoft.com/office/drawing/2014/main" id="{A36DD669-1CBA-C8C9-1D35-910EA5FC8ACA}"/>
                  </a:ext>
                </a:extLst>
              </p:cNvPr>
              <p:cNvSpPr/>
              <p:nvPr/>
            </p:nvSpPr>
            <p:spPr>
              <a:xfrm>
                <a:off x="723000" y="1160975"/>
                <a:ext cx="228325" cy="72075"/>
              </a:xfrm>
              <a:custGeom>
                <a:avLst/>
                <a:gdLst/>
                <a:ahLst/>
                <a:cxnLst/>
                <a:rect l="l" t="t" r="r" b="b"/>
                <a:pathLst>
                  <a:path w="9133" h="2883" extrusionOk="0">
                    <a:moveTo>
                      <a:pt x="1381" y="1"/>
                    </a:moveTo>
                    <a:cubicBezTo>
                      <a:pt x="619" y="1"/>
                      <a:pt x="0" y="644"/>
                      <a:pt x="0" y="1442"/>
                    </a:cubicBezTo>
                    <a:cubicBezTo>
                      <a:pt x="0" y="2227"/>
                      <a:pt x="619" y="2882"/>
                      <a:pt x="1381" y="2882"/>
                    </a:cubicBezTo>
                    <a:lnTo>
                      <a:pt x="7739" y="2882"/>
                    </a:lnTo>
                    <a:cubicBezTo>
                      <a:pt x="8513" y="2882"/>
                      <a:pt x="9132" y="2227"/>
                      <a:pt x="9132" y="1442"/>
                    </a:cubicBezTo>
                    <a:cubicBezTo>
                      <a:pt x="9132" y="644"/>
                      <a:pt x="8513" y="1"/>
                      <a:pt x="7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491;p44">
                <a:extLst>
                  <a:ext uri="{FF2B5EF4-FFF2-40B4-BE49-F238E27FC236}">
                    <a16:creationId xmlns:a16="http://schemas.microsoft.com/office/drawing/2014/main" id="{437972BC-06C5-F605-24B2-4D55683AC163}"/>
                  </a:ext>
                </a:extLst>
              </p:cNvPr>
              <p:cNvSpPr/>
              <p:nvPr/>
            </p:nvSpPr>
            <p:spPr>
              <a:xfrm>
                <a:off x="750650" y="1078700"/>
                <a:ext cx="65525" cy="58175"/>
              </a:xfrm>
              <a:custGeom>
                <a:avLst/>
                <a:gdLst/>
                <a:ahLst/>
                <a:cxnLst/>
                <a:rect l="l" t="t" r="r" b="b"/>
                <a:pathLst>
                  <a:path w="2621" h="2327" extrusionOk="0">
                    <a:moveTo>
                      <a:pt x="489" y="1"/>
                    </a:moveTo>
                    <a:cubicBezTo>
                      <a:pt x="230" y="1"/>
                      <a:pt x="1" y="339"/>
                      <a:pt x="240" y="577"/>
                    </a:cubicBezTo>
                    <a:cubicBezTo>
                      <a:pt x="787" y="1125"/>
                      <a:pt x="1335" y="1697"/>
                      <a:pt x="1895" y="2232"/>
                    </a:cubicBezTo>
                    <a:cubicBezTo>
                      <a:pt x="1966" y="2299"/>
                      <a:pt x="2046" y="2327"/>
                      <a:pt x="2122" y="2327"/>
                    </a:cubicBezTo>
                    <a:cubicBezTo>
                      <a:pt x="2389" y="2327"/>
                      <a:pt x="2621" y="1987"/>
                      <a:pt x="2371" y="1756"/>
                    </a:cubicBezTo>
                    <a:cubicBezTo>
                      <a:pt x="1811" y="1220"/>
                      <a:pt x="1264" y="649"/>
                      <a:pt x="716" y="101"/>
                    </a:cubicBezTo>
                    <a:cubicBezTo>
                      <a:pt x="645" y="30"/>
                      <a:pt x="566"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492;p44">
                <a:extLst>
                  <a:ext uri="{FF2B5EF4-FFF2-40B4-BE49-F238E27FC236}">
                    <a16:creationId xmlns:a16="http://schemas.microsoft.com/office/drawing/2014/main" id="{FDD2A49A-5D36-F838-D608-3F08FFBD4202}"/>
                  </a:ext>
                </a:extLst>
              </p:cNvPr>
              <p:cNvSpPr/>
              <p:nvPr/>
            </p:nvSpPr>
            <p:spPr>
              <a:xfrm>
                <a:off x="750375" y="1078700"/>
                <a:ext cx="65525" cy="58175"/>
              </a:xfrm>
              <a:custGeom>
                <a:avLst/>
                <a:gdLst/>
                <a:ahLst/>
                <a:cxnLst/>
                <a:rect l="l" t="t" r="r" b="b"/>
                <a:pathLst>
                  <a:path w="2621" h="2327" extrusionOk="0">
                    <a:moveTo>
                      <a:pt x="2133" y="1"/>
                    </a:moveTo>
                    <a:cubicBezTo>
                      <a:pt x="2056" y="1"/>
                      <a:pt x="1976" y="30"/>
                      <a:pt x="1906" y="101"/>
                    </a:cubicBezTo>
                    <a:cubicBezTo>
                      <a:pt x="1358" y="649"/>
                      <a:pt x="810" y="1220"/>
                      <a:pt x="251" y="1756"/>
                    </a:cubicBezTo>
                    <a:cubicBezTo>
                      <a:pt x="1" y="1987"/>
                      <a:pt x="240" y="2327"/>
                      <a:pt x="504" y="2327"/>
                    </a:cubicBezTo>
                    <a:cubicBezTo>
                      <a:pt x="580" y="2327"/>
                      <a:pt x="658" y="2299"/>
                      <a:pt x="727" y="2232"/>
                    </a:cubicBezTo>
                    <a:cubicBezTo>
                      <a:pt x="1287" y="1697"/>
                      <a:pt x="1834" y="1125"/>
                      <a:pt x="2382" y="577"/>
                    </a:cubicBezTo>
                    <a:cubicBezTo>
                      <a:pt x="2621" y="339"/>
                      <a:pt x="2392"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493;p44">
                <a:extLst>
                  <a:ext uri="{FF2B5EF4-FFF2-40B4-BE49-F238E27FC236}">
                    <a16:creationId xmlns:a16="http://schemas.microsoft.com/office/drawing/2014/main" id="{B332E4F5-7A02-9A69-7D34-1EBEB5511E27}"/>
                  </a:ext>
                </a:extLst>
              </p:cNvPr>
              <p:cNvSpPr/>
              <p:nvPr/>
            </p:nvSpPr>
            <p:spPr>
              <a:xfrm>
                <a:off x="854550" y="1078700"/>
                <a:ext cx="65525" cy="58175"/>
              </a:xfrm>
              <a:custGeom>
                <a:avLst/>
                <a:gdLst/>
                <a:ahLst/>
                <a:cxnLst/>
                <a:rect l="l" t="t" r="r" b="b"/>
                <a:pathLst>
                  <a:path w="2621" h="2327" extrusionOk="0">
                    <a:moveTo>
                      <a:pt x="488" y="1"/>
                    </a:moveTo>
                    <a:cubicBezTo>
                      <a:pt x="229" y="1"/>
                      <a:pt x="0" y="339"/>
                      <a:pt x="239" y="577"/>
                    </a:cubicBezTo>
                    <a:cubicBezTo>
                      <a:pt x="787" y="1125"/>
                      <a:pt x="1334" y="1697"/>
                      <a:pt x="1894" y="2232"/>
                    </a:cubicBezTo>
                    <a:cubicBezTo>
                      <a:pt x="1963" y="2299"/>
                      <a:pt x="2041" y="2327"/>
                      <a:pt x="2117" y="2327"/>
                    </a:cubicBezTo>
                    <a:cubicBezTo>
                      <a:pt x="2381" y="2327"/>
                      <a:pt x="2620" y="1987"/>
                      <a:pt x="2370" y="1756"/>
                    </a:cubicBezTo>
                    <a:cubicBezTo>
                      <a:pt x="1811" y="1220"/>
                      <a:pt x="1263" y="649"/>
                      <a:pt x="715" y="101"/>
                    </a:cubicBezTo>
                    <a:cubicBezTo>
                      <a:pt x="644" y="30"/>
                      <a:pt x="56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494;p44">
                <a:extLst>
                  <a:ext uri="{FF2B5EF4-FFF2-40B4-BE49-F238E27FC236}">
                    <a16:creationId xmlns:a16="http://schemas.microsoft.com/office/drawing/2014/main" id="{B901F55D-4555-81DC-77B5-2E0CE35799A3}"/>
                  </a:ext>
                </a:extLst>
              </p:cNvPr>
              <p:cNvSpPr/>
              <p:nvPr/>
            </p:nvSpPr>
            <p:spPr>
              <a:xfrm>
                <a:off x="854275" y="1078700"/>
                <a:ext cx="65500" cy="58175"/>
              </a:xfrm>
              <a:custGeom>
                <a:avLst/>
                <a:gdLst/>
                <a:ahLst/>
                <a:cxnLst/>
                <a:rect l="l" t="t" r="r" b="b"/>
                <a:pathLst>
                  <a:path w="2620" h="2327" extrusionOk="0">
                    <a:moveTo>
                      <a:pt x="2132" y="1"/>
                    </a:moveTo>
                    <a:cubicBezTo>
                      <a:pt x="2055" y="1"/>
                      <a:pt x="1976" y="30"/>
                      <a:pt x="1905" y="101"/>
                    </a:cubicBezTo>
                    <a:cubicBezTo>
                      <a:pt x="1357" y="649"/>
                      <a:pt x="810" y="1220"/>
                      <a:pt x="250" y="1756"/>
                    </a:cubicBezTo>
                    <a:cubicBezTo>
                      <a:pt x="0" y="1987"/>
                      <a:pt x="239" y="2327"/>
                      <a:pt x="504" y="2327"/>
                    </a:cubicBezTo>
                    <a:cubicBezTo>
                      <a:pt x="579" y="2327"/>
                      <a:pt x="657" y="2299"/>
                      <a:pt x="726" y="2232"/>
                    </a:cubicBezTo>
                    <a:cubicBezTo>
                      <a:pt x="1286" y="1697"/>
                      <a:pt x="1834" y="1125"/>
                      <a:pt x="2381" y="577"/>
                    </a:cubicBezTo>
                    <a:cubicBezTo>
                      <a:pt x="2620" y="339"/>
                      <a:pt x="2391"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495;p44">
                <a:extLst>
                  <a:ext uri="{FF2B5EF4-FFF2-40B4-BE49-F238E27FC236}">
                    <a16:creationId xmlns:a16="http://schemas.microsoft.com/office/drawing/2014/main" id="{F18A340E-D296-49ED-D235-E124028E4B54}"/>
                  </a:ext>
                </a:extLst>
              </p:cNvPr>
              <p:cNvSpPr/>
              <p:nvPr/>
            </p:nvSpPr>
            <p:spPr>
              <a:xfrm>
                <a:off x="734900" y="1170500"/>
                <a:ext cx="28000" cy="53025"/>
              </a:xfrm>
              <a:custGeom>
                <a:avLst/>
                <a:gdLst/>
                <a:ahLst/>
                <a:cxnLst/>
                <a:rect l="l" t="t" r="r" b="b"/>
                <a:pathLst>
                  <a:path w="1120" h="2121" extrusionOk="0">
                    <a:moveTo>
                      <a:pt x="1060" y="1"/>
                    </a:moveTo>
                    <a:cubicBezTo>
                      <a:pt x="477" y="1"/>
                      <a:pt x="1" y="477"/>
                      <a:pt x="1" y="1061"/>
                    </a:cubicBezTo>
                    <a:cubicBezTo>
                      <a:pt x="1" y="1644"/>
                      <a:pt x="477" y="2120"/>
                      <a:pt x="1060" y="2120"/>
                    </a:cubicBezTo>
                    <a:lnTo>
                      <a:pt x="1120" y="2120"/>
                    </a:lnTo>
                    <a:lnTo>
                      <a:pt x="1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496;p44">
                <a:extLst>
                  <a:ext uri="{FF2B5EF4-FFF2-40B4-BE49-F238E27FC236}">
                    <a16:creationId xmlns:a16="http://schemas.microsoft.com/office/drawing/2014/main" id="{F9714931-E1EC-08AB-1125-E2B475E3CA05}"/>
                  </a:ext>
                </a:extLst>
              </p:cNvPr>
              <p:cNvSpPr/>
              <p:nvPr/>
            </p:nvSpPr>
            <p:spPr>
              <a:xfrm>
                <a:off x="762875"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497;p44">
                <a:extLst>
                  <a:ext uri="{FF2B5EF4-FFF2-40B4-BE49-F238E27FC236}">
                    <a16:creationId xmlns:a16="http://schemas.microsoft.com/office/drawing/2014/main" id="{EFFA6157-9A18-144C-1DE2-3424CB684254}"/>
                  </a:ext>
                </a:extLst>
              </p:cNvPr>
              <p:cNvSpPr/>
              <p:nvPr/>
            </p:nvSpPr>
            <p:spPr>
              <a:xfrm>
                <a:off x="800100" y="1170500"/>
                <a:ext cx="37225" cy="53025"/>
              </a:xfrm>
              <a:custGeom>
                <a:avLst/>
                <a:gdLst/>
                <a:ahLst/>
                <a:cxnLst/>
                <a:rect l="l" t="t" r="r" b="b"/>
                <a:pathLst>
                  <a:path w="1489" h="2121" extrusionOk="0">
                    <a:moveTo>
                      <a:pt x="0" y="1"/>
                    </a:moveTo>
                    <a:lnTo>
                      <a:pt x="0" y="2120"/>
                    </a:lnTo>
                    <a:lnTo>
                      <a:pt x="1488" y="2120"/>
                    </a:lnTo>
                    <a:lnTo>
                      <a:pt x="14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498;p44">
                <a:extLst>
                  <a:ext uri="{FF2B5EF4-FFF2-40B4-BE49-F238E27FC236}">
                    <a16:creationId xmlns:a16="http://schemas.microsoft.com/office/drawing/2014/main" id="{8E26E726-FF88-BAB6-E122-2C6B47B1DA1F}"/>
                  </a:ext>
                </a:extLst>
              </p:cNvPr>
              <p:cNvSpPr/>
              <p:nvPr/>
            </p:nvSpPr>
            <p:spPr>
              <a:xfrm>
                <a:off x="874200"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499;p44">
                <a:extLst>
                  <a:ext uri="{FF2B5EF4-FFF2-40B4-BE49-F238E27FC236}">
                    <a16:creationId xmlns:a16="http://schemas.microsoft.com/office/drawing/2014/main" id="{9C86C18A-97FC-A34C-81D7-19BC77882AAB}"/>
                  </a:ext>
                </a:extLst>
              </p:cNvPr>
              <p:cNvSpPr/>
              <p:nvPr/>
            </p:nvSpPr>
            <p:spPr>
              <a:xfrm>
                <a:off x="911400" y="1170500"/>
                <a:ext cx="28025" cy="53025"/>
              </a:xfrm>
              <a:custGeom>
                <a:avLst/>
                <a:gdLst/>
                <a:ahLst/>
                <a:cxnLst/>
                <a:rect l="l" t="t" r="r" b="b"/>
                <a:pathLst>
                  <a:path w="1121" h="2121" extrusionOk="0">
                    <a:moveTo>
                      <a:pt x="1" y="1"/>
                    </a:moveTo>
                    <a:lnTo>
                      <a:pt x="1" y="2120"/>
                    </a:lnTo>
                    <a:lnTo>
                      <a:pt x="60" y="2120"/>
                    </a:lnTo>
                    <a:cubicBezTo>
                      <a:pt x="644" y="2120"/>
                      <a:pt x="1120" y="1644"/>
                      <a:pt x="1120" y="1061"/>
                    </a:cubicBezTo>
                    <a:cubicBezTo>
                      <a:pt x="1120" y="465"/>
                      <a:pt x="644"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500;p44">
                <a:extLst>
                  <a:ext uri="{FF2B5EF4-FFF2-40B4-BE49-F238E27FC236}">
                    <a16:creationId xmlns:a16="http://schemas.microsoft.com/office/drawing/2014/main" id="{B38A5DA5-A2EA-4EEB-235E-2526438E0E4A}"/>
                  </a:ext>
                </a:extLst>
              </p:cNvPr>
              <p:cNvSpPr/>
              <p:nvPr/>
            </p:nvSpPr>
            <p:spPr>
              <a:xfrm>
                <a:off x="837300" y="1170500"/>
                <a:ext cx="36925" cy="53025"/>
              </a:xfrm>
              <a:custGeom>
                <a:avLst/>
                <a:gdLst/>
                <a:ahLst/>
                <a:cxnLst/>
                <a:rect l="l" t="t" r="r" b="b"/>
                <a:pathLst>
                  <a:path w="1477" h="2121" extrusionOk="0">
                    <a:moveTo>
                      <a:pt x="0" y="1"/>
                    </a:moveTo>
                    <a:lnTo>
                      <a:pt x="0" y="2120"/>
                    </a:lnTo>
                    <a:lnTo>
                      <a:pt x="1477" y="2120"/>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501;p44">
                <a:extLst>
                  <a:ext uri="{FF2B5EF4-FFF2-40B4-BE49-F238E27FC236}">
                    <a16:creationId xmlns:a16="http://schemas.microsoft.com/office/drawing/2014/main" id="{EEF43ADA-660B-3DE7-BB81-480F58026FE1}"/>
                  </a:ext>
                </a:extLst>
              </p:cNvPr>
              <p:cNvSpPr/>
              <p:nvPr/>
            </p:nvSpPr>
            <p:spPr>
              <a:xfrm>
                <a:off x="667025" y="1279450"/>
                <a:ext cx="339950" cy="42300"/>
              </a:xfrm>
              <a:custGeom>
                <a:avLst/>
                <a:gdLst/>
                <a:ahLst/>
                <a:cxnLst/>
                <a:rect l="l" t="t" r="r" b="b"/>
                <a:pathLst>
                  <a:path w="13598" h="1692" extrusionOk="0">
                    <a:moveTo>
                      <a:pt x="1" y="1"/>
                    </a:moveTo>
                    <a:lnTo>
                      <a:pt x="1" y="1691"/>
                    </a:lnTo>
                    <a:lnTo>
                      <a:pt x="13598" y="1691"/>
                    </a:lnTo>
                    <a:lnTo>
                      <a:pt x="13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502;p44">
                <a:extLst>
                  <a:ext uri="{FF2B5EF4-FFF2-40B4-BE49-F238E27FC236}">
                    <a16:creationId xmlns:a16="http://schemas.microsoft.com/office/drawing/2014/main" id="{9BA6AA87-E8E2-CB00-4A1C-809A0313D70A}"/>
                  </a:ext>
                </a:extLst>
              </p:cNvPr>
              <p:cNvSpPr/>
              <p:nvPr/>
            </p:nvSpPr>
            <p:spPr>
              <a:xfrm>
                <a:off x="667025" y="1301775"/>
                <a:ext cx="339950" cy="18775"/>
              </a:xfrm>
              <a:custGeom>
                <a:avLst/>
                <a:gdLst/>
                <a:ahLst/>
                <a:cxnLst/>
                <a:rect l="l" t="t" r="r" b="b"/>
                <a:pathLst>
                  <a:path w="13598" h="751" extrusionOk="0">
                    <a:moveTo>
                      <a:pt x="1" y="1"/>
                    </a:moveTo>
                    <a:lnTo>
                      <a:pt x="1" y="751"/>
                    </a:lnTo>
                    <a:lnTo>
                      <a:pt x="13598" y="751"/>
                    </a:lnTo>
                    <a:lnTo>
                      <a:pt x="135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503;p44">
                <a:extLst>
                  <a:ext uri="{FF2B5EF4-FFF2-40B4-BE49-F238E27FC236}">
                    <a16:creationId xmlns:a16="http://schemas.microsoft.com/office/drawing/2014/main" id="{6CB0B563-BCA5-22A9-4409-B7FA0B77D9D0}"/>
                  </a:ext>
                </a:extLst>
              </p:cNvPr>
              <p:cNvSpPr/>
              <p:nvPr/>
            </p:nvSpPr>
            <p:spPr>
              <a:xfrm>
                <a:off x="738175" y="1405350"/>
                <a:ext cx="197975" cy="112850"/>
              </a:xfrm>
              <a:custGeom>
                <a:avLst/>
                <a:gdLst/>
                <a:ahLst/>
                <a:cxnLst/>
                <a:rect l="l" t="t" r="r" b="b"/>
                <a:pathLst>
                  <a:path w="7919" h="4514" extrusionOk="0">
                    <a:moveTo>
                      <a:pt x="1477" y="1"/>
                    </a:moveTo>
                    <a:cubicBezTo>
                      <a:pt x="667" y="1"/>
                      <a:pt x="1" y="668"/>
                      <a:pt x="1" y="1477"/>
                    </a:cubicBezTo>
                    <a:lnTo>
                      <a:pt x="1" y="3037"/>
                    </a:lnTo>
                    <a:cubicBezTo>
                      <a:pt x="1" y="3847"/>
                      <a:pt x="667" y="4513"/>
                      <a:pt x="1477" y="4513"/>
                    </a:cubicBezTo>
                    <a:lnTo>
                      <a:pt x="6442" y="4513"/>
                    </a:lnTo>
                    <a:cubicBezTo>
                      <a:pt x="7251" y="4513"/>
                      <a:pt x="7918" y="3847"/>
                      <a:pt x="7918" y="3037"/>
                    </a:cubicBezTo>
                    <a:lnTo>
                      <a:pt x="7918" y="1477"/>
                    </a:lnTo>
                    <a:cubicBezTo>
                      <a:pt x="7918" y="668"/>
                      <a:pt x="7251" y="1"/>
                      <a:pt x="6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504;p44">
                <a:extLst>
                  <a:ext uri="{FF2B5EF4-FFF2-40B4-BE49-F238E27FC236}">
                    <a16:creationId xmlns:a16="http://schemas.microsoft.com/office/drawing/2014/main" id="{7648398C-E83B-9FE6-F4B5-7B2F497E2D22}"/>
                  </a:ext>
                </a:extLst>
              </p:cNvPr>
              <p:cNvSpPr/>
              <p:nvPr/>
            </p:nvSpPr>
            <p:spPr>
              <a:xfrm>
                <a:off x="738175" y="1348200"/>
                <a:ext cx="37225" cy="36950"/>
              </a:xfrm>
              <a:custGeom>
                <a:avLst/>
                <a:gdLst/>
                <a:ahLst/>
                <a:cxnLst/>
                <a:rect l="l" t="t" r="r" b="b"/>
                <a:pathLst>
                  <a:path w="1489" h="1478" extrusionOk="0">
                    <a:moveTo>
                      <a:pt x="739" y="1"/>
                    </a:moveTo>
                    <a:cubicBezTo>
                      <a:pt x="334" y="1"/>
                      <a:pt x="1" y="334"/>
                      <a:pt x="1" y="739"/>
                    </a:cubicBezTo>
                    <a:cubicBezTo>
                      <a:pt x="1" y="1144"/>
                      <a:pt x="334" y="1477"/>
                      <a:pt x="739" y="1477"/>
                    </a:cubicBezTo>
                    <a:cubicBezTo>
                      <a:pt x="1155" y="1477"/>
                      <a:pt x="1489" y="1144"/>
                      <a:pt x="1489" y="739"/>
                    </a:cubicBezTo>
                    <a:cubicBezTo>
                      <a:pt x="1489" y="334"/>
                      <a:pt x="1155" y="1"/>
                      <a:pt x="7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505;p44">
                <a:extLst>
                  <a:ext uri="{FF2B5EF4-FFF2-40B4-BE49-F238E27FC236}">
                    <a16:creationId xmlns:a16="http://schemas.microsoft.com/office/drawing/2014/main" id="{D9D99718-2663-6E9F-24A9-BE1F4EABC6E3}"/>
                  </a:ext>
                </a:extLst>
              </p:cNvPr>
              <p:cNvSpPr/>
              <p:nvPr/>
            </p:nvSpPr>
            <p:spPr>
              <a:xfrm>
                <a:off x="808425" y="1348200"/>
                <a:ext cx="127725" cy="36950"/>
              </a:xfrm>
              <a:custGeom>
                <a:avLst/>
                <a:gdLst/>
                <a:ahLst/>
                <a:cxnLst/>
                <a:rect l="l" t="t" r="r" b="b"/>
                <a:pathLst>
                  <a:path w="5109" h="1478" extrusionOk="0">
                    <a:moveTo>
                      <a:pt x="0" y="1"/>
                    </a:moveTo>
                    <a:lnTo>
                      <a:pt x="0" y="1477"/>
                    </a:lnTo>
                    <a:lnTo>
                      <a:pt x="5108" y="1477"/>
                    </a:lnTo>
                    <a:lnTo>
                      <a:pt x="51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506;p44">
                <a:extLst>
                  <a:ext uri="{FF2B5EF4-FFF2-40B4-BE49-F238E27FC236}">
                    <a16:creationId xmlns:a16="http://schemas.microsoft.com/office/drawing/2014/main" id="{2F529800-0B29-CF94-75C3-E3F856E726DF}"/>
                  </a:ext>
                </a:extLst>
              </p:cNvPr>
              <p:cNvSpPr/>
              <p:nvPr/>
            </p:nvSpPr>
            <p:spPr>
              <a:xfrm>
                <a:off x="907250" y="1665800"/>
                <a:ext cx="48250" cy="55100"/>
              </a:xfrm>
              <a:custGeom>
                <a:avLst/>
                <a:gdLst/>
                <a:ahLst/>
                <a:cxnLst/>
                <a:rect l="l" t="t" r="r" b="b"/>
                <a:pathLst>
                  <a:path w="1930" h="2204" extrusionOk="0">
                    <a:moveTo>
                      <a:pt x="965" y="1"/>
                    </a:moveTo>
                    <a:cubicBezTo>
                      <a:pt x="429" y="1"/>
                      <a:pt x="0" y="441"/>
                      <a:pt x="0" y="977"/>
                    </a:cubicBezTo>
                    <a:lnTo>
                      <a:pt x="0" y="1239"/>
                    </a:lnTo>
                    <a:cubicBezTo>
                      <a:pt x="0" y="1775"/>
                      <a:pt x="429" y="2204"/>
                      <a:pt x="965" y="2204"/>
                    </a:cubicBezTo>
                    <a:cubicBezTo>
                      <a:pt x="1500" y="2204"/>
                      <a:pt x="1929" y="1775"/>
                      <a:pt x="1929" y="1239"/>
                    </a:cubicBezTo>
                    <a:lnTo>
                      <a:pt x="1929" y="977"/>
                    </a:lnTo>
                    <a:cubicBezTo>
                      <a:pt x="1929" y="441"/>
                      <a:pt x="1500" y="1"/>
                      <a:pt x="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507;p44">
                <a:extLst>
                  <a:ext uri="{FF2B5EF4-FFF2-40B4-BE49-F238E27FC236}">
                    <a16:creationId xmlns:a16="http://schemas.microsoft.com/office/drawing/2014/main" id="{E3137B6B-0A8A-EC70-70E3-E77ED6A4437F}"/>
                  </a:ext>
                </a:extLst>
              </p:cNvPr>
              <p:cNvSpPr/>
              <p:nvPr/>
            </p:nvSpPr>
            <p:spPr>
              <a:xfrm>
                <a:off x="717625" y="1665800"/>
                <a:ext cx="48550" cy="55100"/>
              </a:xfrm>
              <a:custGeom>
                <a:avLst/>
                <a:gdLst/>
                <a:ahLst/>
                <a:cxnLst/>
                <a:rect l="l" t="t" r="r" b="b"/>
                <a:pathLst>
                  <a:path w="1942" h="2204" extrusionOk="0">
                    <a:moveTo>
                      <a:pt x="977" y="1"/>
                    </a:moveTo>
                    <a:cubicBezTo>
                      <a:pt x="442" y="1"/>
                      <a:pt x="1" y="441"/>
                      <a:pt x="1" y="977"/>
                    </a:cubicBezTo>
                    <a:lnTo>
                      <a:pt x="1" y="1239"/>
                    </a:lnTo>
                    <a:cubicBezTo>
                      <a:pt x="1" y="1775"/>
                      <a:pt x="442" y="2204"/>
                      <a:pt x="977" y="2204"/>
                    </a:cubicBezTo>
                    <a:cubicBezTo>
                      <a:pt x="1513" y="2204"/>
                      <a:pt x="1942" y="1775"/>
                      <a:pt x="1942" y="1239"/>
                    </a:cubicBezTo>
                    <a:lnTo>
                      <a:pt x="1942" y="977"/>
                    </a:lnTo>
                    <a:cubicBezTo>
                      <a:pt x="1942" y="441"/>
                      <a:pt x="1513"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508;p44">
                <a:extLst>
                  <a:ext uri="{FF2B5EF4-FFF2-40B4-BE49-F238E27FC236}">
                    <a16:creationId xmlns:a16="http://schemas.microsoft.com/office/drawing/2014/main" id="{73E3F54D-F24E-0EA1-49B4-FC84C580FFA1}"/>
                  </a:ext>
                </a:extLst>
              </p:cNvPr>
              <p:cNvSpPr/>
              <p:nvPr/>
            </p:nvSpPr>
            <p:spPr>
              <a:xfrm>
                <a:off x="659600" y="1695575"/>
                <a:ext cx="116100" cy="35750"/>
              </a:xfrm>
              <a:custGeom>
                <a:avLst/>
                <a:gdLst/>
                <a:ahLst/>
                <a:cxnLst/>
                <a:rect l="l" t="t" r="r" b="b"/>
                <a:pathLst>
                  <a:path w="4644" h="1430" extrusionOk="0">
                    <a:moveTo>
                      <a:pt x="0" y="1"/>
                    </a:moveTo>
                    <a:lnTo>
                      <a:pt x="0"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509;p44">
                <a:extLst>
                  <a:ext uri="{FF2B5EF4-FFF2-40B4-BE49-F238E27FC236}">
                    <a16:creationId xmlns:a16="http://schemas.microsoft.com/office/drawing/2014/main" id="{B0EC0110-BF31-B62D-C001-C6D29E79C944}"/>
                  </a:ext>
                </a:extLst>
              </p:cNvPr>
              <p:cNvSpPr/>
              <p:nvPr/>
            </p:nvSpPr>
            <p:spPr>
              <a:xfrm>
                <a:off x="898600" y="1695575"/>
                <a:ext cx="116125" cy="35750"/>
              </a:xfrm>
              <a:custGeom>
                <a:avLst/>
                <a:gdLst/>
                <a:ahLst/>
                <a:cxnLst/>
                <a:rect l="l" t="t" r="r" b="b"/>
                <a:pathLst>
                  <a:path w="4645" h="1430" extrusionOk="0">
                    <a:moveTo>
                      <a:pt x="1" y="1"/>
                    </a:moveTo>
                    <a:lnTo>
                      <a:pt x="1"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510;p44">
                <a:extLst>
                  <a:ext uri="{FF2B5EF4-FFF2-40B4-BE49-F238E27FC236}">
                    <a16:creationId xmlns:a16="http://schemas.microsoft.com/office/drawing/2014/main" id="{5D888C43-9355-517B-AE68-42EBDD2D59C2}"/>
                  </a:ext>
                </a:extLst>
              </p:cNvPr>
              <p:cNvSpPr/>
              <p:nvPr/>
            </p:nvSpPr>
            <p:spPr>
              <a:xfrm>
                <a:off x="556300" y="1549725"/>
                <a:ext cx="109875" cy="92900"/>
              </a:xfrm>
              <a:custGeom>
                <a:avLst/>
                <a:gdLst/>
                <a:ahLst/>
                <a:cxnLst/>
                <a:rect l="l" t="t" r="r" b="b"/>
                <a:pathLst>
                  <a:path w="4395" h="3716" extrusionOk="0">
                    <a:moveTo>
                      <a:pt x="2192" y="1"/>
                    </a:moveTo>
                    <a:cubicBezTo>
                      <a:pt x="989" y="1"/>
                      <a:pt x="1" y="989"/>
                      <a:pt x="1" y="2191"/>
                    </a:cubicBezTo>
                    <a:lnTo>
                      <a:pt x="1" y="3703"/>
                    </a:lnTo>
                    <a:lnTo>
                      <a:pt x="1168" y="3703"/>
                    </a:lnTo>
                    <a:lnTo>
                      <a:pt x="1168" y="2191"/>
                    </a:lnTo>
                    <a:cubicBezTo>
                      <a:pt x="1168" y="1632"/>
                      <a:pt x="1632" y="1167"/>
                      <a:pt x="2192" y="1167"/>
                    </a:cubicBezTo>
                    <a:cubicBezTo>
                      <a:pt x="2763" y="1167"/>
                      <a:pt x="3227" y="1632"/>
                      <a:pt x="3227" y="2191"/>
                    </a:cubicBezTo>
                    <a:lnTo>
                      <a:pt x="3227" y="3715"/>
                    </a:lnTo>
                    <a:lnTo>
                      <a:pt x="4394" y="3715"/>
                    </a:lnTo>
                    <a:lnTo>
                      <a:pt x="4394" y="2191"/>
                    </a:lnTo>
                    <a:cubicBezTo>
                      <a:pt x="4394"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511;p44">
                <a:extLst>
                  <a:ext uri="{FF2B5EF4-FFF2-40B4-BE49-F238E27FC236}">
                    <a16:creationId xmlns:a16="http://schemas.microsoft.com/office/drawing/2014/main" id="{0EC2CED3-8275-4EA9-D317-A6380D2DF48B}"/>
                  </a:ext>
                </a:extLst>
              </p:cNvPr>
              <p:cNvSpPr/>
              <p:nvPr/>
            </p:nvSpPr>
            <p:spPr>
              <a:xfrm>
                <a:off x="1006950" y="1549725"/>
                <a:ext cx="109575" cy="92900"/>
              </a:xfrm>
              <a:custGeom>
                <a:avLst/>
                <a:gdLst/>
                <a:ahLst/>
                <a:cxnLst/>
                <a:rect l="l" t="t" r="r" b="b"/>
                <a:pathLst>
                  <a:path w="4383" h="3716" extrusionOk="0">
                    <a:moveTo>
                      <a:pt x="2192" y="1"/>
                    </a:moveTo>
                    <a:cubicBezTo>
                      <a:pt x="977" y="1"/>
                      <a:pt x="1" y="989"/>
                      <a:pt x="1" y="2191"/>
                    </a:cubicBezTo>
                    <a:lnTo>
                      <a:pt x="1" y="3703"/>
                    </a:lnTo>
                    <a:lnTo>
                      <a:pt x="1168" y="3703"/>
                    </a:lnTo>
                    <a:lnTo>
                      <a:pt x="1168" y="2191"/>
                    </a:lnTo>
                    <a:cubicBezTo>
                      <a:pt x="1168" y="1632"/>
                      <a:pt x="1632" y="1167"/>
                      <a:pt x="2192" y="1167"/>
                    </a:cubicBezTo>
                    <a:cubicBezTo>
                      <a:pt x="2763" y="1167"/>
                      <a:pt x="3216" y="1632"/>
                      <a:pt x="3216" y="2191"/>
                    </a:cubicBezTo>
                    <a:lnTo>
                      <a:pt x="3216" y="3715"/>
                    </a:lnTo>
                    <a:lnTo>
                      <a:pt x="4382" y="3715"/>
                    </a:lnTo>
                    <a:lnTo>
                      <a:pt x="4382" y="2191"/>
                    </a:lnTo>
                    <a:cubicBezTo>
                      <a:pt x="4382"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66" name="Google Shape;2308;p44">
            <a:extLst>
              <a:ext uri="{FF2B5EF4-FFF2-40B4-BE49-F238E27FC236}">
                <a16:creationId xmlns:a16="http://schemas.microsoft.com/office/drawing/2014/main" id="{F8657493-2CBB-8554-F278-C68ACE14EFEA}"/>
              </a:ext>
            </a:extLst>
          </p:cNvPr>
          <p:cNvSpPr txBox="1">
            <a:spLocks/>
          </p:cNvSpPr>
          <p:nvPr/>
        </p:nvSpPr>
        <p:spPr>
          <a:xfrm>
            <a:off x="2325111" y="-3841962"/>
            <a:ext cx="3740100" cy="12930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accent6"/>
              </a:buClr>
              <a:buSzPts val="1000"/>
              <a:buFont typeface="Open Sans Medium"/>
              <a:buChar char="●"/>
              <a:defRPr sz="1400" b="0" i="0" u="none" strike="noStrike" cap="none">
                <a:solidFill>
                  <a:schemeClr val="accent6"/>
                </a:solidFill>
                <a:latin typeface="Roboto"/>
                <a:ea typeface="Roboto"/>
                <a:cs typeface="Roboto"/>
                <a:sym typeface="Roboto"/>
              </a:defRPr>
            </a:lvl1pPr>
            <a:lvl2pPr marL="914400" marR="0" lvl="1"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2pPr>
            <a:lvl3pPr marL="1371600" marR="0" lvl="2"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3pPr>
            <a:lvl4pPr marL="1828800" marR="0" lvl="3"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4pPr>
            <a:lvl5pPr marL="2286000" marR="0" lvl="4"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5pPr>
            <a:lvl6pPr marL="2743200" marR="0" lvl="5"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6pPr>
            <a:lvl7pPr marL="3200400" marR="0" lvl="6"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7pPr>
            <a:lvl8pPr marL="3657600" marR="0" lvl="7"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8pPr>
            <a:lvl9pPr marL="4114800" marR="0" lvl="8"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9pPr>
          </a:lstStyle>
          <a:p>
            <a:pPr marL="0" indent="0">
              <a:buFont typeface="Open Sans Medium"/>
              <a:buNone/>
            </a:pPr>
            <a:r>
              <a:rPr lang="en-US"/>
              <a:t>This component serves as a radar to deliver a warning if an object is detected within a   20 cm range around the car. </a:t>
            </a:r>
          </a:p>
        </p:txBody>
      </p:sp>
      <p:sp>
        <p:nvSpPr>
          <p:cNvPr id="2767" name="Google Shape;2307;p44">
            <a:extLst>
              <a:ext uri="{FF2B5EF4-FFF2-40B4-BE49-F238E27FC236}">
                <a16:creationId xmlns:a16="http://schemas.microsoft.com/office/drawing/2014/main" id="{0AF30BBA-5BFD-3901-7234-36A37B0C8E6F}"/>
              </a:ext>
            </a:extLst>
          </p:cNvPr>
          <p:cNvSpPr txBox="1">
            <a:spLocks/>
          </p:cNvSpPr>
          <p:nvPr/>
        </p:nvSpPr>
        <p:spPr>
          <a:xfrm>
            <a:off x="2125123" y="-5434468"/>
            <a:ext cx="2070229" cy="7281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ter"/>
              <a:buNone/>
              <a:defRPr sz="3600" b="1" i="0" u="none" strike="noStrike" cap="none">
                <a:solidFill>
                  <a:schemeClr val="accent6"/>
                </a:solidFill>
                <a:latin typeface="Inter"/>
                <a:ea typeface="Inter"/>
                <a:cs typeface="Inter"/>
                <a:sym typeface="Inter"/>
              </a:defRPr>
            </a:lvl1pPr>
            <a:lvl2pPr marR="0" lvl="1"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9pPr>
          </a:lstStyle>
          <a:p>
            <a:r>
              <a:rPr lang="en-US"/>
              <a:t>Stage 2:</a:t>
            </a:r>
            <a:endParaRPr lang="ar-EG"/>
          </a:p>
        </p:txBody>
      </p:sp>
      <p:pic>
        <p:nvPicPr>
          <p:cNvPr id="2768" name="Picture 2767" descr="A close up of a device&#10;&#10;Description automatically generated">
            <a:extLst>
              <a:ext uri="{FF2B5EF4-FFF2-40B4-BE49-F238E27FC236}">
                <a16:creationId xmlns:a16="http://schemas.microsoft.com/office/drawing/2014/main" id="{1868D7FA-C76D-35E4-C9D3-33AFC7CD42F5}"/>
              </a:ext>
            </a:extLst>
          </p:cNvPr>
          <p:cNvPicPr>
            <a:picLocks noChangeAspect="1"/>
          </p:cNvPicPr>
          <p:nvPr/>
        </p:nvPicPr>
        <p:blipFill>
          <a:blip r:embed="rId4"/>
          <a:stretch>
            <a:fillRect/>
          </a:stretch>
        </p:blipFill>
        <p:spPr>
          <a:xfrm>
            <a:off x="7410016" y="-5553693"/>
            <a:ext cx="1637312" cy="2026037"/>
          </a:xfrm>
          <a:prstGeom prst="rect">
            <a:avLst/>
          </a:prstGeom>
        </p:spPr>
      </p:pic>
      <p:pic>
        <p:nvPicPr>
          <p:cNvPr id="2769" name="Picture 2768" descr="A close-up of a device&#10;&#10;Description automatically generated">
            <a:extLst>
              <a:ext uri="{FF2B5EF4-FFF2-40B4-BE49-F238E27FC236}">
                <a16:creationId xmlns:a16="http://schemas.microsoft.com/office/drawing/2014/main" id="{9504488F-57C6-4CAC-16CB-C753732FF0EC}"/>
              </a:ext>
            </a:extLst>
          </p:cNvPr>
          <p:cNvPicPr>
            <a:picLocks noChangeAspect="1"/>
          </p:cNvPicPr>
          <p:nvPr/>
        </p:nvPicPr>
        <p:blipFill>
          <a:blip r:embed="rId5"/>
          <a:stretch>
            <a:fillRect/>
          </a:stretch>
        </p:blipFill>
        <p:spPr>
          <a:xfrm rot="21383876">
            <a:off x="7445024" y="-3097290"/>
            <a:ext cx="1567296" cy="2219820"/>
          </a:xfrm>
          <a:prstGeom prst="rect">
            <a:avLst/>
          </a:prstGeom>
        </p:spPr>
      </p:pic>
      <p:sp>
        <p:nvSpPr>
          <p:cNvPr id="2770" name="TextBox 2769">
            <a:extLst>
              <a:ext uri="{FF2B5EF4-FFF2-40B4-BE49-F238E27FC236}">
                <a16:creationId xmlns:a16="http://schemas.microsoft.com/office/drawing/2014/main" id="{F6F17CB4-6697-B917-09FA-D4FF94E70C7C}"/>
              </a:ext>
            </a:extLst>
          </p:cNvPr>
          <p:cNvSpPr txBox="1"/>
          <p:nvPr/>
        </p:nvSpPr>
        <p:spPr>
          <a:xfrm>
            <a:off x="2215756" y="-3238449"/>
            <a:ext cx="4658818" cy="954107"/>
          </a:xfrm>
          <a:prstGeom prst="rect">
            <a:avLst/>
          </a:prstGeom>
          <a:noFill/>
        </p:spPr>
        <p:txBody>
          <a:bodyPr wrap="square" lIns="91440" tIns="45720" rIns="91440" bIns="45720" rtlCol="0" anchor="t">
            <a:spAutoFit/>
          </a:bodyPr>
          <a:lstStyle/>
          <a:p>
            <a:r>
              <a:rPr lang="en-US" sz="2800" b="1">
                <a:solidFill>
                  <a:schemeClr val="accent6"/>
                </a:solidFill>
                <a:latin typeface="Inter"/>
                <a:ea typeface="Inter"/>
              </a:rPr>
              <a:t>2. Servo motor &amp; Ultrasonic Sensor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8" name="Google Shape;2308;p44"/>
          <p:cNvSpPr txBox="1">
            <a:spLocks noGrp="1"/>
          </p:cNvSpPr>
          <p:nvPr>
            <p:ph type="body" idx="1"/>
          </p:nvPr>
        </p:nvSpPr>
        <p:spPr>
          <a:xfrm>
            <a:off x="2422683" y="1875721"/>
            <a:ext cx="3740100" cy="1293001"/>
          </a:xfrm>
          <a:prstGeom prst="rect">
            <a:avLst/>
          </a:prstGeom>
        </p:spPr>
        <p:txBody>
          <a:bodyPr spcFirstLastPara="1" wrap="square" lIns="91425" tIns="91425" rIns="91425" bIns="91425" anchor="t" anchorCtr="0">
            <a:noAutofit/>
          </a:bodyPr>
          <a:lstStyle/>
          <a:p>
            <a:pPr marL="0" indent="0">
              <a:buNone/>
            </a:pPr>
            <a:r>
              <a:rPr lang="en-US" dirty="0"/>
              <a:t>This component functions as a radar, alerting the car if an object is detected within a 20-cm radius of the vehicle.</a:t>
            </a:r>
          </a:p>
          <a:p>
            <a:pPr marL="0" indent="0">
              <a:buNone/>
            </a:pPr>
            <a:endParaRPr lang="en-US" dirty="0"/>
          </a:p>
          <a:p>
            <a:pPr marL="0" indent="0">
              <a:buNone/>
            </a:pPr>
            <a:r>
              <a:rPr lang="en-US" dirty="0"/>
              <a:t>The function of servo motor to be able to detect several sides</a:t>
            </a:r>
          </a:p>
        </p:txBody>
      </p:sp>
      <p:grpSp>
        <p:nvGrpSpPr>
          <p:cNvPr id="2309" name="Google Shape;2309;p44"/>
          <p:cNvGrpSpPr/>
          <p:nvPr/>
        </p:nvGrpSpPr>
        <p:grpSpPr>
          <a:xfrm rot="866130">
            <a:off x="249590" y="-264931"/>
            <a:ext cx="1498719" cy="2192273"/>
            <a:chOff x="1463275" y="2373500"/>
            <a:chExt cx="484900" cy="711125"/>
          </a:xfrm>
        </p:grpSpPr>
        <p:sp>
          <p:nvSpPr>
            <p:cNvPr id="2310" name="Google Shape;2310;p44"/>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1" name="Google Shape;2311;p44"/>
            <p:cNvGrpSpPr/>
            <p:nvPr/>
          </p:nvGrpSpPr>
          <p:grpSpPr>
            <a:xfrm>
              <a:off x="1463275" y="2373500"/>
              <a:ext cx="484900" cy="711125"/>
              <a:chOff x="1463275" y="1021100"/>
              <a:chExt cx="484900" cy="711125"/>
            </a:xfrm>
          </p:grpSpPr>
          <p:sp>
            <p:nvSpPr>
              <p:cNvPr id="2312" name="Google Shape;2312;p44"/>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9" name="Google Shape;2439;p44"/>
          <p:cNvGrpSpPr/>
          <p:nvPr/>
        </p:nvGrpSpPr>
        <p:grpSpPr>
          <a:xfrm>
            <a:off x="1495179" y="2021000"/>
            <a:ext cx="234762" cy="218290"/>
            <a:chOff x="8652775" y="883650"/>
            <a:chExt cx="38125" cy="35450"/>
          </a:xfrm>
        </p:grpSpPr>
        <p:sp>
          <p:nvSpPr>
            <p:cNvPr id="2440" name="Google Shape;2440;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4" name="Google Shape;2444;p44"/>
          <p:cNvGrpSpPr/>
          <p:nvPr/>
        </p:nvGrpSpPr>
        <p:grpSpPr>
          <a:xfrm>
            <a:off x="7410016" y="2370538"/>
            <a:ext cx="234762" cy="218290"/>
            <a:chOff x="8652775" y="883650"/>
            <a:chExt cx="38125" cy="35450"/>
          </a:xfrm>
        </p:grpSpPr>
        <p:sp>
          <p:nvSpPr>
            <p:cNvPr id="2445" name="Google Shape;2445;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44"/>
          <p:cNvGrpSpPr/>
          <p:nvPr/>
        </p:nvGrpSpPr>
        <p:grpSpPr>
          <a:xfrm rot="-807566">
            <a:off x="-107205" y="2647553"/>
            <a:ext cx="1827102" cy="2315108"/>
            <a:chOff x="4700075" y="3262363"/>
            <a:chExt cx="560525" cy="710238"/>
          </a:xfrm>
        </p:grpSpPr>
        <p:sp>
          <p:nvSpPr>
            <p:cNvPr id="2449" name="Google Shape;2449;p44"/>
            <p:cNvSpPr/>
            <p:nvPr/>
          </p:nvSpPr>
          <p:spPr>
            <a:xfrm>
              <a:off x="4700075" y="3262375"/>
              <a:ext cx="560525" cy="710225"/>
            </a:xfrm>
            <a:custGeom>
              <a:avLst/>
              <a:gdLst/>
              <a:ahLst/>
              <a:cxnLst/>
              <a:rect l="l" t="t" r="r" b="b"/>
              <a:pathLst>
                <a:path w="22421" h="28409" extrusionOk="0">
                  <a:moveTo>
                    <a:pt x="6728" y="0"/>
                  </a:moveTo>
                  <a:cubicBezTo>
                    <a:pt x="6121" y="0"/>
                    <a:pt x="5632" y="488"/>
                    <a:pt x="5632" y="1084"/>
                  </a:cubicBezTo>
                  <a:lnTo>
                    <a:pt x="5632" y="3000"/>
                  </a:lnTo>
                  <a:cubicBezTo>
                    <a:pt x="5394" y="3012"/>
                    <a:pt x="5204" y="3215"/>
                    <a:pt x="5204" y="3465"/>
                  </a:cubicBezTo>
                  <a:lnTo>
                    <a:pt x="5204" y="3953"/>
                  </a:lnTo>
                  <a:lnTo>
                    <a:pt x="4716" y="3953"/>
                  </a:lnTo>
                  <a:lnTo>
                    <a:pt x="4716" y="4286"/>
                  </a:lnTo>
                  <a:lnTo>
                    <a:pt x="3263" y="4286"/>
                  </a:lnTo>
                  <a:cubicBezTo>
                    <a:pt x="3120" y="3834"/>
                    <a:pt x="2692" y="3501"/>
                    <a:pt x="2192" y="3501"/>
                  </a:cubicBezTo>
                  <a:cubicBezTo>
                    <a:pt x="1584" y="3501"/>
                    <a:pt x="1084" y="4001"/>
                    <a:pt x="1084" y="4608"/>
                  </a:cubicBezTo>
                  <a:cubicBezTo>
                    <a:pt x="1084" y="5227"/>
                    <a:pt x="1572" y="5727"/>
                    <a:pt x="2192" y="5727"/>
                  </a:cubicBezTo>
                  <a:cubicBezTo>
                    <a:pt x="2692" y="5727"/>
                    <a:pt x="3108" y="5406"/>
                    <a:pt x="3251" y="4953"/>
                  </a:cubicBezTo>
                  <a:lnTo>
                    <a:pt x="4716" y="4953"/>
                  </a:lnTo>
                  <a:lnTo>
                    <a:pt x="4716" y="5298"/>
                  </a:lnTo>
                  <a:lnTo>
                    <a:pt x="5192" y="5298"/>
                  </a:lnTo>
                  <a:lnTo>
                    <a:pt x="5192" y="5727"/>
                  </a:lnTo>
                  <a:cubicBezTo>
                    <a:pt x="5192" y="5977"/>
                    <a:pt x="5394" y="6179"/>
                    <a:pt x="5632" y="6191"/>
                  </a:cubicBezTo>
                  <a:lnTo>
                    <a:pt x="5632" y="8394"/>
                  </a:lnTo>
                  <a:cubicBezTo>
                    <a:pt x="5632" y="8989"/>
                    <a:pt x="6121" y="9477"/>
                    <a:pt x="6728" y="9477"/>
                  </a:cubicBezTo>
                  <a:lnTo>
                    <a:pt x="9300" y="9477"/>
                  </a:lnTo>
                  <a:lnTo>
                    <a:pt x="9300" y="10323"/>
                  </a:lnTo>
                  <a:lnTo>
                    <a:pt x="4442" y="10323"/>
                  </a:lnTo>
                  <a:lnTo>
                    <a:pt x="4442" y="11216"/>
                  </a:lnTo>
                  <a:lnTo>
                    <a:pt x="4442" y="11966"/>
                  </a:lnTo>
                  <a:lnTo>
                    <a:pt x="4442" y="12013"/>
                  </a:lnTo>
                  <a:lnTo>
                    <a:pt x="5609" y="12013"/>
                  </a:lnTo>
                  <a:cubicBezTo>
                    <a:pt x="5251" y="12204"/>
                    <a:pt x="4906" y="12430"/>
                    <a:pt x="4585" y="12692"/>
                  </a:cubicBezTo>
                  <a:cubicBezTo>
                    <a:pt x="4358" y="12871"/>
                    <a:pt x="4132" y="13061"/>
                    <a:pt x="3930" y="13264"/>
                  </a:cubicBezTo>
                  <a:cubicBezTo>
                    <a:pt x="3739" y="13454"/>
                    <a:pt x="3573" y="13645"/>
                    <a:pt x="3418" y="13847"/>
                  </a:cubicBezTo>
                  <a:cubicBezTo>
                    <a:pt x="3037" y="14323"/>
                    <a:pt x="2739" y="14823"/>
                    <a:pt x="2513" y="15359"/>
                  </a:cubicBezTo>
                  <a:cubicBezTo>
                    <a:pt x="2275" y="15895"/>
                    <a:pt x="2108" y="16466"/>
                    <a:pt x="1977" y="17050"/>
                  </a:cubicBezTo>
                  <a:cubicBezTo>
                    <a:pt x="1846" y="17681"/>
                    <a:pt x="1775" y="18324"/>
                    <a:pt x="1727" y="18979"/>
                  </a:cubicBezTo>
                  <a:cubicBezTo>
                    <a:pt x="1680" y="19610"/>
                    <a:pt x="1668" y="20241"/>
                    <a:pt x="1668" y="20872"/>
                  </a:cubicBezTo>
                  <a:cubicBezTo>
                    <a:pt x="1668" y="20979"/>
                    <a:pt x="1668" y="21098"/>
                    <a:pt x="1668" y="21205"/>
                  </a:cubicBezTo>
                  <a:cubicBezTo>
                    <a:pt x="715" y="21443"/>
                    <a:pt x="1" y="22300"/>
                    <a:pt x="1" y="23336"/>
                  </a:cubicBezTo>
                  <a:lnTo>
                    <a:pt x="1" y="24848"/>
                  </a:lnTo>
                  <a:lnTo>
                    <a:pt x="1168" y="24848"/>
                  </a:lnTo>
                  <a:lnTo>
                    <a:pt x="1168" y="23324"/>
                  </a:lnTo>
                  <a:cubicBezTo>
                    <a:pt x="1168" y="22765"/>
                    <a:pt x="1632" y="22300"/>
                    <a:pt x="2192" y="22300"/>
                  </a:cubicBezTo>
                  <a:cubicBezTo>
                    <a:pt x="2763" y="22300"/>
                    <a:pt x="3227" y="22765"/>
                    <a:pt x="3227" y="23324"/>
                  </a:cubicBezTo>
                  <a:lnTo>
                    <a:pt x="3227" y="24836"/>
                  </a:lnTo>
                  <a:lnTo>
                    <a:pt x="4394" y="24836"/>
                  </a:lnTo>
                  <a:lnTo>
                    <a:pt x="4394" y="23324"/>
                  </a:lnTo>
                  <a:cubicBezTo>
                    <a:pt x="4394" y="22336"/>
                    <a:pt x="3739" y="21503"/>
                    <a:pt x="2834" y="21229"/>
                  </a:cubicBezTo>
                  <a:lnTo>
                    <a:pt x="2834" y="20860"/>
                  </a:lnTo>
                  <a:cubicBezTo>
                    <a:pt x="2834" y="20276"/>
                    <a:pt x="2846" y="19681"/>
                    <a:pt x="2882" y="19098"/>
                  </a:cubicBezTo>
                  <a:cubicBezTo>
                    <a:pt x="2918" y="18526"/>
                    <a:pt x="2989" y="17967"/>
                    <a:pt x="3096" y="17419"/>
                  </a:cubicBezTo>
                  <a:cubicBezTo>
                    <a:pt x="3215" y="16859"/>
                    <a:pt x="3382" y="16300"/>
                    <a:pt x="3620" y="15776"/>
                  </a:cubicBezTo>
                  <a:cubicBezTo>
                    <a:pt x="3811" y="15347"/>
                    <a:pt x="4061" y="14942"/>
                    <a:pt x="4358" y="14549"/>
                  </a:cubicBezTo>
                  <a:cubicBezTo>
                    <a:pt x="4478" y="14395"/>
                    <a:pt x="4609" y="14240"/>
                    <a:pt x="4751" y="14085"/>
                  </a:cubicBezTo>
                  <a:cubicBezTo>
                    <a:pt x="4906" y="13930"/>
                    <a:pt x="5061" y="13787"/>
                    <a:pt x="5228" y="13657"/>
                  </a:cubicBezTo>
                  <a:cubicBezTo>
                    <a:pt x="5430" y="13478"/>
                    <a:pt x="5656" y="13323"/>
                    <a:pt x="5882" y="13180"/>
                  </a:cubicBezTo>
                  <a:lnTo>
                    <a:pt x="5882" y="20872"/>
                  </a:lnTo>
                  <a:lnTo>
                    <a:pt x="7406" y="20872"/>
                  </a:lnTo>
                  <a:cubicBezTo>
                    <a:pt x="7335" y="21015"/>
                    <a:pt x="7276" y="21169"/>
                    <a:pt x="7216" y="21324"/>
                  </a:cubicBezTo>
                  <a:cubicBezTo>
                    <a:pt x="7014" y="21872"/>
                    <a:pt x="6883" y="22455"/>
                    <a:pt x="6811" y="23062"/>
                  </a:cubicBezTo>
                  <a:cubicBezTo>
                    <a:pt x="6740" y="23562"/>
                    <a:pt x="6704" y="24074"/>
                    <a:pt x="6704" y="24575"/>
                  </a:cubicBezTo>
                  <a:cubicBezTo>
                    <a:pt x="6692" y="25086"/>
                    <a:pt x="6716" y="25587"/>
                    <a:pt x="6752" y="26051"/>
                  </a:cubicBezTo>
                  <a:cubicBezTo>
                    <a:pt x="6573" y="26229"/>
                    <a:pt x="6454" y="26480"/>
                    <a:pt x="6454" y="26753"/>
                  </a:cubicBezTo>
                  <a:lnTo>
                    <a:pt x="6454" y="26968"/>
                  </a:lnTo>
                  <a:lnTo>
                    <a:pt x="4132" y="26968"/>
                  </a:lnTo>
                  <a:lnTo>
                    <a:pt x="4132" y="27682"/>
                  </a:lnTo>
                  <a:lnTo>
                    <a:pt x="4132" y="28396"/>
                  </a:lnTo>
                  <a:lnTo>
                    <a:pt x="4132" y="28408"/>
                  </a:lnTo>
                  <a:lnTo>
                    <a:pt x="8776" y="28408"/>
                  </a:lnTo>
                  <a:lnTo>
                    <a:pt x="8776" y="28396"/>
                  </a:lnTo>
                  <a:lnTo>
                    <a:pt x="8776" y="27682"/>
                  </a:lnTo>
                  <a:lnTo>
                    <a:pt x="8776" y="26968"/>
                  </a:lnTo>
                  <a:lnTo>
                    <a:pt x="8395" y="26968"/>
                  </a:lnTo>
                  <a:lnTo>
                    <a:pt x="8395" y="26753"/>
                  </a:lnTo>
                  <a:cubicBezTo>
                    <a:pt x="8395" y="26432"/>
                    <a:pt x="8240" y="26146"/>
                    <a:pt x="8002" y="25968"/>
                  </a:cubicBezTo>
                  <a:cubicBezTo>
                    <a:pt x="8002" y="25944"/>
                    <a:pt x="7990" y="25920"/>
                    <a:pt x="7990" y="25896"/>
                  </a:cubicBezTo>
                  <a:cubicBezTo>
                    <a:pt x="7954" y="25456"/>
                    <a:pt x="7942" y="25015"/>
                    <a:pt x="7954" y="24586"/>
                  </a:cubicBezTo>
                  <a:cubicBezTo>
                    <a:pt x="7966" y="24051"/>
                    <a:pt x="8014" y="23515"/>
                    <a:pt x="8109" y="22991"/>
                  </a:cubicBezTo>
                  <a:cubicBezTo>
                    <a:pt x="8121" y="22908"/>
                    <a:pt x="8133" y="22824"/>
                    <a:pt x="8157" y="22741"/>
                  </a:cubicBezTo>
                  <a:cubicBezTo>
                    <a:pt x="8228" y="22360"/>
                    <a:pt x="8335" y="21979"/>
                    <a:pt x="8478" y="21610"/>
                  </a:cubicBezTo>
                  <a:cubicBezTo>
                    <a:pt x="8585" y="21348"/>
                    <a:pt x="8704" y="21098"/>
                    <a:pt x="8859" y="20872"/>
                  </a:cubicBezTo>
                  <a:lnTo>
                    <a:pt x="13443" y="20872"/>
                  </a:lnTo>
                  <a:cubicBezTo>
                    <a:pt x="13633" y="21098"/>
                    <a:pt x="13788" y="21348"/>
                    <a:pt x="13919" y="21610"/>
                  </a:cubicBezTo>
                  <a:cubicBezTo>
                    <a:pt x="13979" y="21717"/>
                    <a:pt x="14038" y="21836"/>
                    <a:pt x="14086" y="21955"/>
                  </a:cubicBezTo>
                  <a:cubicBezTo>
                    <a:pt x="14205" y="22289"/>
                    <a:pt x="14312" y="22646"/>
                    <a:pt x="14384" y="22991"/>
                  </a:cubicBezTo>
                  <a:cubicBezTo>
                    <a:pt x="14491" y="23515"/>
                    <a:pt x="14550" y="24051"/>
                    <a:pt x="14550" y="24586"/>
                  </a:cubicBezTo>
                  <a:cubicBezTo>
                    <a:pt x="14562" y="25027"/>
                    <a:pt x="14526" y="25479"/>
                    <a:pt x="14467" y="25908"/>
                  </a:cubicBezTo>
                  <a:cubicBezTo>
                    <a:pt x="14467" y="25920"/>
                    <a:pt x="14455" y="25932"/>
                    <a:pt x="14455" y="25944"/>
                  </a:cubicBezTo>
                  <a:cubicBezTo>
                    <a:pt x="14205" y="26122"/>
                    <a:pt x="14026" y="26420"/>
                    <a:pt x="14026" y="26753"/>
                  </a:cubicBezTo>
                  <a:lnTo>
                    <a:pt x="14026" y="26980"/>
                  </a:lnTo>
                  <a:lnTo>
                    <a:pt x="13693" y="26980"/>
                  </a:lnTo>
                  <a:lnTo>
                    <a:pt x="13693" y="27694"/>
                  </a:lnTo>
                  <a:lnTo>
                    <a:pt x="13693" y="28408"/>
                  </a:lnTo>
                  <a:lnTo>
                    <a:pt x="18336" y="28408"/>
                  </a:lnTo>
                  <a:lnTo>
                    <a:pt x="18336" y="27694"/>
                  </a:lnTo>
                  <a:lnTo>
                    <a:pt x="18336" y="26980"/>
                  </a:lnTo>
                  <a:lnTo>
                    <a:pt x="15967" y="26980"/>
                  </a:lnTo>
                  <a:lnTo>
                    <a:pt x="15967" y="26753"/>
                  </a:lnTo>
                  <a:cubicBezTo>
                    <a:pt x="15967" y="26491"/>
                    <a:pt x="15860" y="26253"/>
                    <a:pt x="15693" y="26075"/>
                  </a:cubicBezTo>
                  <a:cubicBezTo>
                    <a:pt x="15753" y="25598"/>
                    <a:pt x="15777" y="25098"/>
                    <a:pt x="15765" y="24586"/>
                  </a:cubicBezTo>
                  <a:cubicBezTo>
                    <a:pt x="15753" y="24074"/>
                    <a:pt x="15705" y="23562"/>
                    <a:pt x="15622" y="23062"/>
                  </a:cubicBezTo>
                  <a:cubicBezTo>
                    <a:pt x="15515" y="22467"/>
                    <a:pt x="15360" y="21884"/>
                    <a:pt x="15134" y="21336"/>
                  </a:cubicBezTo>
                  <a:cubicBezTo>
                    <a:pt x="15062" y="21181"/>
                    <a:pt x="14991" y="21026"/>
                    <a:pt x="14907" y="20872"/>
                  </a:cubicBezTo>
                  <a:lnTo>
                    <a:pt x="16586" y="20872"/>
                  </a:lnTo>
                  <a:lnTo>
                    <a:pt x="16586" y="13204"/>
                  </a:lnTo>
                  <a:cubicBezTo>
                    <a:pt x="16812" y="13347"/>
                    <a:pt x="17027" y="13502"/>
                    <a:pt x="17241" y="13668"/>
                  </a:cubicBezTo>
                  <a:cubicBezTo>
                    <a:pt x="17408" y="13799"/>
                    <a:pt x="17563" y="13942"/>
                    <a:pt x="17717" y="14097"/>
                  </a:cubicBezTo>
                  <a:cubicBezTo>
                    <a:pt x="17860" y="14240"/>
                    <a:pt x="17991" y="14395"/>
                    <a:pt x="18122" y="14549"/>
                  </a:cubicBezTo>
                  <a:cubicBezTo>
                    <a:pt x="18432" y="14930"/>
                    <a:pt x="18682" y="15347"/>
                    <a:pt x="18872" y="15776"/>
                  </a:cubicBezTo>
                  <a:cubicBezTo>
                    <a:pt x="19110" y="16300"/>
                    <a:pt x="19277" y="16847"/>
                    <a:pt x="19384" y="17419"/>
                  </a:cubicBezTo>
                  <a:cubicBezTo>
                    <a:pt x="19491" y="17967"/>
                    <a:pt x="19551" y="18538"/>
                    <a:pt x="19587" y="19098"/>
                  </a:cubicBezTo>
                  <a:cubicBezTo>
                    <a:pt x="19622" y="19693"/>
                    <a:pt x="19634" y="20288"/>
                    <a:pt x="19634" y="20872"/>
                  </a:cubicBezTo>
                  <a:lnTo>
                    <a:pt x="19634" y="21217"/>
                  </a:lnTo>
                  <a:cubicBezTo>
                    <a:pt x="18706" y="21479"/>
                    <a:pt x="18027" y="22324"/>
                    <a:pt x="18027" y="23336"/>
                  </a:cubicBezTo>
                  <a:lnTo>
                    <a:pt x="18027" y="24848"/>
                  </a:lnTo>
                  <a:lnTo>
                    <a:pt x="19194" y="24848"/>
                  </a:lnTo>
                  <a:lnTo>
                    <a:pt x="19194" y="23324"/>
                  </a:lnTo>
                  <a:cubicBezTo>
                    <a:pt x="19194" y="22765"/>
                    <a:pt x="19658" y="22300"/>
                    <a:pt x="20218" y="22300"/>
                  </a:cubicBezTo>
                  <a:cubicBezTo>
                    <a:pt x="20789" y="22300"/>
                    <a:pt x="21242" y="22765"/>
                    <a:pt x="21242" y="23324"/>
                  </a:cubicBezTo>
                  <a:lnTo>
                    <a:pt x="21242" y="24836"/>
                  </a:lnTo>
                  <a:lnTo>
                    <a:pt x="22420" y="24836"/>
                  </a:lnTo>
                  <a:lnTo>
                    <a:pt x="22420" y="23324"/>
                  </a:lnTo>
                  <a:cubicBezTo>
                    <a:pt x="22408" y="22324"/>
                    <a:pt x="21730" y="21467"/>
                    <a:pt x="20801" y="21217"/>
                  </a:cubicBezTo>
                  <a:cubicBezTo>
                    <a:pt x="20801" y="21098"/>
                    <a:pt x="20801" y="20979"/>
                    <a:pt x="20801" y="20860"/>
                  </a:cubicBezTo>
                  <a:cubicBezTo>
                    <a:pt x="20801" y="20229"/>
                    <a:pt x="20777" y="19598"/>
                    <a:pt x="20730" y="18979"/>
                  </a:cubicBezTo>
                  <a:cubicBezTo>
                    <a:pt x="20682" y="18324"/>
                    <a:pt x="20611" y="17681"/>
                    <a:pt x="20468" y="17050"/>
                  </a:cubicBezTo>
                  <a:cubicBezTo>
                    <a:pt x="20349" y="16478"/>
                    <a:pt x="20170" y="15907"/>
                    <a:pt x="19932" y="15359"/>
                  </a:cubicBezTo>
                  <a:cubicBezTo>
                    <a:pt x="19706" y="14835"/>
                    <a:pt x="19408" y="14335"/>
                    <a:pt x="19039" y="13847"/>
                  </a:cubicBezTo>
                  <a:cubicBezTo>
                    <a:pt x="18884" y="13657"/>
                    <a:pt x="18717" y="13454"/>
                    <a:pt x="18539" y="13264"/>
                  </a:cubicBezTo>
                  <a:cubicBezTo>
                    <a:pt x="18336" y="13049"/>
                    <a:pt x="18122" y="12859"/>
                    <a:pt x="17896" y="12668"/>
                  </a:cubicBezTo>
                  <a:cubicBezTo>
                    <a:pt x="17574" y="12418"/>
                    <a:pt x="17241" y="12204"/>
                    <a:pt x="16896" y="12013"/>
                  </a:cubicBezTo>
                  <a:lnTo>
                    <a:pt x="18027" y="12013"/>
                  </a:lnTo>
                  <a:lnTo>
                    <a:pt x="18027" y="11966"/>
                  </a:lnTo>
                  <a:lnTo>
                    <a:pt x="18027" y="11216"/>
                  </a:lnTo>
                  <a:lnTo>
                    <a:pt x="18027" y="10323"/>
                  </a:lnTo>
                  <a:lnTo>
                    <a:pt x="13169" y="10323"/>
                  </a:lnTo>
                  <a:lnTo>
                    <a:pt x="13169" y="9477"/>
                  </a:lnTo>
                  <a:lnTo>
                    <a:pt x="15741" y="9477"/>
                  </a:lnTo>
                  <a:cubicBezTo>
                    <a:pt x="16336" y="9477"/>
                    <a:pt x="16824" y="8989"/>
                    <a:pt x="16824" y="8394"/>
                  </a:cubicBezTo>
                  <a:lnTo>
                    <a:pt x="16824" y="6191"/>
                  </a:lnTo>
                  <a:cubicBezTo>
                    <a:pt x="17086" y="6191"/>
                    <a:pt x="17289" y="5989"/>
                    <a:pt x="17289" y="5727"/>
                  </a:cubicBezTo>
                  <a:lnTo>
                    <a:pt x="17289" y="5227"/>
                  </a:lnTo>
                  <a:lnTo>
                    <a:pt x="17765" y="5227"/>
                  </a:lnTo>
                  <a:lnTo>
                    <a:pt x="17765" y="4894"/>
                  </a:lnTo>
                  <a:lnTo>
                    <a:pt x="19229" y="4894"/>
                  </a:lnTo>
                  <a:cubicBezTo>
                    <a:pt x="19360" y="5358"/>
                    <a:pt x="19789" y="5691"/>
                    <a:pt x="20289" y="5691"/>
                  </a:cubicBezTo>
                  <a:cubicBezTo>
                    <a:pt x="20908" y="5691"/>
                    <a:pt x="21408" y="5191"/>
                    <a:pt x="21408" y="4572"/>
                  </a:cubicBezTo>
                  <a:cubicBezTo>
                    <a:pt x="21408" y="3965"/>
                    <a:pt x="20908" y="3465"/>
                    <a:pt x="20289" y="3465"/>
                  </a:cubicBezTo>
                  <a:cubicBezTo>
                    <a:pt x="19801" y="3465"/>
                    <a:pt x="19372" y="3786"/>
                    <a:pt x="19229" y="4239"/>
                  </a:cubicBezTo>
                  <a:lnTo>
                    <a:pt x="17765" y="4239"/>
                  </a:lnTo>
                  <a:lnTo>
                    <a:pt x="17765" y="3893"/>
                  </a:lnTo>
                  <a:lnTo>
                    <a:pt x="17289" y="3893"/>
                  </a:lnTo>
                  <a:lnTo>
                    <a:pt x="17289" y="3465"/>
                  </a:lnTo>
                  <a:cubicBezTo>
                    <a:pt x="17289" y="3203"/>
                    <a:pt x="17086" y="3000"/>
                    <a:pt x="16824" y="3000"/>
                  </a:cubicBezTo>
                  <a:lnTo>
                    <a:pt x="16824" y="1084"/>
                  </a:lnTo>
                  <a:cubicBezTo>
                    <a:pt x="16824" y="488"/>
                    <a:pt x="16336" y="0"/>
                    <a:pt x="15741"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0" name="Google Shape;2450;p44"/>
            <p:cNvGrpSpPr/>
            <p:nvPr/>
          </p:nvGrpSpPr>
          <p:grpSpPr>
            <a:xfrm>
              <a:off x="4700075" y="3262363"/>
              <a:ext cx="560225" cy="709950"/>
              <a:chOff x="556300" y="1021375"/>
              <a:chExt cx="560225" cy="709950"/>
            </a:xfrm>
          </p:grpSpPr>
          <p:sp>
            <p:nvSpPr>
              <p:cNvPr id="2451" name="Google Shape;2451;p44"/>
              <p:cNvSpPr/>
              <p:nvPr/>
            </p:nvSpPr>
            <p:spPr>
              <a:xfrm>
                <a:off x="837000" y="1292525"/>
                <a:ext cx="166700" cy="70600"/>
              </a:xfrm>
              <a:custGeom>
                <a:avLst/>
                <a:gdLst/>
                <a:ahLst/>
                <a:cxnLst/>
                <a:rect l="l" t="t" r="r" b="b"/>
                <a:pathLst>
                  <a:path w="6668" h="2824" extrusionOk="0">
                    <a:moveTo>
                      <a:pt x="207" y="0"/>
                    </a:moveTo>
                    <a:cubicBezTo>
                      <a:pt x="138" y="0"/>
                      <a:pt x="69" y="1"/>
                      <a:pt x="0" y="2"/>
                    </a:cubicBezTo>
                    <a:lnTo>
                      <a:pt x="412" y="2"/>
                    </a:lnTo>
                    <a:cubicBezTo>
                      <a:pt x="343" y="1"/>
                      <a:pt x="275" y="0"/>
                      <a:pt x="207" y="0"/>
                    </a:cubicBezTo>
                    <a:close/>
                    <a:moveTo>
                      <a:pt x="412" y="2"/>
                    </a:moveTo>
                    <a:cubicBezTo>
                      <a:pt x="425" y="2"/>
                      <a:pt x="439" y="2"/>
                      <a:pt x="452" y="2"/>
                    </a:cubicBezTo>
                    <a:lnTo>
                      <a:pt x="452" y="2"/>
                    </a:lnTo>
                    <a:cubicBezTo>
                      <a:pt x="449" y="2"/>
                      <a:pt x="445" y="2"/>
                      <a:pt x="441" y="2"/>
                    </a:cubicBezTo>
                    <a:close/>
                    <a:moveTo>
                      <a:pt x="452" y="2"/>
                    </a:moveTo>
                    <a:cubicBezTo>
                      <a:pt x="1156" y="37"/>
                      <a:pt x="1188" y="1085"/>
                      <a:pt x="548" y="1168"/>
                    </a:cubicBezTo>
                    <a:cubicBezTo>
                      <a:pt x="2513" y="1204"/>
                      <a:pt x="4477" y="1573"/>
                      <a:pt x="6013" y="2823"/>
                    </a:cubicBezTo>
                    <a:lnTo>
                      <a:pt x="6668" y="1823"/>
                    </a:lnTo>
                    <a:cubicBezTo>
                      <a:pt x="4941" y="442"/>
                      <a:pt x="2651" y="30"/>
                      <a:pt x="452"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4"/>
              <p:cNvSpPr/>
              <p:nvPr/>
            </p:nvSpPr>
            <p:spPr>
              <a:xfrm>
                <a:off x="987325" y="1338100"/>
                <a:ext cx="44950" cy="46750"/>
              </a:xfrm>
              <a:custGeom>
                <a:avLst/>
                <a:gdLst/>
                <a:ahLst/>
                <a:cxnLst/>
                <a:rect l="l" t="t" r="r" b="b"/>
                <a:pathLst>
                  <a:path w="1798" h="1870" extrusionOk="0">
                    <a:moveTo>
                      <a:pt x="655" y="0"/>
                    </a:moveTo>
                    <a:lnTo>
                      <a:pt x="0" y="988"/>
                    </a:lnTo>
                    <a:cubicBezTo>
                      <a:pt x="167" y="1119"/>
                      <a:pt x="322" y="1262"/>
                      <a:pt x="476" y="1417"/>
                    </a:cubicBezTo>
                    <a:cubicBezTo>
                      <a:pt x="619" y="1560"/>
                      <a:pt x="750" y="1715"/>
                      <a:pt x="881" y="1869"/>
                    </a:cubicBezTo>
                    <a:lnTo>
                      <a:pt x="1798" y="1179"/>
                    </a:lnTo>
                    <a:cubicBezTo>
                      <a:pt x="1643" y="988"/>
                      <a:pt x="1476" y="786"/>
                      <a:pt x="1298" y="595"/>
                    </a:cubicBezTo>
                    <a:cubicBezTo>
                      <a:pt x="1095" y="381"/>
                      <a:pt x="881" y="179"/>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4"/>
              <p:cNvSpPr/>
              <p:nvPr/>
            </p:nvSpPr>
            <p:spPr>
              <a:xfrm>
                <a:off x="1009350" y="1367550"/>
                <a:ext cx="45250" cy="47950"/>
              </a:xfrm>
              <a:custGeom>
                <a:avLst/>
                <a:gdLst/>
                <a:ahLst/>
                <a:cxnLst/>
                <a:rect l="l" t="t" r="r" b="b"/>
                <a:pathLst>
                  <a:path w="1810" h="1918" extrusionOk="0">
                    <a:moveTo>
                      <a:pt x="917" y="1"/>
                    </a:moveTo>
                    <a:lnTo>
                      <a:pt x="0" y="691"/>
                    </a:lnTo>
                    <a:cubicBezTo>
                      <a:pt x="310" y="1084"/>
                      <a:pt x="548" y="1489"/>
                      <a:pt x="750" y="1918"/>
                    </a:cubicBezTo>
                    <a:lnTo>
                      <a:pt x="1810" y="1513"/>
                    </a:lnTo>
                    <a:cubicBezTo>
                      <a:pt x="1584" y="989"/>
                      <a:pt x="1286" y="489"/>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4"/>
              <p:cNvSpPr/>
              <p:nvPr/>
            </p:nvSpPr>
            <p:spPr>
              <a:xfrm>
                <a:off x="823600" y="1321725"/>
                <a:ext cx="13725" cy="325"/>
              </a:xfrm>
              <a:custGeom>
                <a:avLst/>
                <a:gdLst/>
                <a:ahLst/>
                <a:cxnLst/>
                <a:rect l="l" t="t" r="r" b="b"/>
                <a:pathLst>
                  <a:path w="549" h="13" extrusionOk="0">
                    <a:moveTo>
                      <a:pt x="1" y="0"/>
                    </a:moveTo>
                    <a:cubicBezTo>
                      <a:pt x="36" y="0"/>
                      <a:pt x="72" y="12"/>
                      <a:pt x="108" y="12"/>
                    </a:cubicBezTo>
                    <a:cubicBezTo>
                      <a:pt x="251" y="0"/>
                      <a:pt x="405" y="0"/>
                      <a:pt x="548"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4"/>
              <p:cNvSpPr/>
              <p:nvPr/>
            </p:nvSpPr>
            <p:spPr>
              <a:xfrm>
                <a:off x="1028100" y="1405350"/>
                <a:ext cx="39900" cy="51525"/>
              </a:xfrm>
              <a:custGeom>
                <a:avLst/>
                <a:gdLst/>
                <a:ahLst/>
                <a:cxnLst/>
                <a:rect l="l" t="t" r="r" b="b"/>
                <a:pathLst>
                  <a:path w="1596" h="2061" extrusionOk="0">
                    <a:moveTo>
                      <a:pt x="1060" y="1"/>
                    </a:moveTo>
                    <a:lnTo>
                      <a:pt x="0" y="406"/>
                    </a:lnTo>
                    <a:cubicBezTo>
                      <a:pt x="238" y="942"/>
                      <a:pt x="405" y="1489"/>
                      <a:pt x="512" y="2061"/>
                    </a:cubicBezTo>
                    <a:lnTo>
                      <a:pt x="1596" y="1692"/>
                    </a:lnTo>
                    <a:cubicBezTo>
                      <a:pt x="1477" y="1108"/>
                      <a:pt x="1298" y="549"/>
                      <a:pt x="10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4"/>
              <p:cNvSpPr/>
              <p:nvPr/>
            </p:nvSpPr>
            <p:spPr>
              <a:xfrm>
                <a:off x="1047150" y="1542875"/>
                <a:ext cx="29175" cy="31875"/>
              </a:xfrm>
              <a:custGeom>
                <a:avLst/>
                <a:gdLst/>
                <a:ahLst/>
                <a:cxnLst/>
                <a:rect l="l" t="t" r="r" b="b"/>
                <a:pathLst>
                  <a:path w="1167" h="1275" extrusionOk="0">
                    <a:moveTo>
                      <a:pt x="0" y="1"/>
                    </a:moveTo>
                    <a:lnTo>
                      <a:pt x="0" y="703"/>
                    </a:lnTo>
                    <a:cubicBezTo>
                      <a:pt x="0" y="1084"/>
                      <a:pt x="292" y="1275"/>
                      <a:pt x="584" y="1275"/>
                    </a:cubicBezTo>
                    <a:cubicBezTo>
                      <a:pt x="875" y="1275"/>
                      <a:pt x="1167" y="1084"/>
                      <a:pt x="1167" y="703"/>
                    </a:cubicBezTo>
                    <a:cubicBezTo>
                      <a:pt x="1167" y="477"/>
                      <a:pt x="1167" y="239"/>
                      <a:pt x="1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4"/>
              <p:cNvSpPr/>
              <p:nvPr/>
            </p:nvSpPr>
            <p:spPr>
              <a:xfrm>
                <a:off x="1045950" y="1495850"/>
                <a:ext cx="30375" cy="47050"/>
              </a:xfrm>
              <a:custGeom>
                <a:avLst/>
                <a:gdLst/>
                <a:ahLst/>
                <a:cxnLst/>
                <a:rect l="l" t="t" r="r" b="b"/>
                <a:pathLst>
                  <a:path w="1215" h="1882" extrusionOk="0">
                    <a:moveTo>
                      <a:pt x="1155" y="0"/>
                    </a:moveTo>
                    <a:lnTo>
                      <a:pt x="1" y="120"/>
                    </a:lnTo>
                    <a:cubicBezTo>
                      <a:pt x="36" y="703"/>
                      <a:pt x="48" y="1298"/>
                      <a:pt x="48" y="1882"/>
                    </a:cubicBezTo>
                    <a:lnTo>
                      <a:pt x="1215" y="1882"/>
                    </a:lnTo>
                    <a:cubicBezTo>
                      <a:pt x="1215" y="1251"/>
                      <a:pt x="1191" y="620"/>
                      <a:pt x="1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4"/>
              <p:cNvSpPr/>
              <p:nvPr/>
            </p:nvSpPr>
            <p:spPr>
              <a:xfrm>
                <a:off x="1040900" y="1447625"/>
                <a:ext cx="33650" cy="51225"/>
              </a:xfrm>
              <a:custGeom>
                <a:avLst/>
                <a:gdLst/>
                <a:ahLst/>
                <a:cxnLst/>
                <a:rect l="l" t="t" r="r" b="b"/>
                <a:pathLst>
                  <a:path w="1346" h="2049" extrusionOk="0">
                    <a:moveTo>
                      <a:pt x="1084" y="1"/>
                    </a:moveTo>
                    <a:lnTo>
                      <a:pt x="0" y="370"/>
                    </a:lnTo>
                    <a:cubicBezTo>
                      <a:pt x="107" y="917"/>
                      <a:pt x="167" y="1477"/>
                      <a:pt x="203" y="2049"/>
                    </a:cubicBezTo>
                    <a:lnTo>
                      <a:pt x="1346" y="1929"/>
                    </a:lnTo>
                    <a:cubicBezTo>
                      <a:pt x="1310" y="1275"/>
                      <a:pt x="1227" y="632"/>
                      <a:pt x="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4"/>
              <p:cNvSpPr/>
              <p:nvPr/>
            </p:nvSpPr>
            <p:spPr>
              <a:xfrm>
                <a:off x="599475" y="1447625"/>
                <a:ext cx="34250" cy="51225"/>
              </a:xfrm>
              <a:custGeom>
                <a:avLst/>
                <a:gdLst/>
                <a:ahLst/>
                <a:cxnLst/>
                <a:rect l="l" t="t" r="r" b="b"/>
                <a:pathLst>
                  <a:path w="1370" h="2049" extrusionOk="0">
                    <a:moveTo>
                      <a:pt x="250" y="1"/>
                    </a:moveTo>
                    <a:cubicBezTo>
                      <a:pt x="119" y="632"/>
                      <a:pt x="48" y="1275"/>
                      <a:pt x="0" y="1929"/>
                    </a:cubicBezTo>
                    <a:lnTo>
                      <a:pt x="1155" y="2049"/>
                    </a:lnTo>
                    <a:cubicBezTo>
                      <a:pt x="1191" y="1477"/>
                      <a:pt x="1262" y="917"/>
                      <a:pt x="1369" y="370"/>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4"/>
              <p:cNvSpPr/>
              <p:nvPr/>
            </p:nvSpPr>
            <p:spPr>
              <a:xfrm>
                <a:off x="597975" y="1495850"/>
                <a:ext cx="30400" cy="47050"/>
              </a:xfrm>
              <a:custGeom>
                <a:avLst/>
                <a:gdLst/>
                <a:ahLst/>
                <a:cxnLst/>
                <a:rect l="l" t="t" r="r" b="b"/>
                <a:pathLst>
                  <a:path w="1216" h="1882" extrusionOk="0">
                    <a:moveTo>
                      <a:pt x="60" y="0"/>
                    </a:moveTo>
                    <a:cubicBezTo>
                      <a:pt x="13" y="632"/>
                      <a:pt x="1" y="1263"/>
                      <a:pt x="1" y="1882"/>
                    </a:cubicBezTo>
                    <a:lnTo>
                      <a:pt x="1167" y="1882"/>
                    </a:lnTo>
                    <a:cubicBezTo>
                      <a:pt x="1167" y="1298"/>
                      <a:pt x="1179" y="703"/>
                      <a:pt x="1215" y="120"/>
                    </a:cubicBez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4"/>
              <p:cNvSpPr/>
              <p:nvPr/>
            </p:nvSpPr>
            <p:spPr>
              <a:xfrm>
                <a:off x="605725" y="1405350"/>
                <a:ext cx="41100" cy="51525"/>
              </a:xfrm>
              <a:custGeom>
                <a:avLst/>
                <a:gdLst/>
                <a:ahLst/>
                <a:cxnLst/>
                <a:rect l="l" t="t" r="r" b="b"/>
                <a:pathLst>
                  <a:path w="1644" h="2061" extrusionOk="0">
                    <a:moveTo>
                      <a:pt x="536" y="1"/>
                    </a:moveTo>
                    <a:cubicBezTo>
                      <a:pt x="298" y="537"/>
                      <a:pt x="131" y="1108"/>
                      <a:pt x="0" y="1692"/>
                    </a:cubicBezTo>
                    <a:lnTo>
                      <a:pt x="1119" y="2061"/>
                    </a:lnTo>
                    <a:cubicBezTo>
                      <a:pt x="1238" y="1501"/>
                      <a:pt x="1405" y="942"/>
                      <a:pt x="1643" y="418"/>
                    </a:cubicBezTo>
                    <a:lnTo>
                      <a:pt x="5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4"/>
              <p:cNvSpPr/>
              <p:nvPr/>
            </p:nvSpPr>
            <p:spPr>
              <a:xfrm>
                <a:off x="597975" y="1542875"/>
                <a:ext cx="29200" cy="31875"/>
              </a:xfrm>
              <a:custGeom>
                <a:avLst/>
                <a:gdLst/>
                <a:ahLst/>
                <a:cxnLst/>
                <a:rect l="l" t="t" r="r" b="b"/>
                <a:pathLst>
                  <a:path w="1168" h="1275" extrusionOk="0">
                    <a:moveTo>
                      <a:pt x="1" y="1"/>
                    </a:moveTo>
                    <a:cubicBezTo>
                      <a:pt x="1" y="239"/>
                      <a:pt x="1" y="477"/>
                      <a:pt x="1" y="703"/>
                    </a:cubicBezTo>
                    <a:cubicBezTo>
                      <a:pt x="1" y="1084"/>
                      <a:pt x="292" y="1275"/>
                      <a:pt x="584" y="1275"/>
                    </a:cubicBezTo>
                    <a:cubicBezTo>
                      <a:pt x="876" y="1275"/>
                      <a:pt x="1167" y="1084"/>
                      <a:pt x="1167" y="703"/>
                    </a:cubicBezTo>
                    <a:lnTo>
                      <a:pt x="11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4"/>
              <p:cNvSpPr/>
              <p:nvPr/>
            </p:nvSpPr>
            <p:spPr>
              <a:xfrm>
                <a:off x="641725" y="1338400"/>
                <a:ext cx="45275" cy="46750"/>
              </a:xfrm>
              <a:custGeom>
                <a:avLst/>
                <a:gdLst/>
                <a:ahLst/>
                <a:cxnLst/>
                <a:rect l="l" t="t" r="r" b="b"/>
                <a:pathLst>
                  <a:path w="1811" h="1870" extrusionOk="0">
                    <a:moveTo>
                      <a:pt x="1168" y="0"/>
                    </a:moveTo>
                    <a:cubicBezTo>
                      <a:pt x="941" y="179"/>
                      <a:pt x="715" y="369"/>
                      <a:pt x="513" y="583"/>
                    </a:cubicBezTo>
                    <a:cubicBezTo>
                      <a:pt x="322" y="774"/>
                      <a:pt x="156" y="964"/>
                      <a:pt x="1" y="1167"/>
                    </a:cubicBezTo>
                    <a:lnTo>
                      <a:pt x="941" y="1869"/>
                    </a:lnTo>
                    <a:cubicBezTo>
                      <a:pt x="1061" y="1715"/>
                      <a:pt x="1192" y="1560"/>
                      <a:pt x="1334" y="1405"/>
                    </a:cubicBezTo>
                    <a:cubicBezTo>
                      <a:pt x="1489" y="1250"/>
                      <a:pt x="1644" y="1107"/>
                      <a:pt x="1811" y="976"/>
                    </a:cubicBez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4"/>
              <p:cNvSpPr/>
              <p:nvPr/>
            </p:nvSpPr>
            <p:spPr>
              <a:xfrm>
                <a:off x="837300" y="1321725"/>
                <a:ext cx="13425" cy="325"/>
              </a:xfrm>
              <a:custGeom>
                <a:avLst/>
                <a:gdLst/>
                <a:ahLst/>
                <a:cxnLst/>
                <a:rect l="l" t="t" r="r" b="b"/>
                <a:pathLst>
                  <a:path w="537" h="13" extrusionOk="0">
                    <a:moveTo>
                      <a:pt x="0" y="0"/>
                    </a:moveTo>
                    <a:cubicBezTo>
                      <a:pt x="143" y="0"/>
                      <a:pt x="286" y="0"/>
                      <a:pt x="429" y="12"/>
                    </a:cubicBezTo>
                    <a:cubicBezTo>
                      <a:pt x="465" y="12"/>
                      <a:pt x="500" y="0"/>
                      <a:pt x="53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4"/>
              <p:cNvSpPr/>
              <p:nvPr/>
            </p:nvSpPr>
            <p:spPr>
              <a:xfrm>
                <a:off x="619125" y="1367550"/>
                <a:ext cx="46150" cy="48250"/>
              </a:xfrm>
              <a:custGeom>
                <a:avLst/>
                <a:gdLst/>
                <a:ahLst/>
                <a:cxnLst/>
                <a:rect l="l" t="t" r="r" b="b"/>
                <a:pathLst>
                  <a:path w="1846" h="1930" extrusionOk="0">
                    <a:moveTo>
                      <a:pt x="905" y="1"/>
                    </a:moveTo>
                    <a:cubicBezTo>
                      <a:pt x="524" y="465"/>
                      <a:pt x="226" y="977"/>
                      <a:pt x="0" y="1513"/>
                    </a:cubicBezTo>
                    <a:lnTo>
                      <a:pt x="1107" y="1930"/>
                    </a:lnTo>
                    <a:cubicBezTo>
                      <a:pt x="1298" y="1501"/>
                      <a:pt x="1548" y="1096"/>
                      <a:pt x="1845" y="703"/>
                    </a:cubicBezTo>
                    <a:lnTo>
                      <a:pt x="9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4"/>
              <p:cNvSpPr/>
              <p:nvPr/>
            </p:nvSpPr>
            <p:spPr>
              <a:xfrm>
                <a:off x="670900" y="1292525"/>
                <a:ext cx="166125" cy="70300"/>
              </a:xfrm>
              <a:custGeom>
                <a:avLst/>
                <a:gdLst/>
                <a:ahLst/>
                <a:cxnLst/>
                <a:rect l="l" t="t" r="r" b="b"/>
                <a:pathLst>
                  <a:path w="6645" h="2812" extrusionOk="0">
                    <a:moveTo>
                      <a:pt x="6446" y="1"/>
                    </a:moveTo>
                    <a:cubicBezTo>
                      <a:pt x="6380" y="1"/>
                      <a:pt x="6315" y="1"/>
                      <a:pt x="6249" y="2"/>
                    </a:cubicBezTo>
                    <a:lnTo>
                      <a:pt x="6644" y="2"/>
                    </a:lnTo>
                    <a:cubicBezTo>
                      <a:pt x="6578" y="1"/>
                      <a:pt x="6512" y="1"/>
                      <a:pt x="6446" y="1"/>
                    </a:cubicBezTo>
                    <a:close/>
                    <a:moveTo>
                      <a:pt x="6216" y="2"/>
                    </a:moveTo>
                    <a:cubicBezTo>
                      <a:pt x="6211" y="2"/>
                      <a:pt x="6207" y="2"/>
                      <a:pt x="6203" y="2"/>
                    </a:cubicBezTo>
                    <a:lnTo>
                      <a:pt x="6203" y="2"/>
                    </a:lnTo>
                    <a:cubicBezTo>
                      <a:pt x="6218" y="2"/>
                      <a:pt x="6234" y="2"/>
                      <a:pt x="6249" y="2"/>
                    </a:cubicBezTo>
                    <a:close/>
                    <a:moveTo>
                      <a:pt x="6203" y="2"/>
                    </a:moveTo>
                    <a:lnTo>
                      <a:pt x="6203" y="2"/>
                    </a:lnTo>
                    <a:cubicBezTo>
                      <a:pt x="3979" y="31"/>
                      <a:pt x="1754" y="462"/>
                      <a:pt x="1" y="1835"/>
                    </a:cubicBezTo>
                    <a:lnTo>
                      <a:pt x="644" y="2811"/>
                    </a:lnTo>
                    <a:cubicBezTo>
                      <a:pt x="2144" y="1549"/>
                      <a:pt x="4156" y="1204"/>
                      <a:pt x="6109" y="1168"/>
                    </a:cubicBezTo>
                    <a:cubicBezTo>
                      <a:pt x="5470" y="1074"/>
                      <a:pt x="5501" y="38"/>
                      <a:pt x="6203"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4"/>
              <p:cNvSpPr/>
              <p:nvPr/>
            </p:nvSpPr>
            <p:spPr>
              <a:xfrm>
                <a:off x="807525" y="1292550"/>
                <a:ext cx="59250" cy="29200"/>
              </a:xfrm>
              <a:custGeom>
                <a:avLst/>
                <a:gdLst/>
                <a:ahLst/>
                <a:cxnLst/>
                <a:rect l="l" t="t" r="r" b="b"/>
                <a:pathLst>
                  <a:path w="2370" h="1168" extrusionOk="0">
                    <a:moveTo>
                      <a:pt x="751" y="1"/>
                    </a:moveTo>
                    <a:cubicBezTo>
                      <a:pt x="36" y="24"/>
                      <a:pt x="1" y="1072"/>
                      <a:pt x="644" y="1167"/>
                    </a:cubicBezTo>
                    <a:lnTo>
                      <a:pt x="1191" y="1167"/>
                    </a:lnTo>
                    <a:cubicBezTo>
                      <a:pt x="1281" y="1161"/>
                      <a:pt x="1370" y="1158"/>
                      <a:pt x="1459" y="1158"/>
                    </a:cubicBezTo>
                    <a:cubicBezTo>
                      <a:pt x="1548" y="1158"/>
                      <a:pt x="1638" y="1161"/>
                      <a:pt x="1727" y="1167"/>
                    </a:cubicBezTo>
                    <a:cubicBezTo>
                      <a:pt x="2370" y="1084"/>
                      <a:pt x="2334" y="24"/>
                      <a:pt x="162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4"/>
              <p:cNvSpPr/>
              <p:nvPr/>
            </p:nvSpPr>
            <p:spPr>
              <a:xfrm>
                <a:off x="917950" y="1635750"/>
                <a:ext cx="32775" cy="40500"/>
              </a:xfrm>
              <a:custGeom>
                <a:avLst/>
                <a:gdLst/>
                <a:ahLst/>
                <a:cxnLst/>
                <a:rect l="l" t="t" r="r" b="b"/>
                <a:pathLst>
                  <a:path w="1311" h="1620" extrusionOk="0">
                    <a:moveTo>
                      <a:pt x="84" y="0"/>
                    </a:moveTo>
                    <a:cubicBezTo>
                      <a:pt x="96" y="453"/>
                      <a:pt x="60" y="893"/>
                      <a:pt x="1" y="1334"/>
                    </a:cubicBezTo>
                    <a:lnTo>
                      <a:pt x="1215" y="1620"/>
                    </a:lnTo>
                    <a:cubicBezTo>
                      <a:pt x="1287" y="1108"/>
                      <a:pt x="1311" y="560"/>
                      <a:pt x="1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4"/>
              <p:cNvSpPr/>
              <p:nvPr/>
            </p:nvSpPr>
            <p:spPr>
              <a:xfrm>
                <a:off x="723600" y="1635750"/>
                <a:ext cx="32450" cy="40200"/>
              </a:xfrm>
              <a:custGeom>
                <a:avLst/>
                <a:gdLst/>
                <a:ahLst/>
                <a:cxnLst/>
                <a:rect l="l" t="t" r="r" b="b"/>
                <a:pathLst>
                  <a:path w="1298" h="1608" extrusionOk="0">
                    <a:moveTo>
                      <a:pt x="12" y="0"/>
                    </a:moveTo>
                    <a:cubicBezTo>
                      <a:pt x="0" y="560"/>
                      <a:pt x="36" y="1108"/>
                      <a:pt x="83" y="1608"/>
                    </a:cubicBezTo>
                    <a:lnTo>
                      <a:pt x="1298" y="1322"/>
                    </a:lnTo>
                    <a:cubicBezTo>
                      <a:pt x="1262" y="881"/>
                      <a:pt x="1250" y="441"/>
                      <a:pt x="1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4"/>
              <p:cNvSpPr/>
              <p:nvPr/>
            </p:nvSpPr>
            <p:spPr>
              <a:xfrm>
                <a:off x="904275" y="1554775"/>
                <a:ext cx="42575" cy="43200"/>
              </a:xfrm>
              <a:custGeom>
                <a:avLst/>
                <a:gdLst/>
                <a:ahLst/>
                <a:cxnLst/>
                <a:rect l="l" t="t" r="r" b="b"/>
                <a:pathLst>
                  <a:path w="1703" h="1728" extrusionOk="0">
                    <a:moveTo>
                      <a:pt x="1215" y="1"/>
                    </a:moveTo>
                    <a:lnTo>
                      <a:pt x="0" y="263"/>
                    </a:lnTo>
                    <a:cubicBezTo>
                      <a:pt x="60" y="382"/>
                      <a:pt x="119" y="501"/>
                      <a:pt x="167" y="620"/>
                    </a:cubicBezTo>
                    <a:cubicBezTo>
                      <a:pt x="298" y="953"/>
                      <a:pt x="393" y="1299"/>
                      <a:pt x="465" y="1656"/>
                    </a:cubicBezTo>
                    <a:lnTo>
                      <a:pt x="1703" y="1727"/>
                    </a:lnTo>
                    <a:cubicBezTo>
                      <a:pt x="1596" y="1120"/>
                      <a:pt x="1441" y="537"/>
                      <a:pt x="1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4"/>
              <p:cNvSpPr/>
              <p:nvPr/>
            </p:nvSpPr>
            <p:spPr>
              <a:xfrm>
                <a:off x="726575" y="1554500"/>
                <a:ext cx="41700" cy="43175"/>
              </a:xfrm>
              <a:custGeom>
                <a:avLst/>
                <a:gdLst/>
                <a:ahLst/>
                <a:cxnLst/>
                <a:rect l="l" t="t" r="r" b="b"/>
                <a:pathLst>
                  <a:path w="1668" h="1727" extrusionOk="0">
                    <a:moveTo>
                      <a:pt x="405" y="0"/>
                    </a:moveTo>
                    <a:cubicBezTo>
                      <a:pt x="214" y="548"/>
                      <a:pt x="84" y="1131"/>
                      <a:pt x="0" y="1726"/>
                    </a:cubicBezTo>
                    <a:lnTo>
                      <a:pt x="1298" y="1667"/>
                    </a:lnTo>
                    <a:cubicBezTo>
                      <a:pt x="1310" y="1584"/>
                      <a:pt x="1322" y="1488"/>
                      <a:pt x="1346" y="1405"/>
                    </a:cubicBezTo>
                    <a:cubicBezTo>
                      <a:pt x="1417" y="1036"/>
                      <a:pt x="1524" y="655"/>
                      <a:pt x="1667" y="274"/>
                    </a:cubicBezTo>
                    <a:lnTo>
                      <a:pt x="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4"/>
              <p:cNvSpPr/>
              <p:nvPr/>
            </p:nvSpPr>
            <p:spPr>
              <a:xfrm>
                <a:off x="725675" y="1668775"/>
                <a:ext cx="34075" cy="37100"/>
              </a:xfrm>
              <a:custGeom>
                <a:avLst/>
                <a:gdLst/>
                <a:ahLst/>
                <a:cxnLst/>
                <a:rect l="l" t="t" r="r" b="b"/>
                <a:pathLst>
                  <a:path w="1363" h="1484" extrusionOk="0">
                    <a:moveTo>
                      <a:pt x="1215" y="1"/>
                    </a:moveTo>
                    <a:lnTo>
                      <a:pt x="0" y="287"/>
                    </a:lnTo>
                    <a:cubicBezTo>
                      <a:pt x="24" y="561"/>
                      <a:pt x="48" y="823"/>
                      <a:pt x="84" y="1061"/>
                    </a:cubicBezTo>
                    <a:cubicBezTo>
                      <a:pt x="127" y="1355"/>
                      <a:pt x="346" y="1483"/>
                      <a:pt x="587" y="1483"/>
                    </a:cubicBezTo>
                    <a:cubicBezTo>
                      <a:pt x="950" y="1483"/>
                      <a:pt x="1363" y="1194"/>
                      <a:pt x="1298" y="751"/>
                    </a:cubicBezTo>
                    <a:cubicBezTo>
                      <a:pt x="1263" y="501"/>
                      <a:pt x="1239" y="251"/>
                      <a:pt x="12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4"/>
              <p:cNvSpPr/>
              <p:nvPr/>
            </p:nvSpPr>
            <p:spPr>
              <a:xfrm>
                <a:off x="912350" y="1669075"/>
                <a:ext cx="36000" cy="36800"/>
              </a:xfrm>
              <a:custGeom>
                <a:avLst/>
                <a:gdLst/>
                <a:ahLst/>
                <a:cxnLst/>
                <a:rect l="l" t="t" r="r" b="b"/>
                <a:pathLst>
                  <a:path w="1440" h="1472" extrusionOk="0">
                    <a:moveTo>
                      <a:pt x="225" y="1"/>
                    </a:moveTo>
                    <a:cubicBezTo>
                      <a:pt x="189" y="251"/>
                      <a:pt x="142" y="501"/>
                      <a:pt x="94" y="739"/>
                    </a:cubicBezTo>
                    <a:cubicBezTo>
                      <a:pt x="1" y="1182"/>
                      <a:pt x="398" y="1471"/>
                      <a:pt x="765" y="1471"/>
                    </a:cubicBezTo>
                    <a:cubicBezTo>
                      <a:pt x="1010" y="1471"/>
                      <a:pt x="1242" y="1343"/>
                      <a:pt x="1308" y="1049"/>
                    </a:cubicBezTo>
                    <a:cubicBezTo>
                      <a:pt x="1356" y="811"/>
                      <a:pt x="1404" y="549"/>
                      <a:pt x="1439" y="287"/>
                    </a:cubicBezTo>
                    <a:lnTo>
                      <a:pt x="225"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4"/>
              <p:cNvSpPr/>
              <p:nvPr/>
            </p:nvSpPr>
            <p:spPr>
              <a:xfrm>
                <a:off x="915875" y="1596150"/>
                <a:ext cx="34550" cy="39625"/>
              </a:xfrm>
              <a:custGeom>
                <a:avLst/>
                <a:gdLst/>
                <a:ahLst/>
                <a:cxnLst/>
                <a:rect l="l" t="t" r="r" b="b"/>
                <a:pathLst>
                  <a:path w="1382" h="1585" extrusionOk="0">
                    <a:moveTo>
                      <a:pt x="1" y="1"/>
                    </a:moveTo>
                    <a:lnTo>
                      <a:pt x="1" y="1"/>
                    </a:lnTo>
                    <a:cubicBezTo>
                      <a:pt x="108" y="525"/>
                      <a:pt x="167" y="1061"/>
                      <a:pt x="167" y="1584"/>
                    </a:cubicBezTo>
                    <a:lnTo>
                      <a:pt x="1382" y="1584"/>
                    </a:lnTo>
                    <a:cubicBezTo>
                      <a:pt x="1370" y="1084"/>
                      <a:pt x="1322" y="572"/>
                      <a:pt x="1239" y="7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4"/>
              <p:cNvSpPr/>
              <p:nvPr/>
            </p:nvSpPr>
            <p:spPr>
              <a:xfrm>
                <a:off x="723900" y="1596150"/>
                <a:ext cx="35125" cy="39625"/>
              </a:xfrm>
              <a:custGeom>
                <a:avLst/>
                <a:gdLst/>
                <a:ahLst/>
                <a:cxnLst/>
                <a:rect l="l" t="t" r="r" b="b"/>
                <a:pathLst>
                  <a:path w="1405" h="1585" extrusionOk="0">
                    <a:moveTo>
                      <a:pt x="1405" y="1"/>
                    </a:moveTo>
                    <a:lnTo>
                      <a:pt x="107" y="72"/>
                    </a:lnTo>
                    <a:cubicBezTo>
                      <a:pt x="36" y="572"/>
                      <a:pt x="0" y="1084"/>
                      <a:pt x="0" y="1584"/>
                    </a:cubicBezTo>
                    <a:lnTo>
                      <a:pt x="1250" y="1584"/>
                    </a:lnTo>
                    <a:cubicBezTo>
                      <a:pt x="1262" y="1049"/>
                      <a:pt x="1322" y="525"/>
                      <a:pt x="1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4"/>
              <p:cNvSpPr/>
              <p:nvPr/>
            </p:nvSpPr>
            <p:spPr>
              <a:xfrm>
                <a:off x="736675" y="1484225"/>
                <a:ext cx="197975" cy="77425"/>
              </a:xfrm>
              <a:custGeom>
                <a:avLst/>
                <a:gdLst/>
                <a:ahLst/>
                <a:cxnLst/>
                <a:rect l="l" t="t" r="r" b="b"/>
                <a:pathLst>
                  <a:path w="7919" h="3097" extrusionOk="0">
                    <a:moveTo>
                      <a:pt x="3934" y="0"/>
                    </a:moveTo>
                    <a:cubicBezTo>
                      <a:pt x="3730" y="0"/>
                      <a:pt x="3519" y="12"/>
                      <a:pt x="3299" y="37"/>
                    </a:cubicBezTo>
                    <a:cubicBezTo>
                      <a:pt x="1525" y="227"/>
                      <a:pt x="525" y="1370"/>
                      <a:pt x="1" y="2811"/>
                    </a:cubicBezTo>
                    <a:lnTo>
                      <a:pt x="1263" y="3097"/>
                    </a:lnTo>
                    <a:cubicBezTo>
                      <a:pt x="1608" y="2228"/>
                      <a:pt x="2180" y="1466"/>
                      <a:pt x="3204" y="1227"/>
                    </a:cubicBezTo>
                    <a:cubicBezTo>
                      <a:pt x="3434" y="1174"/>
                      <a:pt x="3658" y="1149"/>
                      <a:pt x="3875" y="1149"/>
                    </a:cubicBezTo>
                    <a:cubicBezTo>
                      <a:pt x="5157" y="1149"/>
                      <a:pt x="6175" y="2026"/>
                      <a:pt x="6704" y="3085"/>
                    </a:cubicBezTo>
                    <a:lnTo>
                      <a:pt x="7919" y="2823"/>
                    </a:lnTo>
                    <a:cubicBezTo>
                      <a:pt x="7247" y="1219"/>
                      <a:pt x="5993" y="0"/>
                      <a:pt x="3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4"/>
              <p:cNvSpPr/>
              <p:nvPr/>
            </p:nvSpPr>
            <p:spPr>
              <a:xfrm>
                <a:off x="703350" y="1279450"/>
                <a:ext cx="267625" cy="263450"/>
              </a:xfrm>
              <a:custGeom>
                <a:avLst/>
                <a:gdLst/>
                <a:ahLst/>
                <a:cxnLst/>
                <a:rect l="l" t="t" r="r" b="b"/>
                <a:pathLst>
                  <a:path w="10705" h="10538" extrusionOk="0">
                    <a:moveTo>
                      <a:pt x="0" y="1"/>
                    </a:moveTo>
                    <a:lnTo>
                      <a:pt x="0" y="10538"/>
                    </a:lnTo>
                    <a:lnTo>
                      <a:pt x="10704" y="10538"/>
                    </a:lnTo>
                    <a:lnTo>
                      <a:pt x="10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4"/>
              <p:cNvSpPr/>
              <p:nvPr/>
            </p:nvSpPr>
            <p:spPr>
              <a:xfrm>
                <a:off x="788775" y="1237775"/>
                <a:ext cx="96775" cy="64025"/>
              </a:xfrm>
              <a:custGeom>
                <a:avLst/>
                <a:gdLst/>
                <a:ahLst/>
                <a:cxnLst/>
                <a:rect l="l" t="t" r="r" b="b"/>
                <a:pathLst>
                  <a:path w="3871" h="2561" extrusionOk="0">
                    <a:moveTo>
                      <a:pt x="1" y="1"/>
                    </a:moveTo>
                    <a:lnTo>
                      <a:pt x="1" y="2561"/>
                    </a:lnTo>
                    <a:lnTo>
                      <a:pt x="3870" y="2561"/>
                    </a:lnTo>
                    <a:lnTo>
                      <a:pt x="3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4"/>
              <p:cNvSpPr/>
              <p:nvPr/>
            </p:nvSpPr>
            <p:spPr>
              <a:xfrm>
                <a:off x="988500" y="1127350"/>
                <a:ext cx="75325" cy="16100"/>
              </a:xfrm>
              <a:custGeom>
                <a:avLst/>
                <a:gdLst/>
                <a:ahLst/>
                <a:cxnLst/>
                <a:rect l="l" t="t" r="r" b="b"/>
                <a:pathLst>
                  <a:path w="3013" h="644" extrusionOk="0">
                    <a:moveTo>
                      <a:pt x="1" y="1"/>
                    </a:moveTo>
                    <a:lnTo>
                      <a:pt x="1" y="644"/>
                    </a:lnTo>
                    <a:lnTo>
                      <a:pt x="3013" y="644"/>
                    </a:lnTo>
                    <a:lnTo>
                      <a:pt x="3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4"/>
              <p:cNvSpPr/>
              <p:nvPr/>
            </p:nvSpPr>
            <p:spPr>
              <a:xfrm>
                <a:off x="976900" y="1118725"/>
                <a:ext cx="23825" cy="33350"/>
              </a:xfrm>
              <a:custGeom>
                <a:avLst/>
                <a:gdLst/>
                <a:ahLst/>
                <a:cxnLst/>
                <a:rect l="l" t="t" r="r" b="b"/>
                <a:pathLst>
                  <a:path w="953" h="1334" extrusionOk="0">
                    <a:moveTo>
                      <a:pt x="0" y="0"/>
                    </a:moveTo>
                    <a:lnTo>
                      <a:pt x="0" y="1334"/>
                    </a:lnTo>
                    <a:lnTo>
                      <a:pt x="953" y="1334"/>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4"/>
              <p:cNvSpPr/>
              <p:nvPr/>
            </p:nvSpPr>
            <p:spPr>
              <a:xfrm>
                <a:off x="965275" y="1096400"/>
                <a:ext cx="23250" cy="79800"/>
              </a:xfrm>
              <a:custGeom>
                <a:avLst/>
                <a:gdLst/>
                <a:ahLst/>
                <a:cxnLst/>
                <a:rect l="l" t="t" r="r" b="b"/>
                <a:pathLst>
                  <a:path w="930" h="3192" extrusionOk="0">
                    <a:moveTo>
                      <a:pt x="465" y="0"/>
                    </a:moveTo>
                    <a:cubicBezTo>
                      <a:pt x="215" y="0"/>
                      <a:pt x="1" y="203"/>
                      <a:pt x="1" y="465"/>
                    </a:cubicBezTo>
                    <a:lnTo>
                      <a:pt x="1" y="2727"/>
                    </a:lnTo>
                    <a:cubicBezTo>
                      <a:pt x="1" y="2977"/>
                      <a:pt x="215" y="3191"/>
                      <a:pt x="465" y="3191"/>
                    </a:cubicBezTo>
                    <a:cubicBezTo>
                      <a:pt x="727" y="3191"/>
                      <a:pt x="930" y="2977"/>
                      <a:pt x="930" y="2727"/>
                    </a:cubicBezTo>
                    <a:lnTo>
                      <a:pt x="930" y="465"/>
                    </a:lnTo>
                    <a:cubicBezTo>
                      <a:pt x="930" y="203"/>
                      <a:pt x="727"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4"/>
              <p:cNvSpPr/>
              <p:nvPr/>
            </p:nvSpPr>
            <p:spPr>
              <a:xfrm>
                <a:off x="1035825" y="1108000"/>
                <a:ext cx="55700" cy="55700"/>
              </a:xfrm>
              <a:custGeom>
                <a:avLst/>
                <a:gdLst/>
                <a:ahLst/>
                <a:cxnLst/>
                <a:rect l="l" t="t" r="r" b="b"/>
                <a:pathLst>
                  <a:path w="2228" h="2228" extrusionOk="0">
                    <a:moveTo>
                      <a:pt x="1120" y="1"/>
                    </a:moveTo>
                    <a:cubicBezTo>
                      <a:pt x="501" y="1"/>
                      <a:pt x="1" y="501"/>
                      <a:pt x="1" y="1108"/>
                    </a:cubicBezTo>
                    <a:cubicBezTo>
                      <a:pt x="1" y="1727"/>
                      <a:pt x="501" y="2227"/>
                      <a:pt x="1120" y="2227"/>
                    </a:cubicBezTo>
                    <a:cubicBezTo>
                      <a:pt x="1727" y="2227"/>
                      <a:pt x="2227" y="1727"/>
                      <a:pt x="2227" y="1108"/>
                    </a:cubicBezTo>
                    <a:cubicBezTo>
                      <a:pt x="2227" y="501"/>
                      <a:pt x="1727" y="1"/>
                      <a:pt x="1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4"/>
              <p:cNvSpPr/>
              <p:nvPr/>
            </p:nvSpPr>
            <p:spPr>
              <a:xfrm>
                <a:off x="1063800" y="1108000"/>
                <a:ext cx="27725" cy="55700"/>
              </a:xfrm>
              <a:custGeom>
                <a:avLst/>
                <a:gdLst/>
                <a:ahLst/>
                <a:cxnLst/>
                <a:rect l="l" t="t" r="r" b="b"/>
                <a:pathLst>
                  <a:path w="1109" h="2228" extrusionOk="0">
                    <a:moveTo>
                      <a:pt x="1" y="1"/>
                    </a:moveTo>
                    <a:lnTo>
                      <a:pt x="1" y="2227"/>
                    </a:lnTo>
                    <a:cubicBezTo>
                      <a:pt x="608" y="2227"/>
                      <a:pt x="1108" y="1727"/>
                      <a:pt x="1108" y="1108"/>
                    </a:cubicBezTo>
                    <a:cubicBezTo>
                      <a:pt x="1108" y="489"/>
                      <a:pt x="60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4"/>
              <p:cNvSpPr/>
              <p:nvPr/>
            </p:nvSpPr>
            <p:spPr>
              <a:xfrm>
                <a:off x="611075" y="1128850"/>
                <a:ext cx="75325" cy="16375"/>
              </a:xfrm>
              <a:custGeom>
                <a:avLst/>
                <a:gdLst/>
                <a:ahLst/>
                <a:cxnLst/>
                <a:rect l="l" t="t" r="r" b="b"/>
                <a:pathLst>
                  <a:path w="3013" h="655" extrusionOk="0">
                    <a:moveTo>
                      <a:pt x="1" y="0"/>
                    </a:moveTo>
                    <a:lnTo>
                      <a:pt x="1" y="655"/>
                    </a:lnTo>
                    <a:lnTo>
                      <a:pt x="3013" y="655"/>
                    </a:lnTo>
                    <a:lnTo>
                      <a:pt x="3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4"/>
              <p:cNvSpPr/>
              <p:nvPr/>
            </p:nvSpPr>
            <p:spPr>
              <a:xfrm>
                <a:off x="674175" y="1120200"/>
                <a:ext cx="23850" cy="33675"/>
              </a:xfrm>
              <a:custGeom>
                <a:avLst/>
                <a:gdLst/>
                <a:ahLst/>
                <a:cxnLst/>
                <a:rect l="l" t="t" r="r" b="b"/>
                <a:pathLst>
                  <a:path w="954" h="1347" extrusionOk="0">
                    <a:moveTo>
                      <a:pt x="1" y="1"/>
                    </a:moveTo>
                    <a:lnTo>
                      <a:pt x="1" y="1346"/>
                    </a:lnTo>
                    <a:lnTo>
                      <a:pt x="953" y="1346"/>
                    </a:lnTo>
                    <a:lnTo>
                      <a:pt x="9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4"/>
              <p:cNvSpPr/>
              <p:nvPr/>
            </p:nvSpPr>
            <p:spPr>
              <a:xfrm>
                <a:off x="686375" y="1096400"/>
                <a:ext cx="23250" cy="79800"/>
              </a:xfrm>
              <a:custGeom>
                <a:avLst/>
                <a:gdLst/>
                <a:ahLst/>
                <a:cxnLst/>
                <a:rect l="l" t="t" r="r" b="b"/>
                <a:pathLst>
                  <a:path w="930" h="3192" extrusionOk="0">
                    <a:moveTo>
                      <a:pt x="465" y="0"/>
                    </a:moveTo>
                    <a:cubicBezTo>
                      <a:pt x="203" y="0"/>
                      <a:pt x="1" y="203"/>
                      <a:pt x="1" y="465"/>
                    </a:cubicBezTo>
                    <a:lnTo>
                      <a:pt x="1" y="2727"/>
                    </a:lnTo>
                    <a:cubicBezTo>
                      <a:pt x="1" y="2977"/>
                      <a:pt x="203" y="3191"/>
                      <a:pt x="465" y="3191"/>
                    </a:cubicBezTo>
                    <a:cubicBezTo>
                      <a:pt x="715" y="3191"/>
                      <a:pt x="930" y="2977"/>
                      <a:pt x="930" y="2727"/>
                    </a:cubicBezTo>
                    <a:lnTo>
                      <a:pt x="930" y="465"/>
                    </a:lnTo>
                    <a:cubicBezTo>
                      <a:pt x="930" y="203"/>
                      <a:pt x="71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4"/>
              <p:cNvSpPr/>
              <p:nvPr/>
            </p:nvSpPr>
            <p:spPr>
              <a:xfrm>
                <a:off x="583400" y="1108900"/>
                <a:ext cx="55675" cy="55675"/>
              </a:xfrm>
              <a:custGeom>
                <a:avLst/>
                <a:gdLst/>
                <a:ahLst/>
                <a:cxnLst/>
                <a:rect l="l" t="t" r="r" b="b"/>
                <a:pathLst>
                  <a:path w="2227" h="2227" extrusionOk="0">
                    <a:moveTo>
                      <a:pt x="1119" y="0"/>
                    </a:moveTo>
                    <a:cubicBezTo>
                      <a:pt x="500" y="0"/>
                      <a:pt x="0" y="500"/>
                      <a:pt x="0" y="1108"/>
                    </a:cubicBezTo>
                    <a:cubicBezTo>
                      <a:pt x="0" y="1727"/>
                      <a:pt x="500" y="2227"/>
                      <a:pt x="1119" y="2227"/>
                    </a:cubicBezTo>
                    <a:cubicBezTo>
                      <a:pt x="1727" y="2227"/>
                      <a:pt x="2227" y="1727"/>
                      <a:pt x="2227" y="1108"/>
                    </a:cubicBezTo>
                    <a:cubicBezTo>
                      <a:pt x="2227" y="500"/>
                      <a:pt x="1727" y="0"/>
                      <a:pt x="1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4"/>
              <p:cNvSpPr/>
              <p:nvPr/>
            </p:nvSpPr>
            <p:spPr>
              <a:xfrm>
                <a:off x="583400" y="1108900"/>
                <a:ext cx="28000" cy="55675"/>
              </a:xfrm>
              <a:custGeom>
                <a:avLst/>
                <a:gdLst/>
                <a:ahLst/>
                <a:cxnLst/>
                <a:rect l="l" t="t" r="r" b="b"/>
                <a:pathLst>
                  <a:path w="1120" h="2227" extrusionOk="0">
                    <a:moveTo>
                      <a:pt x="1119" y="0"/>
                    </a:moveTo>
                    <a:cubicBezTo>
                      <a:pt x="500" y="0"/>
                      <a:pt x="0" y="500"/>
                      <a:pt x="0" y="1108"/>
                    </a:cubicBezTo>
                    <a:cubicBezTo>
                      <a:pt x="0" y="1727"/>
                      <a:pt x="500" y="2227"/>
                      <a:pt x="1119" y="2227"/>
                    </a:cubicBezTo>
                    <a:lnTo>
                      <a:pt x="11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4"/>
              <p:cNvSpPr/>
              <p:nvPr/>
            </p:nvSpPr>
            <p:spPr>
              <a:xfrm>
                <a:off x="697400" y="1021375"/>
                <a:ext cx="279525" cy="236975"/>
              </a:xfrm>
              <a:custGeom>
                <a:avLst/>
                <a:gdLst/>
                <a:ahLst/>
                <a:cxnLst/>
                <a:rect l="l" t="t" r="r" b="b"/>
                <a:pathLst>
                  <a:path w="11181" h="9479" extrusionOk="0">
                    <a:moveTo>
                      <a:pt x="1084" y="1"/>
                    </a:moveTo>
                    <a:cubicBezTo>
                      <a:pt x="489" y="1"/>
                      <a:pt x="0" y="477"/>
                      <a:pt x="0" y="1084"/>
                    </a:cubicBezTo>
                    <a:lnTo>
                      <a:pt x="0" y="8395"/>
                    </a:lnTo>
                    <a:cubicBezTo>
                      <a:pt x="0" y="8990"/>
                      <a:pt x="489" y="9478"/>
                      <a:pt x="1084" y="9478"/>
                    </a:cubicBezTo>
                    <a:lnTo>
                      <a:pt x="10097" y="9478"/>
                    </a:lnTo>
                    <a:cubicBezTo>
                      <a:pt x="10692" y="9478"/>
                      <a:pt x="11180" y="8990"/>
                      <a:pt x="11180" y="8395"/>
                    </a:cubicBezTo>
                    <a:lnTo>
                      <a:pt x="11180" y="1084"/>
                    </a:lnTo>
                    <a:cubicBezTo>
                      <a:pt x="11180" y="477"/>
                      <a:pt x="10692" y="1"/>
                      <a:pt x="10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4"/>
              <p:cNvSpPr/>
              <p:nvPr/>
            </p:nvSpPr>
            <p:spPr>
              <a:xfrm>
                <a:off x="723000" y="1160975"/>
                <a:ext cx="228325" cy="72075"/>
              </a:xfrm>
              <a:custGeom>
                <a:avLst/>
                <a:gdLst/>
                <a:ahLst/>
                <a:cxnLst/>
                <a:rect l="l" t="t" r="r" b="b"/>
                <a:pathLst>
                  <a:path w="9133" h="2883" extrusionOk="0">
                    <a:moveTo>
                      <a:pt x="1381" y="1"/>
                    </a:moveTo>
                    <a:cubicBezTo>
                      <a:pt x="619" y="1"/>
                      <a:pt x="0" y="644"/>
                      <a:pt x="0" y="1442"/>
                    </a:cubicBezTo>
                    <a:cubicBezTo>
                      <a:pt x="0" y="2227"/>
                      <a:pt x="619" y="2882"/>
                      <a:pt x="1381" y="2882"/>
                    </a:cubicBezTo>
                    <a:lnTo>
                      <a:pt x="7739" y="2882"/>
                    </a:lnTo>
                    <a:cubicBezTo>
                      <a:pt x="8513" y="2882"/>
                      <a:pt x="9132" y="2227"/>
                      <a:pt x="9132" y="1442"/>
                    </a:cubicBezTo>
                    <a:cubicBezTo>
                      <a:pt x="9132" y="644"/>
                      <a:pt x="8513" y="1"/>
                      <a:pt x="7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4"/>
              <p:cNvSpPr/>
              <p:nvPr/>
            </p:nvSpPr>
            <p:spPr>
              <a:xfrm>
                <a:off x="750650" y="1078700"/>
                <a:ext cx="65525" cy="58175"/>
              </a:xfrm>
              <a:custGeom>
                <a:avLst/>
                <a:gdLst/>
                <a:ahLst/>
                <a:cxnLst/>
                <a:rect l="l" t="t" r="r" b="b"/>
                <a:pathLst>
                  <a:path w="2621" h="2327" extrusionOk="0">
                    <a:moveTo>
                      <a:pt x="489" y="1"/>
                    </a:moveTo>
                    <a:cubicBezTo>
                      <a:pt x="230" y="1"/>
                      <a:pt x="1" y="339"/>
                      <a:pt x="240" y="577"/>
                    </a:cubicBezTo>
                    <a:cubicBezTo>
                      <a:pt x="787" y="1125"/>
                      <a:pt x="1335" y="1697"/>
                      <a:pt x="1895" y="2232"/>
                    </a:cubicBezTo>
                    <a:cubicBezTo>
                      <a:pt x="1966" y="2299"/>
                      <a:pt x="2046" y="2327"/>
                      <a:pt x="2122" y="2327"/>
                    </a:cubicBezTo>
                    <a:cubicBezTo>
                      <a:pt x="2389" y="2327"/>
                      <a:pt x="2621" y="1987"/>
                      <a:pt x="2371" y="1756"/>
                    </a:cubicBezTo>
                    <a:cubicBezTo>
                      <a:pt x="1811" y="1220"/>
                      <a:pt x="1264" y="649"/>
                      <a:pt x="716" y="101"/>
                    </a:cubicBezTo>
                    <a:cubicBezTo>
                      <a:pt x="645" y="30"/>
                      <a:pt x="566"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4"/>
              <p:cNvSpPr/>
              <p:nvPr/>
            </p:nvSpPr>
            <p:spPr>
              <a:xfrm>
                <a:off x="750375" y="1078700"/>
                <a:ext cx="65525" cy="58175"/>
              </a:xfrm>
              <a:custGeom>
                <a:avLst/>
                <a:gdLst/>
                <a:ahLst/>
                <a:cxnLst/>
                <a:rect l="l" t="t" r="r" b="b"/>
                <a:pathLst>
                  <a:path w="2621" h="2327" extrusionOk="0">
                    <a:moveTo>
                      <a:pt x="2133" y="1"/>
                    </a:moveTo>
                    <a:cubicBezTo>
                      <a:pt x="2056" y="1"/>
                      <a:pt x="1976" y="30"/>
                      <a:pt x="1906" y="101"/>
                    </a:cubicBezTo>
                    <a:cubicBezTo>
                      <a:pt x="1358" y="649"/>
                      <a:pt x="810" y="1220"/>
                      <a:pt x="251" y="1756"/>
                    </a:cubicBezTo>
                    <a:cubicBezTo>
                      <a:pt x="1" y="1987"/>
                      <a:pt x="240" y="2327"/>
                      <a:pt x="504" y="2327"/>
                    </a:cubicBezTo>
                    <a:cubicBezTo>
                      <a:pt x="580" y="2327"/>
                      <a:pt x="658" y="2299"/>
                      <a:pt x="727" y="2232"/>
                    </a:cubicBezTo>
                    <a:cubicBezTo>
                      <a:pt x="1287" y="1697"/>
                      <a:pt x="1834" y="1125"/>
                      <a:pt x="2382" y="577"/>
                    </a:cubicBezTo>
                    <a:cubicBezTo>
                      <a:pt x="2621" y="339"/>
                      <a:pt x="2392"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4"/>
              <p:cNvSpPr/>
              <p:nvPr/>
            </p:nvSpPr>
            <p:spPr>
              <a:xfrm>
                <a:off x="854550" y="1078700"/>
                <a:ext cx="65525" cy="58175"/>
              </a:xfrm>
              <a:custGeom>
                <a:avLst/>
                <a:gdLst/>
                <a:ahLst/>
                <a:cxnLst/>
                <a:rect l="l" t="t" r="r" b="b"/>
                <a:pathLst>
                  <a:path w="2621" h="2327" extrusionOk="0">
                    <a:moveTo>
                      <a:pt x="488" y="1"/>
                    </a:moveTo>
                    <a:cubicBezTo>
                      <a:pt x="229" y="1"/>
                      <a:pt x="0" y="339"/>
                      <a:pt x="239" y="577"/>
                    </a:cubicBezTo>
                    <a:cubicBezTo>
                      <a:pt x="787" y="1125"/>
                      <a:pt x="1334" y="1697"/>
                      <a:pt x="1894" y="2232"/>
                    </a:cubicBezTo>
                    <a:cubicBezTo>
                      <a:pt x="1963" y="2299"/>
                      <a:pt x="2041" y="2327"/>
                      <a:pt x="2117" y="2327"/>
                    </a:cubicBezTo>
                    <a:cubicBezTo>
                      <a:pt x="2381" y="2327"/>
                      <a:pt x="2620" y="1987"/>
                      <a:pt x="2370" y="1756"/>
                    </a:cubicBezTo>
                    <a:cubicBezTo>
                      <a:pt x="1811" y="1220"/>
                      <a:pt x="1263" y="649"/>
                      <a:pt x="715" y="101"/>
                    </a:cubicBezTo>
                    <a:cubicBezTo>
                      <a:pt x="644" y="30"/>
                      <a:pt x="56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4"/>
              <p:cNvSpPr/>
              <p:nvPr/>
            </p:nvSpPr>
            <p:spPr>
              <a:xfrm>
                <a:off x="854275" y="1078700"/>
                <a:ext cx="65500" cy="58175"/>
              </a:xfrm>
              <a:custGeom>
                <a:avLst/>
                <a:gdLst/>
                <a:ahLst/>
                <a:cxnLst/>
                <a:rect l="l" t="t" r="r" b="b"/>
                <a:pathLst>
                  <a:path w="2620" h="2327" extrusionOk="0">
                    <a:moveTo>
                      <a:pt x="2132" y="1"/>
                    </a:moveTo>
                    <a:cubicBezTo>
                      <a:pt x="2055" y="1"/>
                      <a:pt x="1976" y="30"/>
                      <a:pt x="1905" y="101"/>
                    </a:cubicBezTo>
                    <a:cubicBezTo>
                      <a:pt x="1357" y="649"/>
                      <a:pt x="810" y="1220"/>
                      <a:pt x="250" y="1756"/>
                    </a:cubicBezTo>
                    <a:cubicBezTo>
                      <a:pt x="0" y="1987"/>
                      <a:pt x="239" y="2327"/>
                      <a:pt x="504" y="2327"/>
                    </a:cubicBezTo>
                    <a:cubicBezTo>
                      <a:pt x="579" y="2327"/>
                      <a:pt x="657" y="2299"/>
                      <a:pt x="726" y="2232"/>
                    </a:cubicBezTo>
                    <a:cubicBezTo>
                      <a:pt x="1286" y="1697"/>
                      <a:pt x="1834" y="1125"/>
                      <a:pt x="2381" y="577"/>
                    </a:cubicBezTo>
                    <a:cubicBezTo>
                      <a:pt x="2620" y="339"/>
                      <a:pt x="2391"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4"/>
              <p:cNvSpPr/>
              <p:nvPr/>
            </p:nvSpPr>
            <p:spPr>
              <a:xfrm>
                <a:off x="734900" y="1170500"/>
                <a:ext cx="28000" cy="53025"/>
              </a:xfrm>
              <a:custGeom>
                <a:avLst/>
                <a:gdLst/>
                <a:ahLst/>
                <a:cxnLst/>
                <a:rect l="l" t="t" r="r" b="b"/>
                <a:pathLst>
                  <a:path w="1120" h="2121" extrusionOk="0">
                    <a:moveTo>
                      <a:pt x="1060" y="1"/>
                    </a:moveTo>
                    <a:cubicBezTo>
                      <a:pt x="477" y="1"/>
                      <a:pt x="1" y="477"/>
                      <a:pt x="1" y="1061"/>
                    </a:cubicBezTo>
                    <a:cubicBezTo>
                      <a:pt x="1" y="1644"/>
                      <a:pt x="477" y="2120"/>
                      <a:pt x="1060" y="2120"/>
                    </a:cubicBezTo>
                    <a:lnTo>
                      <a:pt x="1120" y="2120"/>
                    </a:lnTo>
                    <a:lnTo>
                      <a:pt x="1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4"/>
              <p:cNvSpPr/>
              <p:nvPr/>
            </p:nvSpPr>
            <p:spPr>
              <a:xfrm>
                <a:off x="762875"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4"/>
              <p:cNvSpPr/>
              <p:nvPr/>
            </p:nvSpPr>
            <p:spPr>
              <a:xfrm>
                <a:off x="800100" y="1170500"/>
                <a:ext cx="37225" cy="53025"/>
              </a:xfrm>
              <a:custGeom>
                <a:avLst/>
                <a:gdLst/>
                <a:ahLst/>
                <a:cxnLst/>
                <a:rect l="l" t="t" r="r" b="b"/>
                <a:pathLst>
                  <a:path w="1489" h="2121" extrusionOk="0">
                    <a:moveTo>
                      <a:pt x="0" y="1"/>
                    </a:moveTo>
                    <a:lnTo>
                      <a:pt x="0" y="2120"/>
                    </a:lnTo>
                    <a:lnTo>
                      <a:pt x="1488" y="2120"/>
                    </a:lnTo>
                    <a:lnTo>
                      <a:pt x="14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4"/>
              <p:cNvSpPr/>
              <p:nvPr/>
            </p:nvSpPr>
            <p:spPr>
              <a:xfrm>
                <a:off x="874200"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4"/>
              <p:cNvSpPr/>
              <p:nvPr/>
            </p:nvSpPr>
            <p:spPr>
              <a:xfrm>
                <a:off x="911400" y="1170500"/>
                <a:ext cx="28025" cy="53025"/>
              </a:xfrm>
              <a:custGeom>
                <a:avLst/>
                <a:gdLst/>
                <a:ahLst/>
                <a:cxnLst/>
                <a:rect l="l" t="t" r="r" b="b"/>
                <a:pathLst>
                  <a:path w="1121" h="2121" extrusionOk="0">
                    <a:moveTo>
                      <a:pt x="1" y="1"/>
                    </a:moveTo>
                    <a:lnTo>
                      <a:pt x="1" y="2120"/>
                    </a:lnTo>
                    <a:lnTo>
                      <a:pt x="60" y="2120"/>
                    </a:lnTo>
                    <a:cubicBezTo>
                      <a:pt x="644" y="2120"/>
                      <a:pt x="1120" y="1644"/>
                      <a:pt x="1120" y="1061"/>
                    </a:cubicBezTo>
                    <a:cubicBezTo>
                      <a:pt x="1120" y="465"/>
                      <a:pt x="644"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4"/>
              <p:cNvSpPr/>
              <p:nvPr/>
            </p:nvSpPr>
            <p:spPr>
              <a:xfrm>
                <a:off x="837300" y="1170500"/>
                <a:ext cx="36925" cy="53025"/>
              </a:xfrm>
              <a:custGeom>
                <a:avLst/>
                <a:gdLst/>
                <a:ahLst/>
                <a:cxnLst/>
                <a:rect l="l" t="t" r="r" b="b"/>
                <a:pathLst>
                  <a:path w="1477" h="2121" extrusionOk="0">
                    <a:moveTo>
                      <a:pt x="0" y="1"/>
                    </a:moveTo>
                    <a:lnTo>
                      <a:pt x="0" y="2120"/>
                    </a:lnTo>
                    <a:lnTo>
                      <a:pt x="1477" y="2120"/>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4"/>
              <p:cNvSpPr/>
              <p:nvPr/>
            </p:nvSpPr>
            <p:spPr>
              <a:xfrm>
                <a:off x="667025" y="1279450"/>
                <a:ext cx="339950" cy="42300"/>
              </a:xfrm>
              <a:custGeom>
                <a:avLst/>
                <a:gdLst/>
                <a:ahLst/>
                <a:cxnLst/>
                <a:rect l="l" t="t" r="r" b="b"/>
                <a:pathLst>
                  <a:path w="13598" h="1692" extrusionOk="0">
                    <a:moveTo>
                      <a:pt x="1" y="1"/>
                    </a:moveTo>
                    <a:lnTo>
                      <a:pt x="1" y="1691"/>
                    </a:lnTo>
                    <a:lnTo>
                      <a:pt x="13598" y="1691"/>
                    </a:lnTo>
                    <a:lnTo>
                      <a:pt x="13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4"/>
              <p:cNvSpPr/>
              <p:nvPr/>
            </p:nvSpPr>
            <p:spPr>
              <a:xfrm>
                <a:off x="667025" y="1301775"/>
                <a:ext cx="339950" cy="18775"/>
              </a:xfrm>
              <a:custGeom>
                <a:avLst/>
                <a:gdLst/>
                <a:ahLst/>
                <a:cxnLst/>
                <a:rect l="l" t="t" r="r" b="b"/>
                <a:pathLst>
                  <a:path w="13598" h="751" extrusionOk="0">
                    <a:moveTo>
                      <a:pt x="1" y="1"/>
                    </a:moveTo>
                    <a:lnTo>
                      <a:pt x="1" y="751"/>
                    </a:lnTo>
                    <a:lnTo>
                      <a:pt x="13598" y="751"/>
                    </a:lnTo>
                    <a:lnTo>
                      <a:pt x="135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4"/>
              <p:cNvSpPr/>
              <p:nvPr/>
            </p:nvSpPr>
            <p:spPr>
              <a:xfrm>
                <a:off x="738175" y="1405350"/>
                <a:ext cx="197975" cy="112850"/>
              </a:xfrm>
              <a:custGeom>
                <a:avLst/>
                <a:gdLst/>
                <a:ahLst/>
                <a:cxnLst/>
                <a:rect l="l" t="t" r="r" b="b"/>
                <a:pathLst>
                  <a:path w="7919" h="4514" extrusionOk="0">
                    <a:moveTo>
                      <a:pt x="1477" y="1"/>
                    </a:moveTo>
                    <a:cubicBezTo>
                      <a:pt x="667" y="1"/>
                      <a:pt x="1" y="668"/>
                      <a:pt x="1" y="1477"/>
                    </a:cubicBezTo>
                    <a:lnTo>
                      <a:pt x="1" y="3037"/>
                    </a:lnTo>
                    <a:cubicBezTo>
                      <a:pt x="1" y="3847"/>
                      <a:pt x="667" y="4513"/>
                      <a:pt x="1477" y="4513"/>
                    </a:cubicBezTo>
                    <a:lnTo>
                      <a:pt x="6442" y="4513"/>
                    </a:lnTo>
                    <a:cubicBezTo>
                      <a:pt x="7251" y="4513"/>
                      <a:pt x="7918" y="3847"/>
                      <a:pt x="7918" y="3037"/>
                    </a:cubicBezTo>
                    <a:lnTo>
                      <a:pt x="7918" y="1477"/>
                    </a:lnTo>
                    <a:cubicBezTo>
                      <a:pt x="7918" y="668"/>
                      <a:pt x="7251" y="1"/>
                      <a:pt x="6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4"/>
              <p:cNvSpPr/>
              <p:nvPr/>
            </p:nvSpPr>
            <p:spPr>
              <a:xfrm>
                <a:off x="738175" y="1348200"/>
                <a:ext cx="37225" cy="36950"/>
              </a:xfrm>
              <a:custGeom>
                <a:avLst/>
                <a:gdLst/>
                <a:ahLst/>
                <a:cxnLst/>
                <a:rect l="l" t="t" r="r" b="b"/>
                <a:pathLst>
                  <a:path w="1489" h="1478" extrusionOk="0">
                    <a:moveTo>
                      <a:pt x="739" y="1"/>
                    </a:moveTo>
                    <a:cubicBezTo>
                      <a:pt x="334" y="1"/>
                      <a:pt x="1" y="334"/>
                      <a:pt x="1" y="739"/>
                    </a:cubicBezTo>
                    <a:cubicBezTo>
                      <a:pt x="1" y="1144"/>
                      <a:pt x="334" y="1477"/>
                      <a:pt x="739" y="1477"/>
                    </a:cubicBezTo>
                    <a:cubicBezTo>
                      <a:pt x="1155" y="1477"/>
                      <a:pt x="1489" y="1144"/>
                      <a:pt x="1489" y="739"/>
                    </a:cubicBezTo>
                    <a:cubicBezTo>
                      <a:pt x="1489" y="334"/>
                      <a:pt x="1155" y="1"/>
                      <a:pt x="7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4"/>
              <p:cNvSpPr/>
              <p:nvPr/>
            </p:nvSpPr>
            <p:spPr>
              <a:xfrm>
                <a:off x="808425" y="1348200"/>
                <a:ext cx="127725" cy="36950"/>
              </a:xfrm>
              <a:custGeom>
                <a:avLst/>
                <a:gdLst/>
                <a:ahLst/>
                <a:cxnLst/>
                <a:rect l="l" t="t" r="r" b="b"/>
                <a:pathLst>
                  <a:path w="5109" h="1478" extrusionOk="0">
                    <a:moveTo>
                      <a:pt x="0" y="1"/>
                    </a:moveTo>
                    <a:lnTo>
                      <a:pt x="0" y="1477"/>
                    </a:lnTo>
                    <a:lnTo>
                      <a:pt x="5108" y="1477"/>
                    </a:lnTo>
                    <a:lnTo>
                      <a:pt x="51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4"/>
              <p:cNvSpPr/>
              <p:nvPr/>
            </p:nvSpPr>
            <p:spPr>
              <a:xfrm>
                <a:off x="907250" y="1665800"/>
                <a:ext cx="48250" cy="55100"/>
              </a:xfrm>
              <a:custGeom>
                <a:avLst/>
                <a:gdLst/>
                <a:ahLst/>
                <a:cxnLst/>
                <a:rect l="l" t="t" r="r" b="b"/>
                <a:pathLst>
                  <a:path w="1930" h="2204" extrusionOk="0">
                    <a:moveTo>
                      <a:pt x="965" y="1"/>
                    </a:moveTo>
                    <a:cubicBezTo>
                      <a:pt x="429" y="1"/>
                      <a:pt x="0" y="441"/>
                      <a:pt x="0" y="977"/>
                    </a:cubicBezTo>
                    <a:lnTo>
                      <a:pt x="0" y="1239"/>
                    </a:lnTo>
                    <a:cubicBezTo>
                      <a:pt x="0" y="1775"/>
                      <a:pt x="429" y="2204"/>
                      <a:pt x="965" y="2204"/>
                    </a:cubicBezTo>
                    <a:cubicBezTo>
                      <a:pt x="1500" y="2204"/>
                      <a:pt x="1929" y="1775"/>
                      <a:pt x="1929" y="1239"/>
                    </a:cubicBezTo>
                    <a:lnTo>
                      <a:pt x="1929" y="977"/>
                    </a:lnTo>
                    <a:cubicBezTo>
                      <a:pt x="1929" y="441"/>
                      <a:pt x="1500" y="1"/>
                      <a:pt x="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4"/>
              <p:cNvSpPr/>
              <p:nvPr/>
            </p:nvSpPr>
            <p:spPr>
              <a:xfrm>
                <a:off x="717625" y="1665800"/>
                <a:ext cx="48550" cy="55100"/>
              </a:xfrm>
              <a:custGeom>
                <a:avLst/>
                <a:gdLst/>
                <a:ahLst/>
                <a:cxnLst/>
                <a:rect l="l" t="t" r="r" b="b"/>
                <a:pathLst>
                  <a:path w="1942" h="2204" extrusionOk="0">
                    <a:moveTo>
                      <a:pt x="977" y="1"/>
                    </a:moveTo>
                    <a:cubicBezTo>
                      <a:pt x="442" y="1"/>
                      <a:pt x="1" y="441"/>
                      <a:pt x="1" y="977"/>
                    </a:cubicBezTo>
                    <a:lnTo>
                      <a:pt x="1" y="1239"/>
                    </a:lnTo>
                    <a:cubicBezTo>
                      <a:pt x="1" y="1775"/>
                      <a:pt x="442" y="2204"/>
                      <a:pt x="977" y="2204"/>
                    </a:cubicBezTo>
                    <a:cubicBezTo>
                      <a:pt x="1513" y="2204"/>
                      <a:pt x="1942" y="1775"/>
                      <a:pt x="1942" y="1239"/>
                    </a:cubicBezTo>
                    <a:lnTo>
                      <a:pt x="1942" y="977"/>
                    </a:lnTo>
                    <a:cubicBezTo>
                      <a:pt x="1942" y="441"/>
                      <a:pt x="1513"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4"/>
              <p:cNvSpPr/>
              <p:nvPr/>
            </p:nvSpPr>
            <p:spPr>
              <a:xfrm>
                <a:off x="659600" y="1695575"/>
                <a:ext cx="116100" cy="35750"/>
              </a:xfrm>
              <a:custGeom>
                <a:avLst/>
                <a:gdLst/>
                <a:ahLst/>
                <a:cxnLst/>
                <a:rect l="l" t="t" r="r" b="b"/>
                <a:pathLst>
                  <a:path w="4644" h="1430" extrusionOk="0">
                    <a:moveTo>
                      <a:pt x="0" y="1"/>
                    </a:moveTo>
                    <a:lnTo>
                      <a:pt x="0"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4"/>
              <p:cNvSpPr/>
              <p:nvPr/>
            </p:nvSpPr>
            <p:spPr>
              <a:xfrm>
                <a:off x="898600" y="1695575"/>
                <a:ext cx="116125" cy="35750"/>
              </a:xfrm>
              <a:custGeom>
                <a:avLst/>
                <a:gdLst/>
                <a:ahLst/>
                <a:cxnLst/>
                <a:rect l="l" t="t" r="r" b="b"/>
                <a:pathLst>
                  <a:path w="4645" h="1430" extrusionOk="0">
                    <a:moveTo>
                      <a:pt x="1" y="1"/>
                    </a:moveTo>
                    <a:lnTo>
                      <a:pt x="1"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4"/>
              <p:cNvSpPr/>
              <p:nvPr/>
            </p:nvSpPr>
            <p:spPr>
              <a:xfrm>
                <a:off x="556300" y="1549725"/>
                <a:ext cx="109875" cy="92900"/>
              </a:xfrm>
              <a:custGeom>
                <a:avLst/>
                <a:gdLst/>
                <a:ahLst/>
                <a:cxnLst/>
                <a:rect l="l" t="t" r="r" b="b"/>
                <a:pathLst>
                  <a:path w="4395" h="3716" extrusionOk="0">
                    <a:moveTo>
                      <a:pt x="2192" y="1"/>
                    </a:moveTo>
                    <a:cubicBezTo>
                      <a:pt x="989" y="1"/>
                      <a:pt x="1" y="989"/>
                      <a:pt x="1" y="2191"/>
                    </a:cubicBezTo>
                    <a:lnTo>
                      <a:pt x="1" y="3703"/>
                    </a:lnTo>
                    <a:lnTo>
                      <a:pt x="1168" y="3703"/>
                    </a:lnTo>
                    <a:lnTo>
                      <a:pt x="1168" y="2191"/>
                    </a:lnTo>
                    <a:cubicBezTo>
                      <a:pt x="1168" y="1632"/>
                      <a:pt x="1632" y="1167"/>
                      <a:pt x="2192" y="1167"/>
                    </a:cubicBezTo>
                    <a:cubicBezTo>
                      <a:pt x="2763" y="1167"/>
                      <a:pt x="3227" y="1632"/>
                      <a:pt x="3227" y="2191"/>
                    </a:cubicBezTo>
                    <a:lnTo>
                      <a:pt x="3227" y="3715"/>
                    </a:lnTo>
                    <a:lnTo>
                      <a:pt x="4394" y="3715"/>
                    </a:lnTo>
                    <a:lnTo>
                      <a:pt x="4394" y="2191"/>
                    </a:lnTo>
                    <a:cubicBezTo>
                      <a:pt x="4394"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4"/>
              <p:cNvSpPr/>
              <p:nvPr/>
            </p:nvSpPr>
            <p:spPr>
              <a:xfrm>
                <a:off x="1006950" y="1549725"/>
                <a:ext cx="109575" cy="92900"/>
              </a:xfrm>
              <a:custGeom>
                <a:avLst/>
                <a:gdLst/>
                <a:ahLst/>
                <a:cxnLst/>
                <a:rect l="l" t="t" r="r" b="b"/>
                <a:pathLst>
                  <a:path w="4383" h="3716" extrusionOk="0">
                    <a:moveTo>
                      <a:pt x="2192" y="1"/>
                    </a:moveTo>
                    <a:cubicBezTo>
                      <a:pt x="977" y="1"/>
                      <a:pt x="1" y="989"/>
                      <a:pt x="1" y="2191"/>
                    </a:cubicBezTo>
                    <a:lnTo>
                      <a:pt x="1" y="3703"/>
                    </a:lnTo>
                    <a:lnTo>
                      <a:pt x="1168" y="3703"/>
                    </a:lnTo>
                    <a:lnTo>
                      <a:pt x="1168" y="2191"/>
                    </a:lnTo>
                    <a:cubicBezTo>
                      <a:pt x="1168" y="1632"/>
                      <a:pt x="1632" y="1167"/>
                      <a:pt x="2192" y="1167"/>
                    </a:cubicBezTo>
                    <a:cubicBezTo>
                      <a:pt x="2763" y="1167"/>
                      <a:pt x="3216" y="1632"/>
                      <a:pt x="3216" y="2191"/>
                    </a:cubicBezTo>
                    <a:lnTo>
                      <a:pt x="3216" y="3715"/>
                    </a:lnTo>
                    <a:lnTo>
                      <a:pt x="4382" y="3715"/>
                    </a:lnTo>
                    <a:lnTo>
                      <a:pt x="4382" y="2191"/>
                    </a:lnTo>
                    <a:cubicBezTo>
                      <a:pt x="4382"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12" name="Google Shape;2512;p44"/>
          <p:cNvGrpSpPr/>
          <p:nvPr/>
        </p:nvGrpSpPr>
        <p:grpSpPr>
          <a:xfrm>
            <a:off x="6692516" y="505713"/>
            <a:ext cx="234762" cy="218290"/>
            <a:chOff x="8652775" y="883650"/>
            <a:chExt cx="38125" cy="35450"/>
          </a:xfrm>
        </p:grpSpPr>
        <p:sp>
          <p:nvSpPr>
            <p:cNvPr id="2513" name="Google Shape;2513;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412F1506-C701-46EA-22AB-AFDF90DD09A8}"/>
              </a:ext>
            </a:extLst>
          </p:cNvPr>
          <p:cNvSpPr txBox="1"/>
          <p:nvPr/>
        </p:nvSpPr>
        <p:spPr>
          <a:xfrm>
            <a:off x="2215756" y="563534"/>
            <a:ext cx="4658818" cy="954107"/>
          </a:xfrm>
          <a:prstGeom prst="rect">
            <a:avLst/>
          </a:prstGeom>
          <a:noFill/>
        </p:spPr>
        <p:txBody>
          <a:bodyPr wrap="square" lIns="91440" tIns="45720" rIns="91440" bIns="45720" rtlCol="0" anchor="t">
            <a:spAutoFit/>
          </a:bodyPr>
          <a:lstStyle/>
          <a:p>
            <a:r>
              <a:rPr lang="en-US" sz="2800" b="1">
                <a:solidFill>
                  <a:schemeClr val="accent6"/>
                </a:solidFill>
                <a:latin typeface="Inter"/>
                <a:ea typeface="Inter"/>
              </a:rPr>
              <a:t>2. Servo motor &amp; Ultrasonic Sensor</a:t>
            </a:r>
          </a:p>
        </p:txBody>
      </p:sp>
      <p:pic>
        <p:nvPicPr>
          <p:cNvPr id="3" name="Picture 2" descr="A close up of a device&#10;&#10;Description automatically generated">
            <a:extLst>
              <a:ext uri="{FF2B5EF4-FFF2-40B4-BE49-F238E27FC236}">
                <a16:creationId xmlns:a16="http://schemas.microsoft.com/office/drawing/2014/main" id="{766DEFBF-5F21-536D-B359-7A6FE4B735D5}"/>
              </a:ext>
            </a:extLst>
          </p:cNvPr>
          <p:cNvPicPr>
            <a:picLocks noChangeAspect="1"/>
          </p:cNvPicPr>
          <p:nvPr/>
        </p:nvPicPr>
        <p:blipFill>
          <a:blip r:embed="rId3"/>
          <a:stretch>
            <a:fillRect/>
          </a:stretch>
        </p:blipFill>
        <p:spPr>
          <a:xfrm>
            <a:off x="7410016" y="305694"/>
            <a:ext cx="1637312" cy="2026037"/>
          </a:xfrm>
          <a:prstGeom prst="rect">
            <a:avLst/>
          </a:prstGeom>
          <a:ln>
            <a:noFill/>
          </a:ln>
          <a:effectLst>
            <a:outerShdw blurRad="292100" dist="139700" dir="2700000" algn="tl" rotWithShape="0">
              <a:srgbClr val="333333">
                <a:alpha val="65000"/>
              </a:srgbClr>
            </a:outerShdw>
          </a:effectLst>
        </p:spPr>
      </p:pic>
      <p:pic>
        <p:nvPicPr>
          <p:cNvPr id="5" name="Picture 4" descr="A close-up of a device&#10;&#10;Description automatically generated">
            <a:extLst>
              <a:ext uri="{FF2B5EF4-FFF2-40B4-BE49-F238E27FC236}">
                <a16:creationId xmlns:a16="http://schemas.microsoft.com/office/drawing/2014/main" id="{DF38CC16-B674-0BA3-33DF-09354A6889FE}"/>
              </a:ext>
            </a:extLst>
          </p:cNvPr>
          <p:cNvPicPr>
            <a:picLocks noChangeAspect="1"/>
          </p:cNvPicPr>
          <p:nvPr/>
        </p:nvPicPr>
        <p:blipFill>
          <a:blip r:embed="rId4"/>
          <a:stretch>
            <a:fillRect/>
          </a:stretch>
        </p:blipFill>
        <p:spPr>
          <a:xfrm rot="21383876">
            <a:off x="7445024" y="2762097"/>
            <a:ext cx="1567296" cy="2219820"/>
          </a:xfrm>
          <a:prstGeom prst="rect">
            <a:avLst/>
          </a:prstGeom>
          <a:ln>
            <a:noFill/>
          </a:ln>
          <a:effectLst>
            <a:outerShdw blurRad="292100" dist="139700" dir="2700000" algn="tl" rotWithShape="0">
              <a:srgbClr val="333333">
                <a:alpha val="65000"/>
              </a:srgbClr>
            </a:outerShdw>
          </a:effectLst>
        </p:spPr>
      </p:pic>
      <p:sp>
        <p:nvSpPr>
          <p:cNvPr id="7" name="Google Shape;2308;p44">
            <a:extLst>
              <a:ext uri="{FF2B5EF4-FFF2-40B4-BE49-F238E27FC236}">
                <a16:creationId xmlns:a16="http://schemas.microsoft.com/office/drawing/2014/main" id="{B46989EF-54C9-62C6-53BA-1430D0B966FE}"/>
              </a:ext>
            </a:extLst>
          </p:cNvPr>
          <p:cNvSpPr txBox="1">
            <a:spLocks/>
          </p:cNvSpPr>
          <p:nvPr/>
        </p:nvSpPr>
        <p:spPr>
          <a:xfrm>
            <a:off x="2124715" y="7402035"/>
            <a:ext cx="3740100" cy="22111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accent6"/>
              </a:buClr>
              <a:buSzPts val="1000"/>
              <a:buFont typeface="Open Sans Medium"/>
              <a:buChar char="●"/>
              <a:defRPr sz="1400" b="0" i="0" u="none" strike="noStrike" cap="none">
                <a:solidFill>
                  <a:schemeClr val="accent6"/>
                </a:solidFill>
                <a:latin typeface="Roboto"/>
                <a:ea typeface="Roboto"/>
                <a:cs typeface="Roboto"/>
                <a:sym typeface="Roboto"/>
              </a:defRPr>
            </a:lvl1pPr>
            <a:lvl2pPr marL="914400" marR="0" lvl="1"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2pPr>
            <a:lvl3pPr marL="1371600" marR="0" lvl="2"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3pPr>
            <a:lvl4pPr marL="1828800" marR="0" lvl="3"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4pPr>
            <a:lvl5pPr marL="2286000" marR="0" lvl="4"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5pPr>
            <a:lvl6pPr marL="2743200" marR="0" lvl="5"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6pPr>
            <a:lvl7pPr marL="3200400" marR="0" lvl="6"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7pPr>
            <a:lvl8pPr marL="3657600" marR="0" lvl="7"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8pPr>
            <a:lvl9pPr marL="4114800" marR="0" lvl="8" indent="-317500" algn="l" rtl="0">
              <a:lnSpc>
                <a:spcPct val="100000"/>
              </a:lnSpc>
              <a:spcBef>
                <a:spcPts val="0"/>
              </a:spcBef>
              <a:spcAft>
                <a:spcPts val="0"/>
              </a:spcAft>
              <a:buClr>
                <a:schemeClr val="accent6"/>
              </a:buClr>
              <a:buSzPts val="1400"/>
              <a:buFont typeface="Open Sans Medium"/>
              <a:buChar char="■"/>
              <a:defRPr sz="1400" b="0" i="0" u="none" strike="noStrike" cap="none">
                <a:solidFill>
                  <a:schemeClr val="accent6"/>
                </a:solidFill>
                <a:latin typeface="Roboto"/>
                <a:ea typeface="Roboto"/>
                <a:cs typeface="Roboto"/>
                <a:sym typeface="Roboto"/>
              </a:defRPr>
            </a:lvl9pPr>
          </a:lstStyle>
          <a:p>
            <a:pPr marL="0" indent="0">
              <a:buFont typeface="Open Sans Medium"/>
              <a:buNone/>
            </a:pPr>
            <a:r>
              <a:rPr lang="en-US"/>
              <a:t>- The car is moved first by the motor driver, which directs the flow of current from the parts in and out and controls the power entering the motor.</a:t>
            </a:r>
            <a:endParaRPr lang="ar-EG"/>
          </a:p>
          <a:p>
            <a:pPr marL="0" indent="0">
              <a:buFont typeface="Open Sans Medium"/>
              <a:buNone/>
            </a:pPr>
            <a:endParaRPr lang="ar-EG"/>
          </a:p>
          <a:p>
            <a:pPr marL="0" indent="0">
              <a:buFont typeface="Open Sans Medium"/>
              <a:buNone/>
            </a:pPr>
            <a:r>
              <a:rPr lang="en-US"/>
              <a:t>- The motor driver requires up to 12 volts to move, common ground, and the ESP32 requires 5 volts to connect to it and regulate the motor's direction.</a:t>
            </a:r>
          </a:p>
        </p:txBody>
      </p:sp>
      <p:sp>
        <p:nvSpPr>
          <p:cNvPr id="9" name="TextBox 8">
            <a:extLst>
              <a:ext uri="{FF2B5EF4-FFF2-40B4-BE49-F238E27FC236}">
                <a16:creationId xmlns:a16="http://schemas.microsoft.com/office/drawing/2014/main" id="{BAE20112-B3B9-FDC1-3DD6-CE8C899C28B1}"/>
              </a:ext>
            </a:extLst>
          </p:cNvPr>
          <p:cNvSpPr txBox="1"/>
          <p:nvPr/>
        </p:nvSpPr>
        <p:spPr>
          <a:xfrm>
            <a:off x="4071806" y="6305186"/>
            <a:ext cx="2401619" cy="523220"/>
          </a:xfrm>
          <a:prstGeom prst="rect">
            <a:avLst/>
          </a:prstGeom>
          <a:noFill/>
        </p:spPr>
        <p:txBody>
          <a:bodyPr wrap="none" rtlCol="0">
            <a:spAutoFit/>
          </a:bodyPr>
          <a:lstStyle/>
          <a:p>
            <a:r>
              <a:rPr lang="en-US" sz="2800" b="1">
                <a:solidFill>
                  <a:schemeClr val="accent6"/>
                </a:solidFill>
                <a:latin typeface="Inter" panose="020B0604020202020204" charset="0"/>
                <a:ea typeface="Inter" panose="020B0604020202020204" charset="0"/>
              </a:rPr>
              <a:t>Motor Driver</a:t>
            </a:r>
          </a:p>
        </p:txBody>
      </p:sp>
      <p:pic>
        <p:nvPicPr>
          <p:cNvPr id="10" name="Picture 9" descr="A circuit board with text on it&#10;&#10;Description automatically generated">
            <a:extLst>
              <a:ext uri="{FF2B5EF4-FFF2-40B4-BE49-F238E27FC236}">
                <a16:creationId xmlns:a16="http://schemas.microsoft.com/office/drawing/2014/main" id="{6E9DE3C5-0BD4-488D-90B5-3E016A383D57}"/>
              </a:ext>
            </a:extLst>
          </p:cNvPr>
          <p:cNvPicPr>
            <a:picLocks noChangeAspect="1"/>
          </p:cNvPicPr>
          <p:nvPr/>
        </p:nvPicPr>
        <p:blipFill>
          <a:blip r:embed="rId5"/>
          <a:stretch>
            <a:fillRect/>
          </a:stretch>
        </p:blipFill>
        <p:spPr>
          <a:xfrm rot="19515411">
            <a:off x="5951020" y="7270631"/>
            <a:ext cx="3515096" cy="234092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389F694-745E-EB0D-93B8-9B4F62C727D6}"/>
              </a:ext>
            </a:extLst>
          </p:cNvPr>
          <p:cNvSpPr txBox="1"/>
          <p:nvPr/>
        </p:nvSpPr>
        <p:spPr>
          <a:xfrm>
            <a:off x="2241924" y="7172900"/>
            <a:ext cx="3134191" cy="584775"/>
          </a:xfrm>
          <a:prstGeom prst="rect">
            <a:avLst/>
          </a:prstGeom>
          <a:noFill/>
        </p:spPr>
        <p:txBody>
          <a:bodyPr wrap="none" rtlCol="0">
            <a:spAutoFit/>
          </a:bodyPr>
          <a:lstStyle/>
          <a:p>
            <a:r>
              <a:rPr lang="en-US" sz="3200" b="1">
                <a:solidFill>
                  <a:schemeClr val="accent6"/>
                </a:solidFill>
                <a:latin typeface="Inter" panose="020B0604020202020204" charset="0"/>
                <a:ea typeface="Inter" panose="020B0604020202020204" charset="0"/>
              </a:rPr>
              <a:t>1. Motor Driver</a:t>
            </a:r>
          </a:p>
        </p:txBody>
      </p:sp>
    </p:spTree>
    <p:extLst>
      <p:ext uri="{BB962C8B-B14F-4D97-AF65-F5344CB8AC3E}">
        <p14:creationId xmlns:p14="http://schemas.microsoft.com/office/powerpoint/2010/main" val="26859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8" name="Google Shape;2308;p44"/>
          <p:cNvSpPr txBox="1">
            <a:spLocks noGrp="1"/>
          </p:cNvSpPr>
          <p:nvPr>
            <p:ph type="body" idx="1"/>
          </p:nvPr>
        </p:nvSpPr>
        <p:spPr>
          <a:xfrm>
            <a:off x="2391909" y="1846717"/>
            <a:ext cx="4111203" cy="1552773"/>
          </a:xfrm>
          <a:prstGeom prst="rect">
            <a:avLst/>
          </a:prstGeom>
        </p:spPr>
        <p:txBody>
          <a:bodyPr spcFirstLastPara="1" wrap="square" lIns="91425" tIns="91425" rIns="91425" bIns="91425" anchor="t" anchorCtr="0">
            <a:noAutofit/>
          </a:bodyPr>
          <a:lstStyle/>
          <a:p>
            <a:pPr marL="0" indent="0">
              <a:buNone/>
            </a:pPr>
            <a:r>
              <a:rPr lang="en-US" sz="1200" dirty="0"/>
              <a:t>The primary function of a flame sensor is to detect the presence of a flame or fire. It does this by sensing the specific electromagnetic radiation (usually in the infrared or ultraviolet spectrum) emitted by an open flame. Flames emit characteristic light patterns in these spectra, and the flame sensor is designed to recognize these patterns.</a:t>
            </a:r>
            <a:endParaRPr lang="en-US" dirty="0"/>
          </a:p>
        </p:txBody>
      </p:sp>
      <p:grpSp>
        <p:nvGrpSpPr>
          <p:cNvPr id="2309" name="Google Shape;2309;p44"/>
          <p:cNvGrpSpPr/>
          <p:nvPr/>
        </p:nvGrpSpPr>
        <p:grpSpPr>
          <a:xfrm rot="866130">
            <a:off x="249590" y="-264931"/>
            <a:ext cx="1498719" cy="2192273"/>
            <a:chOff x="1463275" y="2373500"/>
            <a:chExt cx="484900" cy="711125"/>
          </a:xfrm>
        </p:grpSpPr>
        <p:sp>
          <p:nvSpPr>
            <p:cNvPr id="2310" name="Google Shape;2310;p44"/>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1" name="Google Shape;2311;p44"/>
            <p:cNvGrpSpPr/>
            <p:nvPr/>
          </p:nvGrpSpPr>
          <p:grpSpPr>
            <a:xfrm>
              <a:off x="1463275" y="2373500"/>
              <a:ext cx="484900" cy="711125"/>
              <a:chOff x="1463275" y="1021100"/>
              <a:chExt cx="484900" cy="711125"/>
            </a:xfrm>
          </p:grpSpPr>
          <p:sp>
            <p:nvSpPr>
              <p:cNvPr id="2312" name="Google Shape;2312;p44"/>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9" name="Google Shape;2439;p44"/>
          <p:cNvGrpSpPr/>
          <p:nvPr/>
        </p:nvGrpSpPr>
        <p:grpSpPr>
          <a:xfrm>
            <a:off x="1495179" y="2021000"/>
            <a:ext cx="234762" cy="218290"/>
            <a:chOff x="8652775" y="883650"/>
            <a:chExt cx="38125" cy="35450"/>
          </a:xfrm>
        </p:grpSpPr>
        <p:sp>
          <p:nvSpPr>
            <p:cNvPr id="2440" name="Google Shape;2440;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44"/>
          <p:cNvGrpSpPr/>
          <p:nvPr/>
        </p:nvGrpSpPr>
        <p:grpSpPr>
          <a:xfrm rot="-807566">
            <a:off x="-107205" y="2647553"/>
            <a:ext cx="1827102" cy="2315108"/>
            <a:chOff x="4700075" y="3262363"/>
            <a:chExt cx="560525" cy="710238"/>
          </a:xfrm>
        </p:grpSpPr>
        <p:sp>
          <p:nvSpPr>
            <p:cNvPr id="2449" name="Google Shape;2449;p44"/>
            <p:cNvSpPr/>
            <p:nvPr/>
          </p:nvSpPr>
          <p:spPr>
            <a:xfrm>
              <a:off x="4700075" y="3262375"/>
              <a:ext cx="560525" cy="710225"/>
            </a:xfrm>
            <a:custGeom>
              <a:avLst/>
              <a:gdLst/>
              <a:ahLst/>
              <a:cxnLst/>
              <a:rect l="l" t="t" r="r" b="b"/>
              <a:pathLst>
                <a:path w="22421" h="28409" extrusionOk="0">
                  <a:moveTo>
                    <a:pt x="6728" y="0"/>
                  </a:moveTo>
                  <a:cubicBezTo>
                    <a:pt x="6121" y="0"/>
                    <a:pt x="5632" y="488"/>
                    <a:pt x="5632" y="1084"/>
                  </a:cubicBezTo>
                  <a:lnTo>
                    <a:pt x="5632" y="3000"/>
                  </a:lnTo>
                  <a:cubicBezTo>
                    <a:pt x="5394" y="3012"/>
                    <a:pt x="5204" y="3215"/>
                    <a:pt x="5204" y="3465"/>
                  </a:cubicBezTo>
                  <a:lnTo>
                    <a:pt x="5204" y="3953"/>
                  </a:lnTo>
                  <a:lnTo>
                    <a:pt x="4716" y="3953"/>
                  </a:lnTo>
                  <a:lnTo>
                    <a:pt x="4716" y="4286"/>
                  </a:lnTo>
                  <a:lnTo>
                    <a:pt x="3263" y="4286"/>
                  </a:lnTo>
                  <a:cubicBezTo>
                    <a:pt x="3120" y="3834"/>
                    <a:pt x="2692" y="3501"/>
                    <a:pt x="2192" y="3501"/>
                  </a:cubicBezTo>
                  <a:cubicBezTo>
                    <a:pt x="1584" y="3501"/>
                    <a:pt x="1084" y="4001"/>
                    <a:pt x="1084" y="4608"/>
                  </a:cubicBezTo>
                  <a:cubicBezTo>
                    <a:pt x="1084" y="5227"/>
                    <a:pt x="1572" y="5727"/>
                    <a:pt x="2192" y="5727"/>
                  </a:cubicBezTo>
                  <a:cubicBezTo>
                    <a:pt x="2692" y="5727"/>
                    <a:pt x="3108" y="5406"/>
                    <a:pt x="3251" y="4953"/>
                  </a:cubicBezTo>
                  <a:lnTo>
                    <a:pt x="4716" y="4953"/>
                  </a:lnTo>
                  <a:lnTo>
                    <a:pt x="4716" y="5298"/>
                  </a:lnTo>
                  <a:lnTo>
                    <a:pt x="5192" y="5298"/>
                  </a:lnTo>
                  <a:lnTo>
                    <a:pt x="5192" y="5727"/>
                  </a:lnTo>
                  <a:cubicBezTo>
                    <a:pt x="5192" y="5977"/>
                    <a:pt x="5394" y="6179"/>
                    <a:pt x="5632" y="6191"/>
                  </a:cubicBezTo>
                  <a:lnTo>
                    <a:pt x="5632" y="8394"/>
                  </a:lnTo>
                  <a:cubicBezTo>
                    <a:pt x="5632" y="8989"/>
                    <a:pt x="6121" y="9477"/>
                    <a:pt x="6728" y="9477"/>
                  </a:cubicBezTo>
                  <a:lnTo>
                    <a:pt x="9300" y="9477"/>
                  </a:lnTo>
                  <a:lnTo>
                    <a:pt x="9300" y="10323"/>
                  </a:lnTo>
                  <a:lnTo>
                    <a:pt x="4442" y="10323"/>
                  </a:lnTo>
                  <a:lnTo>
                    <a:pt x="4442" y="11216"/>
                  </a:lnTo>
                  <a:lnTo>
                    <a:pt x="4442" y="11966"/>
                  </a:lnTo>
                  <a:lnTo>
                    <a:pt x="4442" y="12013"/>
                  </a:lnTo>
                  <a:lnTo>
                    <a:pt x="5609" y="12013"/>
                  </a:lnTo>
                  <a:cubicBezTo>
                    <a:pt x="5251" y="12204"/>
                    <a:pt x="4906" y="12430"/>
                    <a:pt x="4585" y="12692"/>
                  </a:cubicBezTo>
                  <a:cubicBezTo>
                    <a:pt x="4358" y="12871"/>
                    <a:pt x="4132" y="13061"/>
                    <a:pt x="3930" y="13264"/>
                  </a:cubicBezTo>
                  <a:cubicBezTo>
                    <a:pt x="3739" y="13454"/>
                    <a:pt x="3573" y="13645"/>
                    <a:pt x="3418" y="13847"/>
                  </a:cubicBezTo>
                  <a:cubicBezTo>
                    <a:pt x="3037" y="14323"/>
                    <a:pt x="2739" y="14823"/>
                    <a:pt x="2513" y="15359"/>
                  </a:cubicBezTo>
                  <a:cubicBezTo>
                    <a:pt x="2275" y="15895"/>
                    <a:pt x="2108" y="16466"/>
                    <a:pt x="1977" y="17050"/>
                  </a:cubicBezTo>
                  <a:cubicBezTo>
                    <a:pt x="1846" y="17681"/>
                    <a:pt x="1775" y="18324"/>
                    <a:pt x="1727" y="18979"/>
                  </a:cubicBezTo>
                  <a:cubicBezTo>
                    <a:pt x="1680" y="19610"/>
                    <a:pt x="1668" y="20241"/>
                    <a:pt x="1668" y="20872"/>
                  </a:cubicBezTo>
                  <a:cubicBezTo>
                    <a:pt x="1668" y="20979"/>
                    <a:pt x="1668" y="21098"/>
                    <a:pt x="1668" y="21205"/>
                  </a:cubicBezTo>
                  <a:cubicBezTo>
                    <a:pt x="715" y="21443"/>
                    <a:pt x="1" y="22300"/>
                    <a:pt x="1" y="23336"/>
                  </a:cubicBezTo>
                  <a:lnTo>
                    <a:pt x="1" y="24848"/>
                  </a:lnTo>
                  <a:lnTo>
                    <a:pt x="1168" y="24848"/>
                  </a:lnTo>
                  <a:lnTo>
                    <a:pt x="1168" y="23324"/>
                  </a:lnTo>
                  <a:cubicBezTo>
                    <a:pt x="1168" y="22765"/>
                    <a:pt x="1632" y="22300"/>
                    <a:pt x="2192" y="22300"/>
                  </a:cubicBezTo>
                  <a:cubicBezTo>
                    <a:pt x="2763" y="22300"/>
                    <a:pt x="3227" y="22765"/>
                    <a:pt x="3227" y="23324"/>
                  </a:cubicBezTo>
                  <a:lnTo>
                    <a:pt x="3227" y="24836"/>
                  </a:lnTo>
                  <a:lnTo>
                    <a:pt x="4394" y="24836"/>
                  </a:lnTo>
                  <a:lnTo>
                    <a:pt x="4394" y="23324"/>
                  </a:lnTo>
                  <a:cubicBezTo>
                    <a:pt x="4394" y="22336"/>
                    <a:pt x="3739" y="21503"/>
                    <a:pt x="2834" y="21229"/>
                  </a:cubicBezTo>
                  <a:lnTo>
                    <a:pt x="2834" y="20860"/>
                  </a:lnTo>
                  <a:cubicBezTo>
                    <a:pt x="2834" y="20276"/>
                    <a:pt x="2846" y="19681"/>
                    <a:pt x="2882" y="19098"/>
                  </a:cubicBezTo>
                  <a:cubicBezTo>
                    <a:pt x="2918" y="18526"/>
                    <a:pt x="2989" y="17967"/>
                    <a:pt x="3096" y="17419"/>
                  </a:cubicBezTo>
                  <a:cubicBezTo>
                    <a:pt x="3215" y="16859"/>
                    <a:pt x="3382" y="16300"/>
                    <a:pt x="3620" y="15776"/>
                  </a:cubicBezTo>
                  <a:cubicBezTo>
                    <a:pt x="3811" y="15347"/>
                    <a:pt x="4061" y="14942"/>
                    <a:pt x="4358" y="14549"/>
                  </a:cubicBezTo>
                  <a:cubicBezTo>
                    <a:pt x="4478" y="14395"/>
                    <a:pt x="4609" y="14240"/>
                    <a:pt x="4751" y="14085"/>
                  </a:cubicBezTo>
                  <a:cubicBezTo>
                    <a:pt x="4906" y="13930"/>
                    <a:pt x="5061" y="13787"/>
                    <a:pt x="5228" y="13657"/>
                  </a:cubicBezTo>
                  <a:cubicBezTo>
                    <a:pt x="5430" y="13478"/>
                    <a:pt x="5656" y="13323"/>
                    <a:pt x="5882" y="13180"/>
                  </a:cubicBezTo>
                  <a:lnTo>
                    <a:pt x="5882" y="20872"/>
                  </a:lnTo>
                  <a:lnTo>
                    <a:pt x="7406" y="20872"/>
                  </a:lnTo>
                  <a:cubicBezTo>
                    <a:pt x="7335" y="21015"/>
                    <a:pt x="7276" y="21169"/>
                    <a:pt x="7216" y="21324"/>
                  </a:cubicBezTo>
                  <a:cubicBezTo>
                    <a:pt x="7014" y="21872"/>
                    <a:pt x="6883" y="22455"/>
                    <a:pt x="6811" y="23062"/>
                  </a:cubicBezTo>
                  <a:cubicBezTo>
                    <a:pt x="6740" y="23562"/>
                    <a:pt x="6704" y="24074"/>
                    <a:pt x="6704" y="24575"/>
                  </a:cubicBezTo>
                  <a:cubicBezTo>
                    <a:pt x="6692" y="25086"/>
                    <a:pt x="6716" y="25587"/>
                    <a:pt x="6752" y="26051"/>
                  </a:cubicBezTo>
                  <a:cubicBezTo>
                    <a:pt x="6573" y="26229"/>
                    <a:pt x="6454" y="26480"/>
                    <a:pt x="6454" y="26753"/>
                  </a:cubicBezTo>
                  <a:lnTo>
                    <a:pt x="6454" y="26968"/>
                  </a:lnTo>
                  <a:lnTo>
                    <a:pt x="4132" y="26968"/>
                  </a:lnTo>
                  <a:lnTo>
                    <a:pt x="4132" y="27682"/>
                  </a:lnTo>
                  <a:lnTo>
                    <a:pt x="4132" y="28396"/>
                  </a:lnTo>
                  <a:lnTo>
                    <a:pt x="4132" y="28408"/>
                  </a:lnTo>
                  <a:lnTo>
                    <a:pt x="8776" y="28408"/>
                  </a:lnTo>
                  <a:lnTo>
                    <a:pt x="8776" y="28396"/>
                  </a:lnTo>
                  <a:lnTo>
                    <a:pt x="8776" y="27682"/>
                  </a:lnTo>
                  <a:lnTo>
                    <a:pt x="8776" y="26968"/>
                  </a:lnTo>
                  <a:lnTo>
                    <a:pt x="8395" y="26968"/>
                  </a:lnTo>
                  <a:lnTo>
                    <a:pt x="8395" y="26753"/>
                  </a:lnTo>
                  <a:cubicBezTo>
                    <a:pt x="8395" y="26432"/>
                    <a:pt x="8240" y="26146"/>
                    <a:pt x="8002" y="25968"/>
                  </a:cubicBezTo>
                  <a:cubicBezTo>
                    <a:pt x="8002" y="25944"/>
                    <a:pt x="7990" y="25920"/>
                    <a:pt x="7990" y="25896"/>
                  </a:cubicBezTo>
                  <a:cubicBezTo>
                    <a:pt x="7954" y="25456"/>
                    <a:pt x="7942" y="25015"/>
                    <a:pt x="7954" y="24586"/>
                  </a:cubicBezTo>
                  <a:cubicBezTo>
                    <a:pt x="7966" y="24051"/>
                    <a:pt x="8014" y="23515"/>
                    <a:pt x="8109" y="22991"/>
                  </a:cubicBezTo>
                  <a:cubicBezTo>
                    <a:pt x="8121" y="22908"/>
                    <a:pt x="8133" y="22824"/>
                    <a:pt x="8157" y="22741"/>
                  </a:cubicBezTo>
                  <a:cubicBezTo>
                    <a:pt x="8228" y="22360"/>
                    <a:pt x="8335" y="21979"/>
                    <a:pt x="8478" y="21610"/>
                  </a:cubicBezTo>
                  <a:cubicBezTo>
                    <a:pt x="8585" y="21348"/>
                    <a:pt x="8704" y="21098"/>
                    <a:pt x="8859" y="20872"/>
                  </a:cubicBezTo>
                  <a:lnTo>
                    <a:pt x="13443" y="20872"/>
                  </a:lnTo>
                  <a:cubicBezTo>
                    <a:pt x="13633" y="21098"/>
                    <a:pt x="13788" y="21348"/>
                    <a:pt x="13919" y="21610"/>
                  </a:cubicBezTo>
                  <a:cubicBezTo>
                    <a:pt x="13979" y="21717"/>
                    <a:pt x="14038" y="21836"/>
                    <a:pt x="14086" y="21955"/>
                  </a:cubicBezTo>
                  <a:cubicBezTo>
                    <a:pt x="14205" y="22289"/>
                    <a:pt x="14312" y="22646"/>
                    <a:pt x="14384" y="22991"/>
                  </a:cubicBezTo>
                  <a:cubicBezTo>
                    <a:pt x="14491" y="23515"/>
                    <a:pt x="14550" y="24051"/>
                    <a:pt x="14550" y="24586"/>
                  </a:cubicBezTo>
                  <a:cubicBezTo>
                    <a:pt x="14562" y="25027"/>
                    <a:pt x="14526" y="25479"/>
                    <a:pt x="14467" y="25908"/>
                  </a:cubicBezTo>
                  <a:cubicBezTo>
                    <a:pt x="14467" y="25920"/>
                    <a:pt x="14455" y="25932"/>
                    <a:pt x="14455" y="25944"/>
                  </a:cubicBezTo>
                  <a:cubicBezTo>
                    <a:pt x="14205" y="26122"/>
                    <a:pt x="14026" y="26420"/>
                    <a:pt x="14026" y="26753"/>
                  </a:cubicBezTo>
                  <a:lnTo>
                    <a:pt x="14026" y="26980"/>
                  </a:lnTo>
                  <a:lnTo>
                    <a:pt x="13693" y="26980"/>
                  </a:lnTo>
                  <a:lnTo>
                    <a:pt x="13693" y="27694"/>
                  </a:lnTo>
                  <a:lnTo>
                    <a:pt x="13693" y="28408"/>
                  </a:lnTo>
                  <a:lnTo>
                    <a:pt x="18336" y="28408"/>
                  </a:lnTo>
                  <a:lnTo>
                    <a:pt x="18336" y="27694"/>
                  </a:lnTo>
                  <a:lnTo>
                    <a:pt x="18336" y="26980"/>
                  </a:lnTo>
                  <a:lnTo>
                    <a:pt x="15967" y="26980"/>
                  </a:lnTo>
                  <a:lnTo>
                    <a:pt x="15967" y="26753"/>
                  </a:lnTo>
                  <a:cubicBezTo>
                    <a:pt x="15967" y="26491"/>
                    <a:pt x="15860" y="26253"/>
                    <a:pt x="15693" y="26075"/>
                  </a:cubicBezTo>
                  <a:cubicBezTo>
                    <a:pt x="15753" y="25598"/>
                    <a:pt x="15777" y="25098"/>
                    <a:pt x="15765" y="24586"/>
                  </a:cubicBezTo>
                  <a:cubicBezTo>
                    <a:pt x="15753" y="24074"/>
                    <a:pt x="15705" y="23562"/>
                    <a:pt x="15622" y="23062"/>
                  </a:cubicBezTo>
                  <a:cubicBezTo>
                    <a:pt x="15515" y="22467"/>
                    <a:pt x="15360" y="21884"/>
                    <a:pt x="15134" y="21336"/>
                  </a:cubicBezTo>
                  <a:cubicBezTo>
                    <a:pt x="15062" y="21181"/>
                    <a:pt x="14991" y="21026"/>
                    <a:pt x="14907" y="20872"/>
                  </a:cubicBezTo>
                  <a:lnTo>
                    <a:pt x="16586" y="20872"/>
                  </a:lnTo>
                  <a:lnTo>
                    <a:pt x="16586" y="13204"/>
                  </a:lnTo>
                  <a:cubicBezTo>
                    <a:pt x="16812" y="13347"/>
                    <a:pt x="17027" y="13502"/>
                    <a:pt x="17241" y="13668"/>
                  </a:cubicBezTo>
                  <a:cubicBezTo>
                    <a:pt x="17408" y="13799"/>
                    <a:pt x="17563" y="13942"/>
                    <a:pt x="17717" y="14097"/>
                  </a:cubicBezTo>
                  <a:cubicBezTo>
                    <a:pt x="17860" y="14240"/>
                    <a:pt x="17991" y="14395"/>
                    <a:pt x="18122" y="14549"/>
                  </a:cubicBezTo>
                  <a:cubicBezTo>
                    <a:pt x="18432" y="14930"/>
                    <a:pt x="18682" y="15347"/>
                    <a:pt x="18872" y="15776"/>
                  </a:cubicBezTo>
                  <a:cubicBezTo>
                    <a:pt x="19110" y="16300"/>
                    <a:pt x="19277" y="16847"/>
                    <a:pt x="19384" y="17419"/>
                  </a:cubicBezTo>
                  <a:cubicBezTo>
                    <a:pt x="19491" y="17967"/>
                    <a:pt x="19551" y="18538"/>
                    <a:pt x="19587" y="19098"/>
                  </a:cubicBezTo>
                  <a:cubicBezTo>
                    <a:pt x="19622" y="19693"/>
                    <a:pt x="19634" y="20288"/>
                    <a:pt x="19634" y="20872"/>
                  </a:cubicBezTo>
                  <a:lnTo>
                    <a:pt x="19634" y="21217"/>
                  </a:lnTo>
                  <a:cubicBezTo>
                    <a:pt x="18706" y="21479"/>
                    <a:pt x="18027" y="22324"/>
                    <a:pt x="18027" y="23336"/>
                  </a:cubicBezTo>
                  <a:lnTo>
                    <a:pt x="18027" y="24848"/>
                  </a:lnTo>
                  <a:lnTo>
                    <a:pt x="19194" y="24848"/>
                  </a:lnTo>
                  <a:lnTo>
                    <a:pt x="19194" y="23324"/>
                  </a:lnTo>
                  <a:cubicBezTo>
                    <a:pt x="19194" y="22765"/>
                    <a:pt x="19658" y="22300"/>
                    <a:pt x="20218" y="22300"/>
                  </a:cubicBezTo>
                  <a:cubicBezTo>
                    <a:pt x="20789" y="22300"/>
                    <a:pt x="21242" y="22765"/>
                    <a:pt x="21242" y="23324"/>
                  </a:cubicBezTo>
                  <a:lnTo>
                    <a:pt x="21242" y="24836"/>
                  </a:lnTo>
                  <a:lnTo>
                    <a:pt x="22420" y="24836"/>
                  </a:lnTo>
                  <a:lnTo>
                    <a:pt x="22420" y="23324"/>
                  </a:lnTo>
                  <a:cubicBezTo>
                    <a:pt x="22408" y="22324"/>
                    <a:pt x="21730" y="21467"/>
                    <a:pt x="20801" y="21217"/>
                  </a:cubicBezTo>
                  <a:cubicBezTo>
                    <a:pt x="20801" y="21098"/>
                    <a:pt x="20801" y="20979"/>
                    <a:pt x="20801" y="20860"/>
                  </a:cubicBezTo>
                  <a:cubicBezTo>
                    <a:pt x="20801" y="20229"/>
                    <a:pt x="20777" y="19598"/>
                    <a:pt x="20730" y="18979"/>
                  </a:cubicBezTo>
                  <a:cubicBezTo>
                    <a:pt x="20682" y="18324"/>
                    <a:pt x="20611" y="17681"/>
                    <a:pt x="20468" y="17050"/>
                  </a:cubicBezTo>
                  <a:cubicBezTo>
                    <a:pt x="20349" y="16478"/>
                    <a:pt x="20170" y="15907"/>
                    <a:pt x="19932" y="15359"/>
                  </a:cubicBezTo>
                  <a:cubicBezTo>
                    <a:pt x="19706" y="14835"/>
                    <a:pt x="19408" y="14335"/>
                    <a:pt x="19039" y="13847"/>
                  </a:cubicBezTo>
                  <a:cubicBezTo>
                    <a:pt x="18884" y="13657"/>
                    <a:pt x="18717" y="13454"/>
                    <a:pt x="18539" y="13264"/>
                  </a:cubicBezTo>
                  <a:cubicBezTo>
                    <a:pt x="18336" y="13049"/>
                    <a:pt x="18122" y="12859"/>
                    <a:pt x="17896" y="12668"/>
                  </a:cubicBezTo>
                  <a:cubicBezTo>
                    <a:pt x="17574" y="12418"/>
                    <a:pt x="17241" y="12204"/>
                    <a:pt x="16896" y="12013"/>
                  </a:cubicBezTo>
                  <a:lnTo>
                    <a:pt x="18027" y="12013"/>
                  </a:lnTo>
                  <a:lnTo>
                    <a:pt x="18027" y="11966"/>
                  </a:lnTo>
                  <a:lnTo>
                    <a:pt x="18027" y="11216"/>
                  </a:lnTo>
                  <a:lnTo>
                    <a:pt x="18027" y="10323"/>
                  </a:lnTo>
                  <a:lnTo>
                    <a:pt x="13169" y="10323"/>
                  </a:lnTo>
                  <a:lnTo>
                    <a:pt x="13169" y="9477"/>
                  </a:lnTo>
                  <a:lnTo>
                    <a:pt x="15741" y="9477"/>
                  </a:lnTo>
                  <a:cubicBezTo>
                    <a:pt x="16336" y="9477"/>
                    <a:pt x="16824" y="8989"/>
                    <a:pt x="16824" y="8394"/>
                  </a:cubicBezTo>
                  <a:lnTo>
                    <a:pt x="16824" y="6191"/>
                  </a:lnTo>
                  <a:cubicBezTo>
                    <a:pt x="17086" y="6191"/>
                    <a:pt x="17289" y="5989"/>
                    <a:pt x="17289" y="5727"/>
                  </a:cubicBezTo>
                  <a:lnTo>
                    <a:pt x="17289" y="5227"/>
                  </a:lnTo>
                  <a:lnTo>
                    <a:pt x="17765" y="5227"/>
                  </a:lnTo>
                  <a:lnTo>
                    <a:pt x="17765" y="4894"/>
                  </a:lnTo>
                  <a:lnTo>
                    <a:pt x="19229" y="4894"/>
                  </a:lnTo>
                  <a:cubicBezTo>
                    <a:pt x="19360" y="5358"/>
                    <a:pt x="19789" y="5691"/>
                    <a:pt x="20289" y="5691"/>
                  </a:cubicBezTo>
                  <a:cubicBezTo>
                    <a:pt x="20908" y="5691"/>
                    <a:pt x="21408" y="5191"/>
                    <a:pt x="21408" y="4572"/>
                  </a:cubicBezTo>
                  <a:cubicBezTo>
                    <a:pt x="21408" y="3965"/>
                    <a:pt x="20908" y="3465"/>
                    <a:pt x="20289" y="3465"/>
                  </a:cubicBezTo>
                  <a:cubicBezTo>
                    <a:pt x="19801" y="3465"/>
                    <a:pt x="19372" y="3786"/>
                    <a:pt x="19229" y="4239"/>
                  </a:cubicBezTo>
                  <a:lnTo>
                    <a:pt x="17765" y="4239"/>
                  </a:lnTo>
                  <a:lnTo>
                    <a:pt x="17765" y="3893"/>
                  </a:lnTo>
                  <a:lnTo>
                    <a:pt x="17289" y="3893"/>
                  </a:lnTo>
                  <a:lnTo>
                    <a:pt x="17289" y="3465"/>
                  </a:lnTo>
                  <a:cubicBezTo>
                    <a:pt x="17289" y="3203"/>
                    <a:pt x="17086" y="3000"/>
                    <a:pt x="16824" y="3000"/>
                  </a:cubicBezTo>
                  <a:lnTo>
                    <a:pt x="16824" y="1084"/>
                  </a:lnTo>
                  <a:cubicBezTo>
                    <a:pt x="16824" y="488"/>
                    <a:pt x="16336" y="0"/>
                    <a:pt x="15741"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0" name="Google Shape;2450;p44"/>
            <p:cNvGrpSpPr/>
            <p:nvPr/>
          </p:nvGrpSpPr>
          <p:grpSpPr>
            <a:xfrm>
              <a:off x="4700075" y="3262363"/>
              <a:ext cx="560225" cy="709950"/>
              <a:chOff x="556300" y="1021375"/>
              <a:chExt cx="560225" cy="709950"/>
            </a:xfrm>
          </p:grpSpPr>
          <p:sp>
            <p:nvSpPr>
              <p:cNvPr id="2451" name="Google Shape;2451;p44"/>
              <p:cNvSpPr/>
              <p:nvPr/>
            </p:nvSpPr>
            <p:spPr>
              <a:xfrm>
                <a:off x="837000" y="1292525"/>
                <a:ext cx="166700" cy="70600"/>
              </a:xfrm>
              <a:custGeom>
                <a:avLst/>
                <a:gdLst/>
                <a:ahLst/>
                <a:cxnLst/>
                <a:rect l="l" t="t" r="r" b="b"/>
                <a:pathLst>
                  <a:path w="6668" h="2824" extrusionOk="0">
                    <a:moveTo>
                      <a:pt x="207" y="0"/>
                    </a:moveTo>
                    <a:cubicBezTo>
                      <a:pt x="138" y="0"/>
                      <a:pt x="69" y="1"/>
                      <a:pt x="0" y="2"/>
                    </a:cubicBezTo>
                    <a:lnTo>
                      <a:pt x="412" y="2"/>
                    </a:lnTo>
                    <a:cubicBezTo>
                      <a:pt x="343" y="1"/>
                      <a:pt x="275" y="0"/>
                      <a:pt x="207" y="0"/>
                    </a:cubicBezTo>
                    <a:close/>
                    <a:moveTo>
                      <a:pt x="412" y="2"/>
                    </a:moveTo>
                    <a:cubicBezTo>
                      <a:pt x="425" y="2"/>
                      <a:pt x="439" y="2"/>
                      <a:pt x="452" y="2"/>
                    </a:cubicBezTo>
                    <a:lnTo>
                      <a:pt x="452" y="2"/>
                    </a:lnTo>
                    <a:cubicBezTo>
                      <a:pt x="449" y="2"/>
                      <a:pt x="445" y="2"/>
                      <a:pt x="441" y="2"/>
                    </a:cubicBezTo>
                    <a:close/>
                    <a:moveTo>
                      <a:pt x="452" y="2"/>
                    </a:moveTo>
                    <a:cubicBezTo>
                      <a:pt x="1156" y="37"/>
                      <a:pt x="1188" y="1085"/>
                      <a:pt x="548" y="1168"/>
                    </a:cubicBezTo>
                    <a:cubicBezTo>
                      <a:pt x="2513" y="1204"/>
                      <a:pt x="4477" y="1573"/>
                      <a:pt x="6013" y="2823"/>
                    </a:cubicBezTo>
                    <a:lnTo>
                      <a:pt x="6668" y="1823"/>
                    </a:lnTo>
                    <a:cubicBezTo>
                      <a:pt x="4941" y="442"/>
                      <a:pt x="2651" y="30"/>
                      <a:pt x="452"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4"/>
              <p:cNvSpPr/>
              <p:nvPr/>
            </p:nvSpPr>
            <p:spPr>
              <a:xfrm>
                <a:off x="987325" y="1338100"/>
                <a:ext cx="44950" cy="46750"/>
              </a:xfrm>
              <a:custGeom>
                <a:avLst/>
                <a:gdLst/>
                <a:ahLst/>
                <a:cxnLst/>
                <a:rect l="l" t="t" r="r" b="b"/>
                <a:pathLst>
                  <a:path w="1798" h="1870" extrusionOk="0">
                    <a:moveTo>
                      <a:pt x="655" y="0"/>
                    </a:moveTo>
                    <a:lnTo>
                      <a:pt x="0" y="988"/>
                    </a:lnTo>
                    <a:cubicBezTo>
                      <a:pt x="167" y="1119"/>
                      <a:pt x="322" y="1262"/>
                      <a:pt x="476" y="1417"/>
                    </a:cubicBezTo>
                    <a:cubicBezTo>
                      <a:pt x="619" y="1560"/>
                      <a:pt x="750" y="1715"/>
                      <a:pt x="881" y="1869"/>
                    </a:cubicBezTo>
                    <a:lnTo>
                      <a:pt x="1798" y="1179"/>
                    </a:lnTo>
                    <a:cubicBezTo>
                      <a:pt x="1643" y="988"/>
                      <a:pt x="1476" y="786"/>
                      <a:pt x="1298" y="595"/>
                    </a:cubicBezTo>
                    <a:cubicBezTo>
                      <a:pt x="1095" y="381"/>
                      <a:pt x="881" y="179"/>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4"/>
              <p:cNvSpPr/>
              <p:nvPr/>
            </p:nvSpPr>
            <p:spPr>
              <a:xfrm>
                <a:off x="1009350" y="1367550"/>
                <a:ext cx="45250" cy="47950"/>
              </a:xfrm>
              <a:custGeom>
                <a:avLst/>
                <a:gdLst/>
                <a:ahLst/>
                <a:cxnLst/>
                <a:rect l="l" t="t" r="r" b="b"/>
                <a:pathLst>
                  <a:path w="1810" h="1918" extrusionOk="0">
                    <a:moveTo>
                      <a:pt x="917" y="1"/>
                    </a:moveTo>
                    <a:lnTo>
                      <a:pt x="0" y="691"/>
                    </a:lnTo>
                    <a:cubicBezTo>
                      <a:pt x="310" y="1084"/>
                      <a:pt x="548" y="1489"/>
                      <a:pt x="750" y="1918"/>
                    </a:cubicBezTo>
                    <a:lnTo>
                      <a:pt x="1810" y="1513"/>
                    </a:lnTo>
                    <a:cubicBezTo>
                      <a:pt x="1584" y="989"/>
                      <a:pt x="1286" y="489"/>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4"/>
              <p:cNvSpPr/>
              <p:nvPr/>
            </p:nvSpPr>
            <p:spPr>
              <a:xfrm>
                <a:off x="823600" y="1321725"/>
                <a:ext cx="13725" cy="325"/>
              </a:xfrm>
              <a:custGeom>
                <a:avLst/>
                <a:gdLst/>
                <a:ahLst/>
                <a:cxnLst/>
                <a:rect l="l" t="t" r="r" b="b"/>
                <a:pathLst>
                  <a:path w="549" h="13" extrusionOk="0">
                    <a:moveTo>
                      <a:pt x="1" y="0"/>
                    </a:moveTo>
                    <a:cubicBezTo>
                      <a:pt x="36" y="0"/>
                      <a:pt x="72" y="12"/>
                      <a:pt x="108" y="12"/>
                    </a:cubicBezTo>
                    <a:cubicBezTo>
                      <a:pt x="251" y="0"/>
                      <a:pt x="405" y="0"/>
                      <a:pt x="548"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4"/>
              <p:cNvSpPr/>
              <p:nvPr/>
            </p:nvSpPr>
            <p:spPr>
              <a:xfrm>
                <a:off x="1028100" y="1405350"/>
                <a:ext cx="39900" cy="51525"/>
              </a:xfrm>
              <a:custGeom>
                <a:avLst/>
                <a:gdLst/>
                <a:ahLst/>
                <a:cxnLst/>
                <a:rect l="l" t="t" r="r" b="b"/>
                <a:pathLst>
                  <a:path w="1596" h="2061" extrusionOk="0">
                    <a:moveTo>
                      <a:pt x="1060" y="1"/>
                    </a:moveTo>
                    <a:lnTo>
                      <a:pt x="0" y="406"/>
                    </a:lnTo>
                    <a:cubicBezTo>
                      <a:pt x="238" y="942"/>
                      <a:pt x="405" y="1489"/>
                      <a:pt x="512" y="2061"/>
                    </a:cubicBezTo>
                    <a:lnTo>
                      <a:pt x="1596" y="1692"/>
                    </a:lnTo>
                    <a:cubicBezTo>
                      <a:pt x="1477" y="1108"/>
                      <a:pt x="1298" y="549"/>
                      <a:pt x="10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4"/>
              <p:cNvSpPr/>
              <p:nvPr/>
            </p:nvSpPr>
            <p:spPr>
              <a:xfrm>
                <a:off x="1047150" y="1542875"/>
                <a:ext cx="29175" cy="31875"/>
              </a:xfrm>
              <a:custGeom>
                <a:avLst/>
                <a:gdLst/>
                <a:ahLst/>
                <a:cxnLst/>
                <a:rect l="l" t="t" r="r" b="b"/>
                <a:pathLst>
                  <a:path w="1167" h="1275" extrusionOk="0">
                    <a:moveTo>
                      <a:pt x="0" y="1"/>
                    </a:moveTo>
                    <a:lnTo>
                      <a:pt x="0" y="703"/>
                    </a:lnTo>
                    <a:cubicBezTo>
                      <a:pt x="0" y="1084"/>
                      <a:pt x="292" y="1275"/>
                      <a:pt x="584" y="1275"/>
                    </a:cubicBezTo>
                    <a:cubicBezTo>
                      <a:pt x="875" y="1275"/>
                      <a:pt x="1167" y="1084"/>
                      <a:pt x="1167" y="703"/>
                    </a:cubicBezTo>
                    <a:cubicBezTo>
                      <a:pt x="1167" y="477"/>
                      <a:pt x="1167" y="239"/>
                      <a:pt x="1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4"/>
              <p:cNvSpPr/>
              <p:nvPr/>
            </p:nvSpPr>
            <p:spPr>
              <a:xfrm>
                <a:off x="1045950" y="1495850"/>
                <a:ext cx="30375" cy="47050"/>
              </a:xfrm>
              <a:custGeom>
                <a:avLst/>
                <a:gdLst/>
                <a:ahLst/>
                <a:cxnLst/>
                <a:rect l="l" t="t" r="r" b="b"/>
                <a:pathLst>
                  <a:path w="1215" h="1882" extrusionOk="0">
                    <a:moveTo>
                      <a:pt x="1155" y="0"/>
                    </a:moveTo>
                    <a:lnTo>
                      <a:pt x="1" y="120"/>
                    </a:lnTo>
                    <a:cubicBezTo>
                      <a:pt x="36" y="703"/>
                      <a:pt x="48" y="1298"/>
                      <a:pt x="48" y="1882"/>
                    </a:cubicBezTo>
                    <a:lnTo>
                      <a:pt x="1215" y="1882"/>
                    </a:lnTo>
                    <a:cubicBezTo>
                      <a:pt x="1215" y="1251"/>
                      <a:pt x="1191" y="620"/>
                      <a:pt x="1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4"/>
              <p:cNvSpPr/>
              <p:nvPr/>
            </p:nvSpPr>
            <p:spPr>
              <a:xfrm>
                <a:off x="1040900" y="1447625"/>
                <a:ext cx="33650" cy="51225"/>
              </a:xfrm>
              <a:custGeom>
                <a:avLst/>
                <a:gdLst/>
                <a:ahLst/>
                <a:cxnLst/>
                <a:rect l="l" t="t" r="r" b="b"/>
                <a:pathLst>
                  <a:path w="1346" h="2049" extrusionOk="0">
                    <a:moveTo>
                      <a:pt x="1084" y="1"/>
                    </a:moveTo>
                    <a:lnTo>
                      <a:pt x="0" y="370"/>
                    </a:lnTo>
                    <a:cubicBezTo>
                      <a:pt x="107" y="917"/>
                      <a:pt x="167" y="1477"/>
                      <a:pt x="203" y="2049"/>
                    </a:cubicBezTo>
                    <a:lnTo>
                      <a:pt x="1346" y="1929"/>
                    </a:lnTo>
                    <a:cubicBezTo>
                      <a:pt x="1310" y="1275"/>
                      <a:pt x="1227" y="632"/>
                      <a:pt x="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4"/>
              <p:cNvSpPr/>
              <p:nvPr/>
            </p:nvSpPr>
            <p:spPr>
              <a:xfrm>
                <a:off x="599475" y="1447625"/>
                <a:ext cx="34250" cy="51225"/>
              </a:xfrm>
              <a:custGeom>
                <a:avLst/>
                <a:gdLst/>
                <a:ahLst/>
                <a:cxnLst/>
                <a:rect l="l" t="t" r="r" b="b"/>
                <a:pathLst>
                  <a:path w="1370" h="2049" extrusionOk="0">
                    <a:moveTo>
                      <a:pt x="250" y="1"/>
                    </a:moveTo>
                    <a:cubicBezTo>
                      <a:pt x="119" y="632"/>
                      <a:pt x="48" y="1275"/>
                      <a:pt x="0" y="1929"/>
                    </a:cubicBezTo>
                    <a:lnTo>
                      <a:pt x="1155" y="2049"/>
                    </a:lnTo>
                    <a:cubicBezTo>
                      <a:pt x="1191" y="1477"/>
                      <a:pt x="1262" y="917"/>
                      <a:pt x="1369" y="370"/>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4"/>
              <p:cNvSpPr/>
              <p:nvPr/>
            </p:nvSpPr>
            <p:spPr>
              <a:xfrm>
                <a:off x="597975" y="1495850"/>
                <a:ext cx="30400" cy="47050"/>
              </a:xfrm>
              <a:custGeom>
                <a:avLst/>
                <a:gdLst/>
                <a:ahLst/>
                <a:cxnLst/>
                <a:rect l="l" t="t" r="r" b="b"/>
                <a:pathLst>
                  <a:path w="1216" h="1882" extrusionOk="0">
                    <a:moveTo>
                      <a:pt x="60" y="0"/>
                    </a:moveTo>
                    <a:cubicBezTo>
                      <a:pt x="13" y="632"/>
                      <a:pt x="1" y="1263"/>
                      <a:pt x="1" y="1882"/>
                    </a:cubicBezTo>
                    <a:lnTo>
                      <a:pt x="1167" y="1882"/>
                    </a:lnTo>
                    <a:cubicBezTo>
                      <a:pt x="1167" y="1298"/>
                      <a:pt x="1179" y="703"/>
                      <a:pt x="1215" y="120"/>
                    </a:cubicBez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4"/>
              <p:cNvSpPr/>
              <p:nvPr/>
            </p:nvSpPr>
            <p:spPr>
              <a:xfrm>
                <a:off x="605725" y="1405350"/>
                <a:ext cx="41100" cy="51525"/>
              </a:xfrm>
              <a:custGeom>
                <a:avLst/>
                <a:gdLst/>
                <a:ahLst/>
                <a:cxnLst/>
                <a:rect l="l" t="t" r="r" b="b"/>
                <a:pathLst>
                  <a:path w="1644" h="2061" extrusionOk="0">
                    <a:moveTo>
                      <a:pt x="536" y="1"/>
                    </a:moveTo>
                    <a:cubicBezTo>
                      <a:pt x="298" y="537"/>
                      <a:pt x="131" y="1108"/>
                      <a:pt x="0" y="1692"/>
                    </a:cubicBezTo>
                    <a:lnTo>
                      <a:pt x="1119" y="2061"/>
                    </a:lnTo>
                    <a:cubicBezTo>
                      <a:pt x="1238" y="1501"/>
                      <a:pt x="1405" y="942"/>
                      <a:pt x="1643" y="418"/>
                    </a:cubicBezTo>
                    <a:lnTo>
                      <a:pt x="5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4"/>
              <p:cNvSpPr/>
              <p:nvPr/>
            </p:nvSpPr>
            <p:spPr>
              <a:xfrm>
                <a:off x="597975" y="1542875"/>
                <a:ext cx="29200" cy="31875"/>
              </a:xfrm>
              <a:custGeom>
                <a:avLst/>
                <a:gdLst/>
                <a:ahLst/>
                <a:cxnLst/>
                <a:rect l="l" t="t" r="r" b="b"/>
                <a:pathLst>
                  <a:path w="1168" h="1275" extrusionOk="0">
                    <a:moveTo>
                      <a:pt x="1" y="1"/>
                    </a:moveTo>
                    <a:cubicBezTo>
                      <a:pt x="1" y="239"/>
                      <a:pt x="1" y="477"/>
                      <a:pt x="1" y="703"/>
                    </a:cubicBezTo>
                    <a:cubicBezTo>
                      <a:pt x="1" y="1084"/>
                      <a:pt x="292" y="1275"/>
                      <a:pt x="584" y="1275"/>
                    </a:cubicBezTo>
                    <a:cubicBezTo>
                      <a:pt x="876" y="1275"/>
                      <a:pt x="1167" y="1084"/>
                      <a:pt x="1167" y="703"/>
                    </a:cubicBezTo>
                    <a:lnTo>
                      <a:pt x="11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4"/>
              <p:cNvSpPr/>
              <p:nvPr/>
            </p:nvSpPr>
            <p:spPr>
              <a:xfrm>
                <a:off x="641725" y="1338400"/>
                <a:ext cx="45275" cy="46750"/>
              </a:xfrm>
              <a:custGeom>
                <a:avLst/>
                <a:gdLst/>
                <a:ahLst/>
                <a:cxnLst/>
                <a:rect l="l" t="t" r="r" b="b"/>
                <a:pathLst>
                  <a:path w="1811" h="1870" extrusionOk="0">
                    <a:moveTo>
                      <a:pt x="1168" y="0"/>
                    </a:moveTo>
                    <a:cubicBezTo>
                      <a:pt x="941" y="179"/>
                      <a:pt x="715" y="369"/>
                      <a:pt x="513" y="583"/>
                    </a:cubicBezTo>
                    <a:cubicBezTo>
                      <a:pt x="322" y="774"/>
                      <a:pt x="156" y="964"/>
                      <a:pt x="1" y="1167"/>
                    </a:cubicBezTo>
                    <a:lnTo>
                      <a:pt x="941" y="1869"/>
                    </a:lnTo>
                    <a:cubicBezTo>
                      <a:pt x="1061" y="1715"/>
                      <a:pt x="1192" y="1560"/>
                      <a:pt x="1334" y="1405"/>
                    </a:cubicBezTo>
                    <a:cubicBezTo>
                      <a:pt x="1489" y="1250"/>
                      <a:pt x="1644" y="1107"/>
                      <a:pt x="1811" y="976"/>
                    </a:cubicBez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4"/>
              <p:cNvSpPr/>
              <p:nvPr/>
            </p:nvSpPr>
            <p:spPr>
              <a:xfrm>
                <a:off x="837300" y="1321725"/>
                <a:ext cx="13425" cy="325"/>
              </a:xfrm>
              <a:custGeom>
                <a:avLst/>
                <a:gdLst/>
                <a:ahLst/>
                <a:cxnLst/>
                <a:rect l="l" t="t" r="r" b="b"/>
                <a:pathLst>
                  <a:path w="537" h="13" extrusionOk="0">
                    <a:moveTo>
                      <a:pt x="0" y="0"/>
                    </a:moveTo>
                    <a:cubicBezTo>
                      <a:pt x="143" y="0"/>
                      <a:pt x="286" y="0"/>
                      <a:pt x="429" y="12"/>
                    </a:cubicBezTo>
                    <a:cubicBezTo>
                      <a:pt x="465" y="12"/>
                      <a:pt x="500" y="0"/>
                      <a:pt x="53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4"/>
              <p:cNvSpPr/>
              <p:nvPr/>
            </p:nvSpPr>
            <p:spPr>
              <a:xfrm>
                <a:off x="619125" y="1367550"/>
                <a:ext cx="46150" cy="48250"/>
              </a:xfrm>
              <a:custGeom>
                <a:avLst/>
                <a:gdLst/>
                <a:ahLst/>
                <a:cxnLst/>
                <a:rect l="l" t="t" r="r" b="b"/>
                <a:pathLst>
                  <a:path w="1846" h="1930" extrusionOk="0">
                    <a:moveTo>
                      <a:pt x="905" y="1"/>
                    </a:moveTo>
                    <a:cubicBezTo>
                      <a:pt x="524" y="465"/>
                      <a:pt x="226" y="977"/>
                      <a:pt x="0" y="1513"/>
                    </a:cubicBezTo>
                    <a:lnTo>
                      <a:pt x="1107" y="1930"/>
                    </a:lnTo>
                    <a:cubicBezTo>
                      <a:pt x="1298" y="1501"/>
                      <a:pt x="1548" y="1096"/>
                      <a:pt x="1845" y="703"/>
                    </a:cubicBezTo>
                    <a:lnTo>
                      <a:pt x="9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4"/>
              <p:cNvSpPr/>
              <p:nvPr/>
            </p:nvSpPr>
            <p:spPr>
              <a:xfrm>
                <a:off x="670900" y="1292525"/>
                <a:ext cx="166125" cy="70300"/>
              </a:xfrm>
              <a:custGeom>
                <a:avLst/>
                <a:gdLst/>
                <a:ahLst/>
                <a:cxnLst/>
                <a:rect l="l" t="t" r="r" b="b"/>
                <a:pathLst>
                  <a:path w="6645" h="2812" extrusionOk="0">
                    <a:moveTo>
                      <a:pt x="6446" y="1"/>
                    </a:moveTo>
                    <a:cubicBezTo>
                      <a:pt x="6380" y="1"/>
                      <a:pt x="6315" y="1"/>
                      <a:pt x="6249" y="2"/>
                    </a:cubicBezTo>
                    <a:lnTo>
                      <a:pt x="6644" y="2"/>
                    </a:lnTo>
                    <a:cubicBezTo>
                      <a:pt x="6578" y="1"/>
                      <a:pt x="6512" y="1"/>
                      <a:pt x="6446" y="1"/>
                    </a:cubicBezTo>
                    <a:close/>
                    <a:moveTo>
                      <a:pt x="6216" y="2"/>
                    </a:moveTo>
                    <a:cubicBezTo>
                      <a:pt x="6211" y="2"/>
                      <a:pt x="6207" y="2"/>
                      <a:pt x="6203" y="2"/>
                    </a:cubicBezTo>
                    <a:lnTo>
                      <a:pt x="6203" y="2"/>
                    </a:lnTo>
                    <a:cubicBezTo>
                      <a:pt x="6218" y="2"/>
                      <a:pt x="6234" y="2"/>
                      <a:pt x="6249" y="2"/>
                    </a:cubicBezTo>
                    <a:close/>
                    <a:moveTo>
                      <a:pt x="6203" y="2"/>
                    </a:moveTo>
                    <a:lnTo>
                      <a:pt x="6203" y="2"/>
                    </a:lnTo>
                    <a:cubicBezTo>
                      <a:pt x="3979" y="31"/>
                      <a:pt x="1754" y="462"/>
                      <a:pt x="1" y="1835"/>
                    </a:cubicBezTo>
                    <a:lnTo>
                      <a:pt x="644" y="2811"/>
                    </a:lnTo>
                    <a:cubicBezTo>
                      <a:pt x="2144" y="1549"/>
                      <a:pt x="4156" y="1204"/>
                      <a:pt x="6109" y="1168"/>
                    </a:cubicBezTo>
                    <a:cubicBezTo>
                      <a:pt x="5470" y="1074"/>
                      <a:pt x="5501" y="38"/>
                      <a:pt x="6203"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4"/>
              <p:cNvSpPr/>
              <p:nvPr/>
            </p:nvSpPr>
            <p:spPr>
              <a:xfrm>
                <a:off x="807525" y="1292550"/>
                <a:ext cx="59250" cy="29200"/>
              </a:xfrm>
              <a:custGeom>
                <a:avLst/>
                <a:gdLst/>
                <a:ahLst/>
                <a:cxnLst/>
                <a:rect l="l" t="t" r="r" b="b"/>
                <a:pathLst>
                  <a:path w="2370" h="1168" extrusionOk="0">
                    <a:moveTo>
                      <a:pt x="751" y="1"/>
                    </a:moveTo>
                    <a:cubicBezTo>
                      <a:pt x="36" y="24"/>
                      <a:pt x="1" y="1072"/>
                      <a:pt x="644" y="1167"/>
                    </a:cubicBezTo>
                    <a:lnTo>
                      <a:pt x="1191" y="1167"/>
                    </a:lnTo>
                    <a:cubicBezTo>
                      <a:pt x="1281" y="1161"/>
                      <a:pt x="1370" y="1158"/>
                      <a:pt x="1459" y="1158"/>
                    </a:cubicBezTo>
                    <a:cubicBezTo>
                      <a:pt x="1548" y="1158"/>
                      <a:pt x="1638" y="1161"/>
                      <a:pt x="1727" y="1167"/>
                    </a:cubicBezTo>
                    <a:cubicBezTo>
                      <a:pt x="2370" y="1084"/>
                      <a:pt x="2334" y="24"/>
                      <a:pt x="162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4"/>
              <p:cNvSpPr/>
              <p:nvPr/>
            </p:nvSpPr>
            <p:spPr>
              <a:xfrm>
                <a:off x="917950" y="1635750"/>
                <a:ext cx="32775" cy="40500"/>
              </a:xfrm>
              <a:custGeom>
                <a:avLst/>
                <a:gdLst/>
                <a:ahLst/>
                <a:cxnLst/>
                <a:rect l="l" t="t" r="r" b="b"/>
                <a:pathLst>
                  <a:path w="1311" h="1620" extrusionOk="0">
                    <a:moveTo>
                      <a:pt x="84" y="0"/>
                    </a:moveTo>
                    <a:cubicBezTo>
                      <a:pt x="96" y="453"/>
                      <a:pt x="60" y="893"/>
                      <a:pt x="1" y="1334"/>
                    </a:cubicBezTo>
                    <a:lnTo>
                      <a:pt x="1215" y="1620"/>
                    </a:lnTo>
                    <a:cubicBezTo>
                      <a:pt x="1287" y="1108"/>
                      <a:pt x="1311" y="560"/>
                      <a:pt x="1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4"/>
              <p:cNvSpPr/>
              <p:nvPr/>
            </p:nvSpPr>
            <p:spPr>
              <a:xfrm>
                <a:off x="723600" y="1635750"/>
                <a:ext cx="32450" cy="40200"/>
              </a:xfrm>
              <a:custGeom>
                <a:avLst/>
                <a:gdLst/>
                <a:ahLst/>
                <a:cxnLst/>
                <a:rect l="l" t="t" r="r" b="b"/>
                <a:pathLst>
                  <a:path w="1298" h="1608" extrusionOk="0">
                    <a:moveTo>
                      <a:pt x="12" y="0"/>
                    </a:moveTo>
                    <a:cubicBezTo>
                      <a:pt x="0" y="560"/>
                      <a:pt x="36" y="1108"/>
                      <a:pt x="83" y="1608"/>
                    </a:cubicBezTo>
                    <a:lnTo>
                      <a:pt x="1298" y="1322"/>
                    </a:lnTo>
                    <a:cubicBezTo>
                      <a:pt x="1262" y="881"/>
                      <a:pt x="1250" y="441"/>
                      <a:pt x="1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4"/>
              <p:cNvSpPr/>
              <p:nvPr/>
            </p:nvSpPr>
            <p:spPr>
              <a:xfrm>
                <a:off x="904275" y="1554775"/>
                <a:ext cx="42575" cy="43200"/>
              </a:xfrm>
              <a:custGeom>
                <a:avLst/>
                <a:gdLst/>
                <a:ahLst/>
                <a:cxnLst/>
                <a:rect l="l" t="t" r="r" b="b"/>
                <a:pathLst>
                  <a:path w="1703" h="1728" extrusionOk="0">
                    <a:moveTo>
                      <a:pt x="1215" y="1"/>
                    </a:moveTo>
                    <a:lnTo>
                      <a:pt x="0" y="263"/>
                    </a:lnTo>
                    <a:cubicBezTo>
                      <a:pt x="60" y="382"/>
                      <a:pt x="119" y="501"/>
                      <a:pt x="167" y="620"/>
                    </a:cubicBezTo>
                    <a:cubicBezTo>
                      <a:pt x="298" y="953"/>
                      <a:pt x="393" y="1299"/>
                      <a:pt x="465" y="1656"/>
                    </a:cubicBezTo>
                    <a:lnTo>
                      <a:pt x="1703" y="1727"/>
                    </a:lnTo>
                    <a:cubicBezTo>
                      <a:pt x="1596" y="1120"/>
                      <a:pt x="1441" y="537"/>
                      <a:pt x="1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4"/>
              <p:cNvSpPr/>
              <p:nvPr/>
            </p:nvSpPr>
            <p:spPr>
              <a:xfrm>
                <a:off x="726575" y="1554500"/>
                <a:ext cx="41700" cy="43175"/>
              </a:xfrm>
              <a:custGeom>
                <a:avLst/>
                <a:gdLst/>
                <a:ahLst/>
                <a:cxnLst/>
                <a:rect l="l" t="t" r="r" b="b"/>
                <a:pathLst>
                  <a:path w="1668" h="1727" extrusionOk="0">
                    <a:moveTo>
                      <a:pt x="405" y="0"/>
                    </a:moveTo>
                    <a:cubicBezTo>
                      <a:pt x="214" y="548"/>
                      <a:pt x="84" y="1131"/>
                      <a:pt x="0" y="1726"/>
                    </a:cubicBezTo>
                    <a:lnTo>
                      <a:pt x="1298" y="1667"/>
                    </a:lnTo>
                    <a:cubicBezTo>
                      <a:pt x="1310" y="1584"/>
                      <a:pt x="1322" y="1488"/>
                      <a:pt x="1346" y="1405"/>
                    </a:cubicBezTo>
                    <a:cubicBezTo>
                      <a:pt x="1417" y="1036"/>
                      <a:pt x="1524" y="655"/>
                      <a:pt x="1667" y="274"/>
                    </a:cubicBezTo>
                    <a:lnTo>
                      <a:pt x="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4"/>
              <p:cNvSpPr/>
              <p:nvPr/>
            </p:nvSpPr>
            <p:spPr>
              <a:xfrm>
                <a:off x="725675" y="1668775"/>
                <a:ext cx="34075" cy="37100"/>
              </a:xfrm>
              <a:custGeom>
                <a:avLst/>
                <a:gdLst/>
                <a:ahLst/>
                <a:cxnLst/>
                <a:rect l="l" t="t" r="r" b="b"/>
                <a:pathLst>
                  <a:path w="1363" h="1484" extrusionOk="0">
                    <a:moveTo>
                      <a:pt x="1215" y="1"/>
                    </a:moveTo>
                    <a:lnTo>
                      <a:pt x="0" y="287"/>
                    </a:lnTo>
                    <a:cubicBezTo>
                      <a:pt x="24" y="561"/>
                      <a:pt x="48" y="823"/>
                      <a:pt x="84" y="1061"/>
                    </a:cubicBezTo>
                    <a:cubicBezTo>
                      <a:pt x="127" y="1355"/>
                      <a:pt x="346" y="1483"/>
                      <a:pt x="587" y="1483"/>
                    </a:cubicBezTo>
                    <a:cubicBezTo>
                      <a:pt x="950" y="1483"/>
                      <a:pt x="1363" y="1194"/>
                      <a:pt x="1298" y="751"/>
                    </a:cubicBezTo>
                    <a:cubicBezTo>
                      <a:pt x="1263" y="501"/>
                      <a:pt x="1239" y="251"/>
                      <a:pt x="12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4"/>
              <p:cNvSpPr/>
              <p:nvPr/>
            </p:nvSpPr>
            <p:spPr>
              <a:xfrm>
                <a:off x="912350" y="1669075"/>
                <a:ext cx="36000" cy="36800"/>
              </a:xfrm>
              <a:custGeom>
                <a:avLst/>
                <a:gdLst/>
                <a:ahLst/>
                <a:cxnLst/>
                <a:rect l="l" t="t" r="r" b="b"/>
                <a:pathLst>
                  <a:path w="1440" h="1472" extrusionOk="0">
                    <a:moveTo>
                      <a:pt x="225" y="1"/>
                    </a:moveTo>
                    <a:cubicBezTo>
                      <a:pt x="189" y="251"/>
                      <a:pt x="142" y="501"/>
                      <a:pt x="94" y="739"/>
                    </a:cubicBezTo>
                    <a:cubicBezTo>
                      <a:pt x="1" y="1182"/>
                      <a:pt x="398" y="1471"/>
                      <a:pt x="765" y="1471"/>
                    </a:cubicBezTo>
                    <a:cubicBezTo>
                      <a:pt x="1010" y="1471"/>
                      <a:pt x="1242" y="1343"/>
                      <a:pt x="1308" y="1049"/>
                    </a:cubicBezTo>
                    <a:cubicBezTo>
                      <a:pt x="1356" y="811"/>
                      <a:pt x="1404" y="549"/>
                      <a:pt x="1439" y="287"/>
                    </a:cubicBezTo>
                    <a:lnTo>
                      <a:pt x="225"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4"/>
              <p:cNvSpPr/>
              <p:nvPr/>
            </p:nvSpPr>
            <p:spPr>
              <a:xfrm>
                <a:off x="915875" y="1596150"/>
                <a:ext cx="34550" cy="39625"/>
              </a:xfrm>
              <a:custGeom>
                <a:avLst/>
                <a:gdLst/>
                <a:ahLst/>
                <a:cxnLst/>
                <a:rect l="l" t="t" r="r" b="b"/>
                <a:pathLst>
                  <a:path w="1382" h="1585" extrusionOk="0">
                    <a:moveTo>
                      <a:pt x="1" y="1"/>
                    </a:moveTo>
                    <a:lnTo>
                      <a:pt x="1" y="1"/>
                    </a:lnTo>
                    <a:cubicBezTo>
                      <a:pt x="108" y="525"/>
                      <a:pt x="167" y="1061"/>
                      <a:pt x="167" y="1584"/>
                    </a:cubicBezTo>
                    <a:lnTo>
                      <a:pt x="1382" y="1584"/>
                    </a:lnTo>
                    <a:cubicBezTo>
                      <a:pt x="1370" y="1084"/>
                      <a:pt x="1322" y="572"/>
                      <a:pt x="1239" y="7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4"/>
              <p:cNvSpPr/>
              <p:nvPr/>
            </p:nvSpPr>
            <p:spPr>
              <a:xfrm>
                <a:off x="723900" y="1596150"/>
                <a:ext cx="35125" cy="39625"/>
              </a:xfrm>
              <a:custGeom>
                <a:avLst/>
                <a:gdLst/>
                <a:ahLst/>
                <a:cxnLst/>
                <a:rect l="l" t="t" r="r" b="b"/>
                <a:pathLst>
                  <a:path w="1405" h="1585" extrusionOk="0">
                    <a:moveTo>
                      <a:pt x="1405" y="1"/>
                    </a:moveTo>
                    <a:lnTo>
                      <a:pt x="107" y="72"/>
                    </a:lnTo>
                    <a:cubicBezTo>
                      <a:pt x="36" y="572"/>
                      <a:pt x="0" y="1084"/>
                      <a:pt x="0" y="1584"/>
                    </a:cubicBezTo>
                    <a:lnTo>
                      <a:pt x="1250" y="1584"/>
                    </a:lnTo>
                    <a:cubicBezTo>
                      <a:pt x="1262" y="1049"/>
                      <a:pt x="1322" y="525"/>
                      <a:pt x="1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4"/>
              <p:cNvSpPr/>
              <p:nvPr/>
            </p:nvSpPr>
            <p:spPr>
              <a:xfrm>
                <a:off x="736675" y="1484225"/>
                <a:ext cx="197975" cy="77425"/>
              </a:xfrm>
              <a:custGeom>
                <a:avLst/>
                <a:gdLst/>
                <a:ahLst/>
                <a:cxnLst/>
                <a:rect l="l" t="t" r="r" b="b"/>
                <a:pathLst>
                  <a:path w="7919" h="3097" extrusionOk="0">
                    <a:moveTo>
                      <a:pt x="3934" y="0"/>
                    </a:moveTo>
                    <a:cubicBezTo>
                      <a:pt x="3730" y="0"/>
                      <a:pt x="3519" y="12"/>
                      <a:pt x="3299" y="37"/>
                    </a:cubicBezTo>
                    <a:cubicBezTo>
                      <a:pt x="1525" y="227"/>
                      <a:pt x="525" y="1370"/>
                      <a:pt x="1" y="2811"/>
                    </a:cubicBezTo>
                    <a:lnTo>
                      <a:pt x="1263" y="3097"/>
                    </a:lnTo>
                    <a:cubicBezTo>
                      <a:pt x="1608" y="2228"/>
                      <a:pt x="2180" y="1466"/>
                      <a:pt x="3204" y="1227"/>
                    </a:cubicBezTo>
                    <a:cubicBezTo>
                      <a:pt x="3434" y="1174"/>
                      <a:pt x="3658" y="1149"/>
                      <a:pt x="3875" y="1149"/>
                    </a:cubicBezTo>
                    <a:cubicBezTo>
                      <a:pt x="5157" y="1149"/>
                      <a:pt x="6175" y="2026"/>
                      <a:pt x="6704" y="3085"/>
                    </a:cubicBezTo>
                    <a:lnTo>
                      <a:pt x="7919" y="2823"/>
                    </a:lnTo>
                    <a:cubicBezTo>
                      <a:pt x="7247" y="1219"/>
                      <a:pt x="5993" y="0"/>
                      <a:pt x="3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4"/>
              <p:cNvSpPr/>
              <p:nvPr/>
            </p:nvSpPr>
            <p:spPr>
              <a:xfrm>
                <a:off x="703350" y="1279450"/>
                <a:ext cx="267625" cy="263450"/>
              </a:xfrm>
              <a:custGeom>
                <a:avLst/>
                <a:gdLst/>
                <a:ahLst/>
                <a:cxnLst/>
                <a:rect l="l" t="t" r="r" b="b"/>
                <a:pathLst>
                  <a:path w="10705" h="10538" extrusionOk="0">
                    <a:moveTo>
                      <a:pt x="0" y="1"/>
                    </a:moveTo>
                    <a:lnTo>
                      <a:pt x="0" y="10538"/>
                    </a:lnTo>
                    <a:lnTo>
                      <a:pt x="10704" y="10538"/>
                    </a:lnTo>
                    <a:lnTo>
                      <a:pt x="10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4"/>
              <p:cNvSpPr/>
              <p:nvPr/>
            </p:nvSpPr>
            <p:spPr>
              <a:xfrm>
                <a:off x="788775" y="1237775"/>
                <a:ext cx="96775" cy="64025"/>
              </a:xfrm>
              <a:custGeom>
                <a:avLst/>
                <a:gdLst/>
                <a:ahLst/>
                <a:cxnLst/>
                <a:rect l="l" t="t" r="r" b="b"/>
                <a:pathLst>
                  <a:path w="3871" h="2561" extrusionOk="0">
                    <a:moveTo>
                      <a:pt x="1" y="1"/>
                    </a:moveTo>
                    <a:lnTo>
                      <a:pt x="1" y="2561"/>
                    </a:lnTo>
                    <a:lnTo>
                      <a:pt x="3870" y="2561"/>
                    </a:lnTo>
                    <a:lnTo>
                      <a:pt x="3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4"/>
              <p:cNvSpPr/>
              <p:nvPr/>
            </p:nvSpPr>
            <p:spPr>
              <a:xfrm>
                <a:off x="988500" y="1127350"/>
                <a:ext cx="75325" cy="16100"/>
              </a:xfrm>
              <a:custGeom>
                <a:avLst/>
                <a:gdLst/>
                <a:ahLst/>
                <a:cxnLst/>
                <a:rect l="l" t="t" r="r" b="b"/>
                <a:pathLst>
                  <a:path w="3013" h="644" extrusionOk="0">
                    <a:moveTo>
                      <a:pt x="1" y="1"/>
                    </a:moveTo>
                    <a:lnTo>
                      <a:pt x="1" y="644"/>
                    </a:lnTo>
                    <a:lnTo>
                      <a:pt x="3013" y="644"/>
                    </a:lnTo>
                    <a:lnTo>
                      <a:pt x="3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4"/>
              <p:cNvSpPr/>
              <p:nvPr/>
            </p:nvSpPr>
            <p:spPr>
              <a:xfrm>
                <a:off x="976900" y="1118725"/>
                <a:ext cx="23825" cy="33350"/>
              </a:xfrm>
              <a:custGeom>
                <a:avLst/>
                <a:gdLst/>
                <a:ahLst/>
                <a:cxnLst/>
                <a:rect l="l" t="t" r="r" b="b"/>
                <a:pathLst>
                  <a:path w="953" h="1334" extrusionOk="0">
                    <a:moveTo>
                      <a:pt x="0" y="0"/>
                    </a:moveTo>
                    <a:lnTo>
                      <a:pt x="0" y="1334"/>
                    </a:lnTo>
                    <a:lnTo>
                      <a:pt x="953" y="1334"/>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4"/>
              <p:cNvSpPr/>
              <p:nvPr/>
            </p:nvSpPr>
            <p:spPr>
              <a:xfrm>
                <a:off x="965275" y="1096400"/>
                <a:ext cx="23250" cy="79800"/>
              </a:xfrm>
              <a:custGeom>
                <a:avLst/>
                <a:gdLst/>
                <a:ahLst/>
                <a:cxnLst/>
                <a:rect l="l" t="t" r="r" b="b"/>
                <a:pathLst>
                  <a:path w="930" h="3192" extrusionOk="0">
                    <a:moveTo>
                      <a:pt x="465" y="0"/>
                    </a:moveTo>
                    <a:cubicBezTo>
                      <a:pt x="215" y="0"/>
                      <a:pt x="1" y="203"/>
                      <a:pt x="1" y="465"/>
                    </a:cubicBezTo>
                    <a:lnTo>
                      <a:pt x="1" y="2727"/>
                    </a:lnTo>
                    <a:cubicBezTo>
                      <a:pt x="1" y="2977"/>
                      <a:pt x="215" y="3191"/>
                      <a:pt x="465" y="3191"/>
                    </a:cubicBezTo>
                    <a:cubicBezTo>
                      <a:pt x="727" y="3191"/>
                      <a:pt x="930" y="2977"/>
                      <a:pt x="930" y="2727"/>
                    </a:cubicBezTo>
                    <a:lnTo>
                      <a:pt x="930" y="465"/>
                    </a:lnTo>
                    <a:cubicBezTo>
                      <a:pt x="930" y="203"/>
                      <a:pt x="727"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4"/>
              <p:cNvSpPr/>
              <p:nvPr/>
            </p:nvSpPr>
            <p:spPr>
              <a:xfrm>
                <a:off x="1035825" y="1108000"/>
                <a:ext cx="55700" cy="55700"/>
              </a:xfrm>
              <a:custGeom>
                <a:avLst/>
                <a:gdLst/>
                <a:ahLst/>
                <a:cxnLst/>
                <a:rect l="l" t="t" r="r" b="b"/>
                <a:pathLst>
                  <a:path w="2228" h="2228" extrusionOk="0">
                    <a:moveTo>
                      <a:pt x="1120" y="1"/>
                    </a:moveTo>
                    <a:cubicBezTo>
                      <a:pt x="501" y="1"/>
                      <a:pt x="1" y="501"/>
                      <a:pt x="1" y="1108"/>
                    </a:cubicBezTo>
                    <a:cubicBezTo>
                      <a:pt x="1" y="1727"/>
                      <a:pt x="501" y="2227"/>
                      <a:pt x="1120" y="2227"/>
                    </a:cubicBezTo>
                    <a:cubicBezTo>
                      <a:pt x="1727" y="2227"/>
                      <a:pt x="2227" y="1727"/>
                      <a:pt x="2227" y="1108"/>
                    </a:cubicBezTo>
                    <a:cubicBezTo>
                      <a:pt x="2227" y="501"/>
                      <a:pt x="1727" y="1"/>
                      <a:pt x="1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4"/>
              <p:cNvSpPr/>
              <p:nvPr/>
            </p:nvSpPr>
            <p:spPr>
              <a:xfrm>
                <a:off x="1063800" y="1108000"/>
                <a:ext cx="27725" cy="55700"/>
              </a:xfrm>
              <a:custGeom>
                <a:avLst/>
                <a:gdLst/>
                <a:ahLst/>
                <a:cxnLst/>
                <a:rect l="l" t="t" r="r" b="b"/>
                <a:pathLst>
                  <a:path w="1109" h="2228" extrusionOk="0">
                    <a:moveTo>
                      <a:pt x="1" y="1"/>
                    </a:moveTo>
                    <a:lnTo>
                      <a:pt x="1" y="2227"/>
                    </a:lnTo>
                    <a:cubicBezTo>
                      <a:pt x="608" y="2227"/>
                      <a:pt x="1108" y="1727"/>
                      <a:pt x="1108" y="1108"/>
                    </a:cubicBezTo>
                    <a:cubicBezTo>
                      <a:pt x="1108" y="489"/>
                      <a:pt x="60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4"/>
              <p:cNvSpPr/>
              <p:nvPr/>
            </p:nvSpPr>
            <p:spPr>
              <a:xfrm>
                <a:off x="611075" y="1128850"/>
                <a:ext cx="75325" cy="16375"/>
              </a:xfrm>
              <a:custGeom>
                <a:avLst/>
                <a:gdLst/>
                <a:ahLst/>
                <a:cxnLst/>
                <a:rect l="l" t="t" r="r" b="b"/>
                <a:pathLst>
                  <a:path w="3013" h="655" extrusionOk="0">
                    <a:moveTo>
                      <a:pt x="1" y="0"/>
                    </a:moveTo>
                    <a:lnTo>
                      <a:pt x="1" y="655"/>
                    </a:lnTo>
                    <a:lnTo>
                      <a:pt x="3013" y="655"/>
                    </a:lnTo>
                    <a:lnTo>
                      <a:pt x="3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4"/>
              <p:cNvSpPr/>
              <p:nvPr/>
            </p:nvSpPr>
            <p:spPr>
              <a:xfrm>
                <a:off x="674175" y="1120200"/>
                <a:ext cx="23850" cy="33675"/>
              </a:xfrm>
              <a:custGeom>
                <a:avLst/>
                <a:gdLst/>
                <a:ahLst/>
                <a:cxnLst/>
                <a:rect l="l" t="t" r="r" b="b"/>
                <a:pathLst>
                  <a:path w="954" h="1347" extrusionOk="0">
                    <a:moveTo>
                      <a:pt x="1" y="1"/>
                    </a:moveTo>
                    <a:lnTo>
                      <a:pt x="1" y="1346"/>
                    </a:lnTo>
                    <a:lnTo>
                      <a:pt x="953" y="1346"/>
                    </a:lnTo>
                    <a:lnTo>
                      <a:pt x="9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4"/>
              <p:cNvSpPr/>
              <p:nvPr/>
            </p:nvSpPr>
            <p:spPr>
              <a:xfrm>
                <a:off x="686375" y="1096400"/>
                <a:ext cx="23250" cy="79800"/>
              </a:xfrm>
              <a:custGeom>
                <a:avLst/>
                <a:gdLst/>
                <a:ahLst/>
                <a:cxnLst/>
                <a:rect l="l" t="t" r="r" b="b"/>
                <a:pathLst>
                  <a:path w="930" h="3192" extrusionOk="0">
                    <a:moveTo>
                      <a:pt x="465" y="0"/>
                    </a:moveTo>
                    <a:cubicBezTo>
                      <a:pt x="203" y="0"/>
                      <a:pt x="1" y="203"/>
                      <a:pt x="1" y="465"/>
                    </a:cubicBezTo>
                    <a:lnTo>
                      <a:pt x="1" y="2727"/>
                    </a:lnTo>
                    <a:cubicBezTo>
                      <a:pt x="1" y="2977"/>
                      <a:pt x="203" y="3191"/>
                      <a:pt x="465" y="3191"/>
                    </a:cubicBezTo>
                    <a:cubicBezTo>
                      <a:pt x="715" y="3191"/>
                      <a:pt x="930" y="2977"/>
                      <a:pt x="930" y="2727"/>
                    </a:cubicBezTo>
                    <a:lnTo>
                      <a:pt x="930" y="465"/>
                    </a:lnTo>
                    <a:cubicBezTo>
                      <a:pt x="930" y="203"/>
                      <a:pt x="71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4"/>
              <p:cNvSpPr/>
              <p:nvPr/>
            </p:nvSpPr>
            <p:spPr>
              <a:xfrm>
                <a:off x="583400" y="1108900"/>
                <a:ext cx="55675" cy="55675"/>
              </a:xfrm>
              <a:custGeom>
                <a:avLst/>
                <a:gdLst/>
                <a:ahLst/>
                <a:cxnLst/>
                <a:rect l="l" t="t" r="r" b="b"/>
                <a:pathLst>
                  <a:path w="2227" h="2227" extrusionOk="0">
                    <a:moveTo>
                      <a:pt x="1119" y="0"/>
                    </a:moveTo>
                    <a:cubicBezTo>
                      <a:pt x="500" y="0"/>
                      <a:pt x="0" y="500"/>
                      <a:pt x="0" y="1108"/>
                    </a:cubicBezTo>
                    <a:cubicBezTo>
                      <a:pt x="0" y="1727"/>
                      <a:pt x="500" y="2227"/>
                      <a:pt x="1119" y="2227"/>
                    </a:cubicBezTo>
                    <a:cubicBezTo>
                      <a:pt x="1727" y="2227"/>
                      <a:pt x="2227" y="1727"/>
                      <a:pt x="2227" y="1108"/>
                    </a:cubicBezTo>
                    <a:cubicBezTo>
                      <a:pt x="2227" y="500"/>
                      <a:pt x="1727" y="0"/>
                      <a:pt x="1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4"/>
              <p:cNvSpPr/>
              <p:nvPr/>
            </p:nvSpPr>
            <p:spPr>
              <a:xfrm>
                <a:off x="583400" y="1108900"/>
                <a:ext cx="28000" cy="55675"/>
              </a:xfrm>
              <a:custGeom>
                <a:avLst/>
                <a:gdLst/>
                <a:ahLst/>
                <a:cxnLst/>
                <a:rect l="l" t="t" r="r" b="b"/>
                <a:pathLst>
                  <a:path w="1120" h="2227" extrusionOk="0">
                    <a:moveTo>
                      <a:pt x="1119" y="0"/>
                    </a:moveTo>
                    <a:cubicBezTo>
                      <a:pt x="500" y="0"/>
                      <a:pt x="0" y="500"/>
                      <a:pt x="0" y="1108"/>
                    </a:cubicBezTo>
                    <a:cubicBezTo>
                      <a:pt x="0" y="1727"/>
                      <a:pt x="500" y="2227"/>
                      <a:pt x="1119" y="2227"/>
                    </a:cubicBezTo>
                    <a:lnTo>
                      <a:pt x="11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4"/>
              <p:cNvSpPr/>
              <p:nvPr/>
            </p:nvSpPr>
            <p:spPr>
              <a:xfrm>
                <a:off x="697400" y="1021375"/>
                <a:ext cx="279525" cy="236975"/>
              </a:xfrm>
              <a:custGeom>
                <a:avLst/>
                <a:gdLst/>
                <a:ahLst/>
                <a:cxnLst/>
                <a:rect l="l" t="t" r="r" b="b"/>
                <a:pathLst>
                  <a:path w="11181" h="9479" extrusionOk="0">
                    <a:moveTo>
                      <a:pt x="1084" y="1"/>
                    </a:moveTo>
                    <a:cubicBezTo>
                      <a:pt x="489" y="1"/>
                      <a:pt x="0" y="477"/>
                      <a:pt x="0" y="1084"/>
                    </a:cubicBezTo>
                    <a:lnTo>
                      <a:pt x="0" y="8395"/>
                    </a:lnTo>
                    <a:cubicBezTo>
                      <a:pt x="0" y="8990"/>
                      <a:pt x="489" y="9478"/>
                      <a:pt x="1084" y="9478"/>
                    </a:cubicBezTo>
                    <a:lnTo>
                      <a:pt x="10097" y="9478"/>
                    </a:lnTo>
                    <a:cubicBezTo>
                      <a:pt x="10692" y="9478"/>
                      <a:pt x="11180" y="8990"/>
                      <a:pt x="11180" y="8395"/>
                    </a:cubicBezTo>
                    <a:lnTo>
                      <a:pt x="11180" y="1084"/>
                    </a:lnTo>
                    <a:cubicBezTo>
                      <a:pt x="11180" y="477"/>
                      <a:pt x="10692" y="1"/>
                      <a:pt x="10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4"/>
              <p:cNvSpPr/>
              <p:nvPr/>
            </p:nvSpPr>
            <p:spPr>
              <a:xfrm>
                <a:off x="723000" y="1160975"/>
                <a:ext cx="228325" cy="72075"/>
              </a:xfrm>
              <a:custGeom>
                <a:avLst/>
                <a:gdLst/>
                <a:ahLst/>
                <a:cxnLst/>
                <a:rect l="l" t="t" r="r" b="b"/>
                <a:pathLst>
                  <a:path w="9133" h="2883" extrusionOk="0">
                    <a:moveTo>
                      <a:pt x="1381" y="1"/>
                    </a:moveTo>
                    <a:cubicBezTo>
                      <a:pt x="619" y="1"/>
                      <a:pt x="0" y="644"/>
                      <a:pt x="0" y="1442"/>
                    </a:cubicBezTo>
                    <a:cubicBezTo>
                      <a:pt x="0" y="2227"/>
                      <a:pt x="619" y="2882"/>
                      <a:pt x="1381" y="2882"/>
                    </a:cubicBezTo>
                    <a:lnTo>
                      <a:pt x="7739" y="2882"/>
                    </a:lnTo>
                    <a:cubicBezTo>
                      <a:pt x="8513" y="2882"/>
                      <a:pt x="9132" y="2227"/>
                      <a:pt x="9132" y="1442"/>
                    </a:cubicBezTo>
                    <a:cubicBezTo>
                      <a:pt x="9132" y="644"/>
                      <a:pt x="8513" y="1"/>
                      <a:pt x="7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4"/>
              <p:cNvSpPr/>
              <p:nvPr/>
            </p:nvSpPr>
            <p:spPr>
              <a:xfrm>
                <a:off x="750650" y="1078700"/>
                <a:ext cx="65525" cy="58175"/>
              </a:xfrm>
              <a:custGeom>
                <a:avLst/>
                <a:gdLst/>
                <a:ahLst/>
                <a:cxnLst/>
                <a:rect l="l" t="t" r="r" b="b"/>
                <a:pathLst>
                  <a:path w="2621" h="2327" extrusionOk="0">
                    <a:moveTo>
                      <a:pt x="489" y="1"/>
                    </a:moveTo>
                    <a:cubicBezTo>
                      <a:pt x="230" y="1"/>
                      <a:pt x="1" y="339"/>
                      <a:pt x="240" y="577"/>
                    </a:cubicBezTo>
                    <a:cubicBezTo>
                      <a:pt x="787" y="1125"/>
                      <a:pt x="1335" y="1697"/>
                      <a:pt x="1895" y="2232"/>
                    </a:cubicBezTo>
                    <a:cubicBezTo>
                      <a:pt x="1966" y="2299"/>
                      <a:pt x="2046" y="2327"/>
                      <a:pt x="2122" y="2327"/>
                    </a:cubicBezTo>
                    <a:cubicBezTo>
                      <a:pt x="2389" y="2327"/>
                      <a:pt x="2621" y="1987"/>
                      <a:pt x="2371" y="1756"/>
                    </a:cubicBezTo>
                    <a:cubicBezTo>
                      <a:pt x="1811" y="1220"/>
                      <a:pt x="1264" y="649"/>
                      <a:pt x="716" y="101"/>
                    </a:cubicBezTo>
                    <a:cubicBezTo>
                      <a:pt x="645" y="30"/>
                      <a:pt x="566"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4"/>
              <p:cNvSpPr/>
              <p:nvPr/>
            </p:nvSpPr>
            <p:spPr>
              <a:xfrm>
                <a:off x="750375" y="1078700"/>
                <a:ext cx="65525" cy="58175"/>
              </a:xfrm>
              <a:custGeom>
                <a:avLst/>
                <a:gdLst/>
                <a:ahLst/>
                <a:cxnLst/>
                <a:rect l="l" t="t" r="r" b="b"/>
                <a:pathLst>
                  <a:path w="2621" h="2327" extrusionOk="0">
                    <a:moveTo>
                      <a:pt x="2133" y="1"/>
                    </a:moveTo>
                    <a:cubicBezTo>
                      <a:pt x="2056" y="1"/>
                      <a:pt x="1976" y="30"/>
                      <a:pt x="1906" y="101"/>
                    </a:cubicBezTo>
                    <a:cubicBezTo>
                      <a:pt x="1358" y="649"/>
                      <a:pt x="810" y="1220"/>
                      <a:pt x="251" y="1756"/>
                    </a:cubicBezTo>
                    <a:cubicBezTo>
                      <a:pt x="1" y="1987"/>
                      <a:pt x="240" y="2327"/>
                      <a:pt x="504" y="2327"/>
                    </a:cubicBezTo>
                    <a:cubicBezTo>
                      <a:pt x="580" y="2327"/>
                      <a:pt x="658" y="2299"/>
                      <a:pt x="727" y="2232"/>
                    </a:cubicBezTo>
                    <a:cubicBezTo>
                      <a:pt x="1287" y="1697"/>
                      <a:pt x="1834" y="1125"/>
                      <a:pt x="2382" y="577"/>
                    </a:cubicBezTo>
                    <a:cubicBezTo>
                      <a:pt x="2621" y="339"/>
                      <a:pt x="2392"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4"/>
              <p:cNvSpPr/>
              <p:nvPr/>
            </p:nvSpPr>
            <p:spPr>
              <a:xfrm>
                <a:off x="854550" y="1078700"/>
                <a:ext cx="65525" cy="58175"/>
              </a:xfrm>
              <a:custGeom>
                <a:avLst/>
                <a:gdLst/>
                <a:ahLst/>
                <a:cxnLst/>
                <a:rect l="l" t="t" r="r" b="b"/>
                <a:pathLst>
                  <a:path w="2621" h="2327" extrusionOk="0">
                    <a:moveTo>
                      <a:pt x="488" y="1"/>
                    </a:moveTo>
                    <a:cubicBezTo>
                      <a:pt x="229" y="1"/>
                      <a:pt x="0" y="339"/>
                      <a:pt x="239" y="577"/>
                    </a:cubicBezTo>
                    <a:cubicBezTo>
                      <a:pt x="787" y="1125"/>
                      <a:pt x="1334" y="1697"/>
                      <a:pt x="1894" y="2232"/>
                    </a:cubicBezTo>
                    <a:cubicBezTo>
                      <a:pt x="1963" y="2299"/>
                      <a:pt x="2041" y="2327"/>
                      <a:pt x="2117" y="2327"/>
                    </a:cubicBezTo>
                    <a:cubicBezTo>
                      <a:pt x="2381" y="2327"/>
                      <a:pt x="2620" y="1987"/>
                      <a:pt x="2370" y="1756"/>
                    </a:cubicBezTo>
                    <a:cubicBezTo>
                      <a:pt x="1811" y="1220"/>
                      <a:pt x="1263" y="649"/>
                      <a:pt x="715" y="101"/>
                    </a:cubicBezTo>
                    <a:cubicBezTo>
                      <a:pt x="644" y="30"/>
                      <a:pt x="56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4"/>
              <p:cNvSpPr/>
              <p:nvPr/>
            </p:nvSpPr>
            <p:spPr>
              <a:xfrm>
                <a:off x="854275" y="1078700"/>
                <a:ext cx="65500" cy="58175"/>
              </a:xfrm>
              <a:custGeom>
                <a:avLst/>
                <a:gdLst/>
                <a:ahLst/>
                <a:cxnLst/>
                <a:rect l="l" t="t" r="r" b="b"/>
                <a:pathLst>
                  <a:path w="2620" h="2327" extrusionOk="0">
                    <a:moveTo>
                      <a:pt x="2132" y="1"/>
                    </a:moveTo>
                    <a:cubicBezTo>
                      <a:pt x="2055" y="1"/>
                      <a:pt x="1976" y="30"/>
                      <a:pt x="1905" y="101"/>
                    </a:cubicBezTo>
                    <a:cubicBezTo>
                      <a:pt x="1357" y="649"/>
                      <a:pt x="810" y="1220"/>
                      <a:pt x="250" y="1756"/>
                    </a:cubicBezTo>
                    <a:cubicBezTo>
                      <a:pt x="0" y="1987"/>
                      <a:pt x="239" y="2327"/>
                      <a:pt x="504" y="2327"/>
                    </a:cubicBezTo>
                    <a:cubicBezTo>
                      <a:pt x="579" y="2327"/>
                      <a:pt x="657" y="2299"/>
                      <a:pt x="726" y="2232"/>
                    </a:cubicBezTo>
                    <a:cubicBezTo>
                      <a:pt x="1286" y="1697"/>
                      <a:pt x="1834" y="1125"/>
                      <a:pt x="2381" y="577"/>
                    </a:cubicBezTo>
                    <a:cubicBezTo>
                      <a:pt x="2620" y="339"/>
                      <a:pt x="2391"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4"/>
              <p:cNvSpPr/>
              <p:nvPr/>
            </p:nvSpPr>
            <p:spPr>
              <a:xfrm>
                <a:off x="734900" y="1170500"/>
                <a:ext cx="28000" cy="53025"/>
              </a:xfrm>
              <a:custGeom>
                <a:avLst/>
                <a:gdLst/>
                <a:ahLst/>
                <a:cxnLst/>
                <a:rect l="l" t="t" r="r" b="b"/>
                <a:pathLst>
                  <a:path w="1120" h="2121" extrusionOk="0">
                    <a:moveTo>
                      <a:pt x="1060" y="1"/>
                    </a:moveTo>
                    <a:cubicBezTo>
                      <a:pt x="477" y="1"/>
                      <a:pt x="1" y="477"/>
                      <a:pt x="1" y="1061"/>
                    </a:cubicBezTo>
                    <a:cubicBezTo>
                      <a:pt x="1" y="1644"/>
                      <a:pt x="477" y="2120"/>
                      <a:pt x="1060" y="2120"/>
                    </a:cubicBezTo>
                    <a:lnTo>
                      <a:pt x="1120" y="2120"/>
                    </a:lnTo>
                    <a:lnTo>
                      <a:pt x="1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4"/>
              <p:cNvSpPr/>
              <p:nvPr/>
            </p:nvSpPr>
            <p:spPr>
              <a:xfrm>
                <a:off x="762875"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4"/>
              <p:cNvSpPr/>
              <p:nvPr/>
            </p:nvSpPr>
            <p:spPr>
              <a:xfrm>
                <a:off x="800100" y="1170500"/>
                <a:ext cx="37225" cy="53025"/>
              </a:xfrm>
              <a:custGeom>
                <a:avLst/>
                <a:gdLst/>
                <a:ahLst/>
                <a:cxnLst/>
                <a:rect l="l" t="t" r="r" b="b"/>
                <a:pathLst>
                  <a:path w="1489" h="2121" extrusionOk="0">
                    <a:moveTo>
                      <a:pt x="0" y="1"/>
                    </a:moveTo>
                    <a:lnTo>
                      <a:pt x="0" y="2120"/>
                    </a:lnTo>
                    <a:lnTo>
                      <a:pt x="1488" y="2120"/>
                    </a:lnTo>
                    <a:lnTo>
                      <a:pt x="14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4"/>
              <p:cNvSpPr/>
              <p:nvPr/>
            </p:nvSpPr>
            <p:spPr>
              <a:xfrm>
                <a:off x="874200"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4"/>
              <p:cNvSpPr/>
              <p:nvPr/>
            </p:nvSpPr>
            <p:spPr>
              <a:xfrm>
                <a:off x="911400" y="1170500"/>
                <a:ext cx="28025" cy="53025"/>
              </a:xfrm>
              <a:custGeom>
                <a:avLst/>
                <a:gdLst/>
                <a:ahLst/>
                <a:cxnLst/>
                <a:rect l="l" t="t" r="r" b="b"/>
                <a:pathLst>
                  <a:path w="1121" h="2121" extrusionOk="0">
                    <a:moveTo>
                      <a:pt x="1" y="1"/>
                    </a:moveTo>
                    <a:lnTo>
                      <a:pt x="1" y="2120"/>
                    </a:lnTo>
                    <a:lnTo>
                      <a:pt x="60" y="2120"/>
                    </a:lnTo>
                    <a:cubicBezTo>
                      <a:pt x="644" y="2120"/>
                      <a:pt x="1120" y="1644"/>
                      <a:pt x="1120" y="1061"/>
                    </a:cubicBezTo>
                    <a:cubicBezTo>
                      <a:pt x="1120" y="465"/>
                      <a:pt x="644"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4"/>
              <p:cNvSpPr/>
              <p:nvPr/>
            </p:nvSpPr>
            <p:spPr>
              <a:xfrm>
                <a:off x="837300" y="1170500"/>
                <a:ext cx="36925" cy="53025"/>
              </a:xfrm>
              <a:custGeom>
                <a:avLst/>
                <a:gdLst/>
                <a:ahLst/>
                <a:cxnLst/>
                <a:rect l="l" t="t" r="r" b="b"/>
                <a:pathLst>
                  <a:path w="1477" h="2121" extrusionOk="0">
                    <a:moveTo>
                      <a:pt x="0" y="1"/>
                    </a:moveTo>
                    <a:lnTo>
                      <a:pt x="0" y="2120"/>
                    </a:lnTo>
                    <a:lnTo>
                      <a:pt x="1477" y="2120"/>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4"/>
              <p:cNvSpPr/>
              <p:nvPr/>
            </p:nvSpPr>
            <p:spPr>
              <a:xfrm>
                <a:off x="667025" y="1279450"/>
                <a:ext cx="339950" cy="42300"/>
              </a:xfrm>
              <a:custGeom>
                <a:avLst/>
                <a:gdLst/>
                <a:ahLst/>
                <a:cxnLst/>
                <a:rect l="l" t="t" r="r" b="b"/>
                <a:pathLst>
                  <a:path w="13598" h="1692" extrusionOk="0">
                    <a:moveTo>
                      <a:pt x="1" y="1"/>
                    </a:moveTo>
                    <a:lnTo>
                      <a:pt x="1" y="1691"/>
                    </a:lnTo>
                    <a:lnTo>
                      <a:pt x="13598" y="1691"/>
                    </a:lnTo>
                    <a:lnTo>
                      <a:pt x="13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4"/>
              <p:cNvSpPr/>
              <p:nvPr/>
            </p:nvSpPr>
            <p:spPr>
              <a:xfrm>
                <a:off x="667025" y="1301775"/>
                <a:ext cx="339950" cy="18775"/>
              </a:xfrm>
              <a:custGeom>
                <a:avLst/>
                <a:gdLst/>
                <a:ahLst/>
                <a:cxnLst/>
                <a:rect l="l" t="t" r="r" b="b"/>
                <a:pathLst>
                  <a:path w="13598" h="751" extrusionOk="0">
                    <a:moveTo>
                      <a:pt x="1" y="1"/>
                    </a:moveTo>
                    <a:lnTo>
                      <a:pt x="1" y="751"/>
                    </a:lnTo>
                    <a:lnTo>
                      <a:pt x="13598" y="751"/>
                    </a:lnTo>
                    <a:lnTo>
                      <a:pt x="135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4"/>
              <p:cNvSpPr/>
              <p:nvPr/>
            </p:nvSpPr>
            <p:spPr>
              <a:xfrm>
                <a:off x="738175" y="1405350"/>
                <a:ext cx="197975" cy="112850"/>
              </a:xfrm>
              <a:custGeom>
                <a:avLst/>
                <a:gdLst/>
                <a:ahLst/>
                <a:cxnLst/>
                <a:rect l="l" t="t" r="r" b="b"/>
                <a:pathLst>
                  <a:path w="7919" h="4514" extrusionOk="0">
                    <a:moveTo>
                      <a:pt x="1477" y="1"/>
                    </a:moveTo>
                    <a:cubicBezTo>
                      <a:pt x="667" y="1"/>
                      <a:pt x="1" y="668"/>
                      <a:pt x="1" y="1477"/>
                    </a:cubicBezTo>
                    <a:lnTo>
                      <a:pt x="1" y="3037"/>
                    </a:lnTo>
                    <a:cubicBezTo>
                      <a:pt x="1" y="3847"/>
                      <a:pt x="667" y="4513"/>
                      <a:pt x="1477" y="4513"/>
                    </a:cubicBezTo>
                    <a:lnTo>
                      <a:pt x="6442" y="4513"/>
                    </a:lnTo>
                    <a:cubicBezTo>
                      <a:pt x="7251" y="4513"/>
                      <a:pt x="7918" y="3847"/>
                      <a:pt x="7918" y="3037"/>
                    </a:cubicBezTo>
                    <a:lnTo>
                      <a:pt x="7918" y="1477"/>
                    </a:lnTo>
                    <a:cubicBezTo>
                      <a:pt x="7918" y="668"/>
                      <a:pt x="7251" y="1"/>
                      <a:pt x="6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4"/>
              <p:cNvSpPr/>
              <p:nvPr/>
            </p:nvSpPr>
            <p:spPr>
              <a:xfrm>
                <a:off x="738175" y="1348200"/>
                <a:ext cx="37225" cy="36950"/>
              </a:xfrm>
              <a:custGeom>
                <a:avLst/>
                <a:gdLst/>
                <a:ahLst/>
                <a:cxnLst/>
                <a:rect l="l" t="t" r="r" b="b"/>
                <a:pathLst>
                  <a:path w="1489" h="1478" extrusionOk="0">
                    <a:moveTo>
                      <a:pt x="739" y="1"/>
                    </a:moveTo>
                    <a:cubicBezTo>
                      <a:pt x="334" y="1"/>
                      <a:pt x="1" y="334"/>
                      <a:pt x="1" y="739"/>
                    </a:cubicBezTo>
                    <a:cubicBezTo>
                      <a:pt x="1" y="1144"/>
                      <a:pt x="334" y="1477"/>
                      <a:pt x="739" y="1477"/>
                    </a:cubicBezTo>
                    <a:cubicBezTo>
                      <a:pt x="1155" y="1477"/>
                      <a:pt x="1489" y="1144"/>
                      <a:pt x="1489" y="739"/>
                    </a:cubicBezTo>
                    <a:cubicBezTo>
                      <a:pt x="1489" y="334"/>
                      <a:pt x="1155" y="1"/>
                      <a:pt x="7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4"/>
              <p:cNvSpPr/>
              <p:nvPr/>
            </p:nvSpPr>
            <p:spPr>
              <a:xfrm>
                <a:off x="808425" y="1348200"/>
                <a:ext cx="127725" cy="36950"/>
              </a:xfrm>
              <a:custGeom>
                <a:avLst/>
                <a:gdLst/>
                <a:ahLst/>
                <a:cxnLst/>
                <a:rect l="l" t="t" r="r" b="b"/>
                <a:pathLst>
                  <a:path w="5109" h="1478" extrusionOk="0">
                    <a:moveTo>
                      <a:pt x="0" y="1"/>
                    </a:moveTo>
                    <a:lnTo>
                      <a:pt x="0" y="1477"/>
                    </a:lnTo>
                    <a:lnTo>
                      <a:pt x="5108" y="1477"/>
                    </a:lnTo>
                    <a:lnTo>
                      <a:pt x="51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4"/>
              <p:cNvSpPr/>
              <p:nvPr/>
            </p:nvSpPr>
            <p:spPr>
              <a:xfrm>
                <a:off x="907250" y="1665800"/>
                <a:ext cx="48250" cy="55100"/>
              </a:xfrm>
              <a:custGeom>
                <a:avLst/>
                <a:gdLst/>
                <a:ahLst/>
                <a:cxnLst/>
                <a:rect l="l" t="t" r="r" b="b"/>
                <a:pathLst>
                  <a:path w="1930" h="2204" extrusionOk="0">
                    <a:moveTo>
                      <a:pt x="965" y="1"/>
                    </a:moveTo>
                    <a:cubicBezTo>
                      <a:pt x="429" y="1"/>
                      <a:pt x="0" y="441"/>
                      <a:pt x="0" y="977"/>
                    </a:cubicBezTo>
                    <a:lnTo>
                      <a:pt x="0" y="1239"/>
                    </a:lnTo>
                    <a:cubicBezTo>
                      <a:pt x="0" y="1775"/>
                      <a:pt x="429" y="2204"/>
                      <a:pt x="965" y="2204"/>
                    </a:cubicBezTo>
                    <a:cubicBezTo>
                      <a:pt x="1500" y="2204"/>
                      <a:pt x="1929" y="1775"/>
                      <a:pt x="1929" y="1239"/>
                    </a:cubicBezTo>
                    <a:lnTo>
                      <a:pt x="1929" y="977"/>
                    </a:lnTo>
                    <a:cubicBezTo>
                      <a:pt x="1929" y="441"/>
                      <a:pt x="1500" y="1"/>
                      <a:pt x="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4"/>
              <p:cNvSpPr/>
              <p:nvPr/>
            </p:nvSpPr>
            <p:spPr>
              <a:xfrm>
                <a:off x="717625" y="1665800"/>
                <a:ext cx="48550" cy="55100"/>
              </a:xfrm>
              <a:custGeom>
                <a:avLst/>
                <a:gdLst/>
                <a:ahLst/>
                <a:cxnLst/>
                <a:rect l="l" t="t" r="r" b="b"/>
                <a:pathLst>
                  <a:path w="1942" h="2204" extrusionOk="0">
                    <a:moveTo>
                      <a:pt x="977" y="1"/>
                    </a:moveTo>
                    <a:cubicBezTo>
                      <a:pt x="442" y="1"/>
                      <a:pt x="1" y="441"/>
                      <a:pt x="1" y="977"/>
                    </a:cubicBezTo>
                    <a:lnTo>
                      <a:pt x="1" y="1239"/>
                    </a:lnTo>
                    <a:cubicBezTo>
                      <a:pt x="1" y="1775"/>
                      <a:pt x="442" y="2204"/>
                      <a:pt x="977" y="2204"/>
                    </a:cubicBezTo>
                    <a:cubicBezTo>
                      <a:pt x="1513" y="2204"/>
                      <a:pt x="1942" y="1775"/>
                      <a:pt x="1942" y="1239"/>
                    </a:cubicBezTo>
                    <a:lnTo>
                      <a:pt x="1942" y="977"/>
                    </a:lnTo>
                    <a:cubicBezTo>
                      <a:pt x="1942" y="441"/>
                      <a:pt x="1513"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4"/>
              <p:cNvSpPr/>
              <p:nvPr/>
            </p:nvSpPr>
            <p:spPr>
              <a:xfrm>
                <a:off x="659600" y="1695575"/>
                <a:ext cx="116100" cy="35750"/>
              </a:xfrm>
              <a:custGeom>
                <a:avLst/>
                <a:gdLst/>
                <a:ahLst/>
                <a:cxnLst/>
                <a:rect l="l" t="t" r="r" b="b"/>
                <a:pathLst>
                  <a:path w="4644" h="1430" extrusionOk="0">
                    <a:moveTo>
                      <a:pt x="0" y="1"/>
                    </a:moveTo>
                    <a:lnTo>
                      <a:pt x="0"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4"/>
              <p:cNvSpPr/>
              <p:nvPr/>
            </p:nvSpPr>
            <p:spPr>
              <a:xfrm>
                <a:off x="898600" y="1695575"/>
                <a:ext cx="116125" cy="35750"/>
              </a:xfrm>
              <a:custGeom>
                <a:avLst/>
                <a:gdLst/>
                <a:ahLst/>
                <a:cxnLst/>
                <a:rect l="l" t="t" r="r" b="b"/>
                <a:pathLst>
                  <a:path w="4645" h="1430" extrusionOk="0">
                    <a:moveTo>
                      <a:pt x="1" y="1"/>
                    </a:moveTo>
                    <a:lnTo>
                      <a:pt x="1"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4"/>
              <p:cNvSpPr/>
              <p:nvPr/>
            </p:nvSpPr>
            <p:spPr>
              <a:xfrm>
                <a:off x="556300" y="1549725"/>
                <a:ext cx="109875" cy="92900"/>
              </a:xfrm>
              <a:custGeom>
                <a:avLst/>
                <a:gdLst/>
                <a:ahLst/>
                <a:cxnLst/>
                <a:rect l="l" t="t" r="r" b="b"/>
                <a:pathLst>
                  <a:path w="4395" h="3716" extrusionOk="0">
                    <a:moveTo>
                      <a:pt x="2192" y="1"/>
                    </a:moveTo>
                    <a:cubicBezTo>
                      <a:pt x="989" y="1"/>
                      <a:pt x="1" y="989"/>
                      <a:pt x="1" y="2191"/>
                    </a:cubicBezTo>
                    <a:lnTo>
                      <a:pt x="1" y="3703"/>
                    </a:lnTo>
                    <a:lnTo>
                      <a:pt x="1168" y="3703"/>
                    </a:lnTo>
                    <a:lnTo>
                      <a:pt x="1168" y="2191"/>
                    </a:lnTo>
                    <a:cubicBezTo>
                      <a:pt x="1168" y="1632"/>
                      <a:pt x="1632" y="1167"/>
                      <a:pt x="2192" y="1167"/>
                    </a:cubicBezTo>
                    <a:cubicBezTo>
                      <a:pt x="2763" y="1167"/>
                      <a:pt x="3227" y="1632"/>
                      <a:pt x="3227" y="2191"/>
                    </a:cubicBezTo>
                    <a:lnTo>
                      <a:pt x="3227" y="3715"/>
                    </a:lnTo>
                    <a:lnTo>
                      <a:pt x="4394" y="3715"/>
                    </a:lnTo>
                    <a:lnTo>
                      <a:pt x="4394" y="2191"/>
                    </a:lnTo>
                    <a:cubicBezTo>
                      <a:pt x="4394"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4"/>
              <p:cNvSpPr/>
              <p:nvPr/>
            </p:nvSpPr>
            <p:spPr>
              <a:xfrm>
                <a:off x="1006950" y="1549725"/>
                <a:ext cx="109575" cy="92900"/>
              </a:xfrm>
              <a:custGeom>
                <a:avLst/>
                <a:gdLst/>
                <a:ahLst/>
                <a:cxnLst/>
                <a:rect l="l" t="t" r="r" b="b"/>
                <a:pathLst>
                  <a:path w="4383" h="3716" extrusionOk="0">
                    <a:moveTo>
                      <a:pt x="2192" y="1"/>
                    </a:moveTo>
                    <a:cubicBezTo>
                      <a:pt x="977" y="1"/>
                      <a:pt x="1" y="989"/>
                      <a:pt x="1" y="2191"/>
                    </a:cubicBezTo>
                    <a:lnTo>
                      <a:pt x="1" y="3703"/>
                    </a:lnTo>
                    <a:lnTo>
                      <a:pt x="1168" y="3703"/>
                    </a:lnTo>
                    <a:lnTo>
                      <a:pt x="1168" y="2191"/>
                    </a:lnTo>
                    <a:cubicBezTo>
                      <a:pt x="1168" y="1632"/>
                      <a:pt x="1632" y="1167"/>
                      <a:pt x="2192" y="1167"/>
                    </a:cubicBezTo>
                    <a:cubicBezTo>
                      <a:pt x="2763" y="1167"/>
                      <a:pt x="3216" y="1632"/>
                      <a:pt x="3216" y="2191"/>
                    </a:cubicBezTo>
                    <a:lnTo>
                      <a:pt x="3216" y="3715"/>
                    </a:lnTo>
                    <a:lnTo>
                      <a:pt x="4382" y="3715"/>
                    </a:lnTo>
                    <a:lnTo>
                      <a:pt x="4382" y="2191"/>
                    </a:lnTo>
                    <a:cubicBezTo>
                      <a:pt x="4382"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12" name="Google Shape;2512;p44"/>
          <p:cNvGrpSpPr/>
          <p:nvPr/>
        </p:nvGrpSpPr>
        <p:grpSpPr>
          <a:xfrm>
            <a:off x="6692516" y="505713"/>
            <a:ext cx="234762" cy="218290"/>
            <a:chOff x="8652775" y="883650"/>
            <a:chExt cx="38125" cy="35450"/>
          </a:xfrm>
        </p:grpSpPr>
        <p:sp>
          <p:nvSpPr>
            <p:cNvPr id="2513" name="Google Shape;2513;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3FF3B270-9E45-DA28-FBB2-A91D1599F7C3}"/>
              </a:ext>
            </a:extLst>
          </p:cNvPr>
          <p:cNvSpPr txBox="1"/>
          <p:nvPr/>
        </p:nvSpPr>
        <p:spPr>
          <a:xfrm>
            <a:off x="2267500" y="579318"/>
            <a:ext cx="3397084" cy="584775"/>
          </a:xfrm>
          <a:prstGeom prst="rect">
            <a:avLst/>
          </a:prstGeom>
          <a:noFill/>
        </p:spPr>
        <p:txBody>
          <a:bodyPr wrap="none" lIns="91440" tIns="45720" rIns="91440" bIns="45720" rtlCol="0" anchor="t">
            <a:spAutoFit/>
          </a:bodyPr>
          <a:lstStyle/>
          <a:p>
            <a:r>
              <a:rPr lang="en-US" sz="3200" b="1">
                <a:solidFill>
                  <a:schemeClr val="accent6"/>
                </a:solidFill>
                <a:latin typeface="Inter"/>
                <a:ea typeface="Inter"/>
              </a:rPr>
              <a:t>3. Flame Sensor</a:t>
            </a:r>
            <a:endParaRPr lang="en-US" sz="3200" b="1">
              <a:solidFill>
                <a:schemeClr val="accent6"/>
              </a:solidFill>
              <a:latin typeface="Inter" panose="020B0604020202020204" charset="0"/>
              <a:ea typeface="Inter" panose="020B0604020202020204" charset="0"/>
            </a:endParaRPr>
          </a:p>
        </p:txBody>
      </p:sp>
      <p:pic>
        <p:nvPicPr>
          <p:cNvPr id="3" name="Picture 2">
            <a:extLst>
              <a:ext uri="{FF2B5EF4-FFF2-40B4-BE49-F238E27FC236}">
                <a16:creationId xmlns:a16="http://schemas.microsoft.com/office/drawing/2014/main" id="{3E267B84-9A1F-C22A-8ADD-C490680611C5}"/>
              </a:ext>
            </a:extLst>
          </p:cNvPr>
          <p:cNvPicPr>
            <a:picLocks noChangeAspect="1"/>
          </p:cNvPicPr>
          <p:nvPr/>
        </p:nvPicPr>
        <p:blipFill>
          <a:blip r:embed="rId3"/>
          <a:stretch>
            <a:fillRect/>
          </a:stretch>
        </p:blipFill>
        <p:spPr>
          <a:xfrm rot="7308009">
            <a:off x="6770530" y="1487721"/>
            <a:ext cx="2743200" cy="20057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4933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2"/>
          <p:cNvSpPr/>
          <p:nvPr/>
        </p:nvSpPr>
        <p:spPr>
          <a:xfrm>
            <a:off x="449150" y="354975"/>
            <a:ext cx="4795800" cy="44190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txBox="1">
            <a:spLocks noGrp="1"/>
          </p:cNvSpPr>
          <p:nvPr>
            <p:ph type="ctrTitle"/>
          </p:nvPr>
        </p:nvSpPr>
        <p:spPr>
          <a:xfrm>
            <a:off x="522851" y="884791"/>
            <a:ext cx="4510194" cy="2048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Robot Car</a:t>
            </a:r>
            <a:br>
              <a:rPr lang="en"/>
            </a:br>
            <a:r>
              <a:rPr lang="en"/>
              <a:t>Azza</a:t>
            </a:r>
            <a:endParaRPr/>
          </a:p>
        </p:txBody>
      </p:sp>
      <p:sp>
        <p:nvSpPr>
          <p:cNvPr id="514" name="Google Shape;514;p32"/>
          <p:cNvSpPr txBox="1">
            <a:spLocks noGrp="1"/>
          </p:cNvSpPr>
          <p:nvPr>
            <p:ph type="subTitle" idx="1"/>
          </p:nvPr>
        </p:nvSpPr>
        <p:spPr>
          <a:xfrm>
            <a:off x="723500" y="3233700"/>
            <a:ext cx="28698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IoT Project</a:t>
            </a:r>
            <a:endParaRPr/>
          </a:p>
        </p:txBody>
      </p:sp>
      <p:grpSp>
        <p:nvGrpSpPr>
          <p:cNvPr id="515" name="Google Shape;515;p32"/>
          <p:cNvGrpSpPr/>
          <p:nvPr/>
        </p:nvGrpSpPr>
        <p:grpSpPr>
          <a:xfrm>
            <a:off x="5111273" y="97017"/>
            <a:ext cx="1088320" cy="1251963"/>
            <a:chOff x="2258600" y="1433188"/>
            <a:chExt cx="467050" cy="537300"/>
          </a:xfrm>
        </p:grpSpPr>
        <p:sp>
          <p:nvSpPr>
            <p:cNvPr id="516" name="Google Shape;516;p32"/>
            <p:cNvSpPr/>
            <p:nvPr/>
          </p:nvSpPr>
          <p:spPr>
            <a:xfrm>
              <a:off x="2258600" y="1433350"/>
              <a:ext cx="467050" cy="536975"/>
            </a:xfrm>
            <a:custGeom>
              <a:avLst/>
              <a:gdLst/>
              <a:ahLst/>
              <a:cxnLst/>
              <a:rect l="l" t="t" r="r" b="b"/>
              <a:pathLst>
                <a:path w="18682" h="21479" extrusionOk="0">
                  <a:moveTo>
                    <a:pt x="9347" y="607"/>
                  </a:moveTo>
                  <a:cubicBezTo>
                    <a:pt x="9740" y="607"/>
                    <a:pt x="10050" y="929"/>
                    <a:pt x="10050" y="1322"/>
                  </a:cubicBezTo>
                  <a:cubicBezTo>
                    <a:pt x="10050" y="1715"/>
                    <a:pt x="9740" y="2024"/>
                    <a:pt x="9347" y="2024"/>
                  </a:cubicBezTo>
                  <a:cubicBezTo>
                    <a:pt x="8954" y="2024"/>
                    <a:pt x="8633" y="1715"/>
                    <a:pt x="8633" y="1322"/>
                  </a:cubicBezTo>
                  <a:cubicBezTo>
                    <a:pt x="8633" y="929"/>
                    <a:pt x="8954" y="607"/>
                    <a:pt x="9347" y="607"/>
                  </a:cubicBezTo>
                  <a:close/>
                  <a:moveTo>
                    <a:pt x="9347" y="0"/>
                  </a:moveTo>
                  <a:cubicBezTo>
                    <a:pt x="8609" y="0"/>
                    <a:pt x="8025" y="583"/>
                    <a:pt x="8025" y="1322"/>
                  </a:cubicBezTo>
                  <a:cubicBezTo>
                    <a:pt x="8025" y="1905"/>
                    <a:pt x="8395" y="2393"/>
                    <a:pt x="8918" y="2572"/>
                  </a:cubicBezTo>
                  <a:lnTo>
                    <a:pt x="8918" y="3608"/>
                  </a:lnTo>
                  <a:cubicBezTo>
                    <a:pt x="6120" y="3739"/>
                    <a:pt x="3656" y="5155"/>
                    <a:pt x="2108" y="7287"/>
                  </a:cubicBezTo>
                  <a:cubicBezTo>
                    <a:pt x="1906" y="7560"/>
                    <a:pt x="1727" y="7858"/>
                    <a:pt x="1548" y="8156"/>
                  </a:cubicBezTo>
                  <a:lnTo>
                    <a:pt x="1167" y="8156"/>
                  </a:lnTo>
                  <a:cubicBezTo>
                    <a:pt x="417" y="9489"/>
                    <a:pt x="1" y="11037"/>
                    <a:pt x="1" y="12668"/>
                  </a:cubicBezTo>
                  <a:cubicBezTo>
                    <a:pt x="1" y="12847"/>
                    <a:pt x="1" y="13014"/>
                    <a:pt x="13" y="13180"/>
                  </a:cubicBezTo>
                  <a:lnTo>
                    <a:pt x="429" y="13180"/>
                  </a:lnTo>
                  <a:cubicBezTo>
                    <a:pt x="441" y="13442"/>
                    <a:pt x="477" y="13704"/>
                    <a:pt x="513" y="13954"/>
                  </a:cubicBezTo>
                  <a:cubicBezTo>
                    <a:pt x="1191" y="18217"/>
                    <a:pt x="4882" y="21479"/>
                    <a:pt x="9347" y="21479"/>
                  </a:cubicBezTo>
                  <a:cubicBezTo>
                    <a:pt x="13800" y="21479"/>
                    <a:pt x="17491" y="18217"/>
                    <a:pt x="18170" y="13954"/>
                  </a:cubicBezTo>
                  <a:cubicBezTo>
                    <a:pt x="18205" y="13704"/>
                    <a:pt x="18241" y="13442"/>
                    <a:pt x="18253" y="13180"/>
                  </a:cubicBezTo>
                  <a:lnTo>
                    <a:pt x="18670" y="13180"/>
                  </a:lnTo>
                  <a:cubicBezTo>
                    <a:pt x="18682" y="13014"/>
                    <a:pt x="18682" y="12847"/>
                    <a:pt x="18682" y="12668"/>
                  </a:cubicBezTo>
                  <a:cubicBezTo>
                    <a:pt x="18682" y="11025"/>
                    <a:pt x="18265" y="9489"/>
                    <a:pt x="17515" y="8156"/>
                  </a:cubicBezTo>
                  <a:lnTo>
                    <a:pt x="17134" y="8156"/>
                  </a:lnTo>
                  <a:cubicBezTo>
                    <a:pt x="16967" y="7858"/>
                    <a:pt x="16777" y="7572"/>
                    <a:pt x="16574" y="7287"/>
                  </a:cubicBezTo>
                  <a:cubicBezTo>
                    <a:pt x="15026" y="5155"/>
                    <a:pt x="12562" y="3739"/>
                    <a:pt x="9764" y="3608"/>
                  </a:cubicBezTo>
                  <a:lnTo>
                    <a:pt x="9764" y="2572"/>
                  </a:lnTo>
                  <a:cubicBezTo>
                    <a:pt x="10288" y="2393"/>
                    <a:pt x="10657" y="1905"/>
                    <a:pt x="10657" y="1322"/>
                  </a:cubicBezTo>
                  <a:cubicBezTo>
                    <a:pt x="10657" y="583"/>
                    <a:pt x="10073" y="0"/>
                    <a:pt x="93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2"/>
            <p:cNvGrpSpPr/>
            <p:nvPr/>
          </p:nvGrpSpPr>
          <p:grpSpPr>
            <a:xfrm>
              <a:off x="2258600" y="1433188"/>
              <a:ext cx="467050" cy="537300"/>
              <a:chOff x="2258600" y="-256450"/>
              <a:chExt cx="467050" cy="537300"/>
            </a:xfrm>
          </p:grpSpPr>
          <p:sp>
            <p:nvSpPr>
              <p:cNvPr id="518" name="Google Shape;518;p32"/>
              <p:cNvSpPr/>
              <p:nvPr/>
            </p:nvSpPr>
            <p:spPr>
              <a:xfrm>
                <a:off x="2481850" y="-201675"/>
                <a:ext cx="20850" cy="94075"/>
              </a:xfrm>
              <a:custGeom>
                <a:avLst/>
                <a:gdLst/>
                <a:ahLst/>
                <a:cxnLst/>
                <a:rect l="l" t="t" r="r" b="b"/>
                <a:pathLst>
                  <a:path w="834" h="3763" extrusionOk="0">
                    <a:moveTo>
                      <a:pt x="0" y="0"/>
                    </a:moveTo>
                    <a:lnTo>
                      <a:pt x="0" y="3763"/>
                    </a:lnTo>
                    <a:lnTo>
                      <a:pt x="834" y="3763"/>
                    </a:lnTo>
                    <a:lnTo>
                      <a:pt x="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2269025" y="69475"/>
                <a:ext cx="446500" cy="23250"/>
              </a:xfrm>
              <a:custGeom>
                <a:avLst/>
                <a:gdLst/>
                <a:ahLst/>
                <a:cxnLst/>
                <a:rect l="l" t="t" r="r" b="b"/>
                <a:pathLst>
                  <a:path w="17860" h="930" extrusionOk="0">
                    <a:moveTo>
                      <a:pt x="0" y="1"/>
                    </a:moveTo>
                    <a:cubicBezTo>
                      <a:pt x="12" y="322"/>
                      <a:pt x="48" y="620"/>
                      <a:pt x="96" y="930"/>
                    </a:cubicBezTo>
                    <a:lnTo>
                      <a:pt x="17753" y="930"/>
                    </a:lnTo>
                    <a:cubicBezTo>
                      <a:pt x="17800" y="620"/>
                      <a:pt x="17836" y="310"/>
                      <a:pt x="17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2271700" y="92700"/>
                <a:ext cx="441150" cy="188150"/>
              </a:xfrm>
              <a:custGeom>
                <a:avLst/>
                <a:gdLst/>
                <a:ahLst/>
                <a:cxnLst/>
                <a:rect l="l" t="t" r="r" b="b"/>
                <a:pathLst>
                  <a:path w="17646" h="7526" extrusionOk="0">
                    <a:moveTo>
                      <a:pt x="1" y="1"/>
                    </a:moveTo>
                    <a:cubicBezTo>
                      <a:pt x="679" y="4263"/>
                      <a:pt x="4370" y="7525"/>
                      <a:pt x="8823" y="7525"/>
                    </a:cubicBezTo>
                    <a:cubicBezTo>
                      <a:pt x="13276" y="7525"/>
                      <a:pt x="16967" y="4263"/>
                      <a:pt x="176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2311300" y="-166250"/>
                <a:ext cx="361675" cy="92300"/>
              </a:xfrm>
              <a:custGeom>
                <a:avLst/>
                <a:gdLst/>
                <a:ahLst/>
                <a:cxnLst/>
                <a:rect l="l" t="t" r="r" b="b"/>
                <a:pathLst>
                  <a:path w="14467" h="3692" extrusionOk="0">
                    <a:moveTo>
                      <a:pt x="7239" y="0"/>
                    </a:moveTo>
                    <a:cubicBezTo>
                      <a:pt x="4262" y="0"/>
                      <a:pt x="1631" y="1453"/>
                      <a:pt x="0" y="3691"/>
                    </a:cubicBezTo>
                    <a:lnTo>
                      <a:pt x="14466" y="3691"/>
                    </a:lnTo>
                    <a:cubicBezTo>
                      <a:pt x="12847" y="1453"/>
                      <a:pt x="10216" y="0"/>
                      <a:pt x="7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2296700" y="-73975"/>
                <a:ext cx="391150" cy="23225"/>
              </a:xfrm>
              <a:custGeom>
                <a:avLst/>
                <a:gdLst/>
                <a:ahLst/>
                <a:cxnLst/>
                <a:rect l="l" t="t" r="r" b="b"/>
                <a:pathLst>
                  <a:path w="15646" h="929" extrusionOk="0">
                    <a:moveTo>
                      <a:pt x="584" y="0"/>
                    </a:moveTo>
                    <a:cubicBezTo>
                      <a:pt x="370" y="298"/>
                      <a:pt x="179" y="607"/>
                      <a:pt x="1" y="929"/>
                    </a:cubicBezTo>
                    <a:lnTo>
                      <a:pt x="15645" y="929"/>
                    </a:lnTo>
                    <a:cubicBezTo>
                      <a:pt x="15467" y="607"/>
                      <a:pt x="15276" y="298"/>
                      <a:pt x="15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2258600" y="-52550"/>
                <a:ext cx="467050" cy="125925"/>
              </a:xfrm>
              <a:custGeom>
                <a:avLst/>
                <a:gdLst/>
                <a:ahLst/>
                <a:cxnLst/>
                <a:rect l="l" t="t" r="r" b="b"/>
                <a:pathLst>
                  <a:path w="18682" h="5037" extrusionOk="0">
                    <a:moveTo>
                      <a:pt x="1167" y="0"/>
                    </a:moveTo>
                    <a:cubicBezTo>
                      <a:pt x="429" y="1346"/>
                      <a:pt x="1" y="2882"/>
                      <a:pt x="1" y="4525"/>
                    </a:cubicBezTo>
                    <a:cubicBezTo>
                      <a:pt x="1" y="4691"/>
                      <a:pt x="13" y="4870"/>
                      <a:pt x="24" y="5037"/>
                    </a:cubicBezTo>
                    <a:lnTo>
                      <a:pt x="18670" y="5037"/>
                    </a:lnTo>
                    <a:cubicBezTo>
                      <a:pt x="18682" y="4870"/>
                      <a:pt x="18682" y="4691"/>
                      <a:pt x="18682" y="4525"/>
                    </a:cubicBezTo>
                    <a:cubicBezTo>
                      <a:pt x="18682" y="2882"/>
                      <a:pt x="18265" y="1346"/>
                      <a:pt x="17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2459225" y="-256450"/>
                <a:ext cx="66100" cy="66100"/>
              </a:xfrm>
              <a:custGeom>
                <a:avLst/>
                <a:gdLst/>
                <a:ahLst/>
                <a:cxnLst/>
                <a:rect l="l" t="t" r="r" b="b"/>
                <a:pathLst>
                  <a:path w="2644" h="2644" extrusionOk="0">
                    <a:moveTo>
                      <a:pt x="1322" y="620"/>
                    </a:moveTo>
                    <a:cubicBezTo>
                      <a:pt x="1715" y="620"/>
                      <a:pt x="2036" y="929"/>
                      <a:pt x="2036" y="1322"/>
                    </a:cubicBezTo>
                    <a:cubicBezTo>
                      <a:pt x="2036" y="1715"/>
                      <a:pt x="1715" y="2036"/>
                      <a:pt x="1322" y="2036"/>
                    </a:cubicBezTo>
                    <a:cubicBezTo>
                      <a:pt x="929" y="2036"/>
                      <a:pt x="608" y="1715"/>
                      <a:pt x="608" y="1322"/>
                    </a:cubicBezTo>
                    <a:cubicBezTo>
                      <a:pt x="608" y="929"/>
                      <a:pt x="929" y="620"/>
                      <a:pt x="1322" y="620"/>
                    </a:cubicBezTo>
                    <a:close/>
                    <a:moveTo>
                      <a:pt x="1322" y="1"/>
                    </a:moveTo>
                    <a:cubicBezTo>
                      <a:pt x="596" y="1"/>
                      <a:pt x="0" y="596"/>
                      <a:pt x="0" y="1322"/>
                    </a:cubicBezTo>
                    <a:cubicBezTo>
                      <a:pt x="0" y="2048"/>
                      <a:pt x="596" y="2644"/>
                      <a:pt x="1322" y="2644"/>
                    </a:cubicBezTo>
                    <a:cubicBezTo>
                      <a:pt x="2048" y="2644"/>
                      <a:pt x="2644" y="2048"/>
                      <a:pt x="2644" y="1322"/>
                    </a:cubicBezTo>
                    <a:cubicBezTo>
                      <a:pt x="2644" y="596"/>
                      <a:pt x="2048" y="1"/>
                      <a:pt x="1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2578575" y="4900"/>
                <a:ext cx="44375" cy="68475"/>
              </a:xfrm>
              <a:custGeom>
                <a:avLst/>
                <a:gdLst/>
                <a:ahLst/>
                <a:cxnLst/>
                <a:rect l="l" t="t" r="r" b="b"/>
                <a:pathLst>
                  <a:path w="1775" h="2739" extrusionOk="0">
                    <a:moveTo>
                      <a:pt x="1656" y="0"/>
                    </a:moveTo>
                    <a:lnTo>
                      <a:pt x="1" y="2739"/>
                    </a:lnTo>
                    <a:lnTo>
                      <a:pt x="1775" y="2739"/>
                    </a:lnTo>
                    <a:lnTo>
                      <a:pt x="1775" y="631"/>
                    </a:lnTo>
                    <a:cubicBezTo>
                      <a:pt x="1775" y="405"/>
                      <a:pt x="1739" y="191"/>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2479175" y="-22500"/>
                <a:ext cx="99425" cy="95875"/>
              </a:xfrm>
              <a:custGeom>
                <a:avLst/>
                <a:gdLst/>
                <a:ahLst/>
                <a:cxnLst/>
                <a:rect l="l" t="t" r="r" b="b"/>
                <a:pathLst>
                  <a:path w="3977" h="3835" extrusionOk="0">
                    <a:moveTo>
                      <a:pt x="2322" y="1"/>
                    </a:moveTo>
                    <a:lnTo>
                      <a:pt x="0" y="3835"/>
                    </a:lnTo>
                    <a:lnTo>
                      <a:pt x="1655" y="3835"/>
                    </a:lnTo>
                    <a:lnTo>
                      <a:pt x="3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2361300" y="-22500"/>
                <a:ext cx="175925" cy="95875"/>
              </a:xfrm>
              <a:custGeom>
                <a:avLst/>
                <a:gdLst/>
                <a:ahLst/>
                <a:cxnLst/>
                <a:rect l="l" t="t" r="r" b="b"/>
                <a:pathLst>
                  <a:path w="7037" h="3835" extrusionOk="0">
                    <a:moveTo>
                      <a:pt x="1739" y="1"/>
                    </a:moveTo>
                    <a:cubicBezTo>
                      <a:pt x="786" y="1"/>
                      <a:pt x="0" y="775"/>
                      <a:pt x="0" y="1727"/>
                    </a:cubicBezTo>
                    <a:lnTo>
                      <a:pt x="0" y="3835"/>
                    </a:lnTo>
                    <a:lnTo>
                      <a:pt x="4715" y="3835"/>
                    </a:lnTo>
                    <a:lnTo>
                      <a:pt x="7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2561925" y="-8800"/>
                <a:ext cx="58050" cy="82175"/>
              </a:xfrm>
              <a:custGeom>
                <a:avLst/>
                <a:gdLst/>
                <a:ahLst/>
                <a:cxnLst/>
                <a:rect l="l" t="t" r="r" b="b"/>
                <a:pathLst>
                  <a:path w="2322" h="3287" extrusionOk="0">
                    <a:moveTo>
                      <a:pt x="1977" y="1"/>
                    </a:moveTo>
                    <a:lnTo>
                      <a:pt x="0" y="3287"/>
                    </a:lnTo>
                    <a:lnTo>
                      <a:pt x="667" y="3287"/>
                    </a:lnTo>
                    <a:lnTo>
                      <a:pt x="2322" y="548"/>
                    </a:lnTo>
                    <a:cubicBezTo>
                      <a:pt x="2238" y="346"/>
                      <a:pt x="2131" y="155"/>
                      <a:pt x="1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2520550" y="-22500"/>
                <a:ext cx="90800" cy="95875"/>
              </a:xfrm>
              <a:custGeom>
                <a:avLst/>
                <a:gdLst/>
                <a:ahLst/>
                <a:cxnLst/>
                <a:rect l="l" t="t" r="r" b="b"/>
                <a:pathLst>
                  <a:path w="3632" h="3835" extrusionOk="0">
                    <a:moveTo>
                      <a:pt x="2322" y="1"/>
                    </a:moveTo>
                    <a:lnTo>
                      <a:pt x="0" y="3835"/>
                    </a:lnTo>
                    <a:lnTo>
                      <a:pt x="1655" y="3835"/>
                    </a:lnTo>
                    <a:lnTo>
                      <a:pt x="3632" y="549"/>
                    </a:lnTo>
                    <a:cubicBezTo>
                      <a:pt x="3322" y="215"/>
                      <a:pt x="2870" y="1"/>
                      <a:pt x="2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2348500" y="128125"/>
                <a:ext cx="34850" cy="34550"/>
              </a:xfrm>
              <a:custGeom>
                <a:avLst/>
                <a:gdLst/>
                <a:ahLst/>
                <a:cxnLst/>
                <a:rect l="l" t="t" r="r" b="b"/>
                <a:pathLst>
                  <a:path w="1394" h="1382" extrusionOk="0">
                    <a:moveTo>
                      <a:pt x="723" y="0"/>
                    </a:moveTo>
                    <a:cubicBezTo>
                      <a:pt x="716" y="0"/>
                      <a:pt x="710" y="0"/>
                      <a:pt x="703" y="0"/>
                    </a:cubicBezTo>
                    <a:cubicBezTo>
                      <a:pt x="310" y="0"/>
                      <a:pt x="0" y="310"/>
                      <a:pt x="0" y="691"/>
                    </a:cubicBezTo>
                    <a:cubicBezTo>
                      <a:pt x="0" y="1072"/>
                      <a:pt x="310" y="1381"/>
                      <a:pt x="703" y="1381"/>
                    </a:cubicBezTo>
                    <a:cubicBezTo>
                      <a:pt x="1084" y="1381"/>
                      <a:pt x="1393" y="1072"/>
                      <a:pt x="1393" y="691"/>
                    </a:cubicBezTo>
                    <a:cubicBezTo>
                      <a:pt x="1393" y="317"/>
                      <a:pt x="1095" y="0"/>
                      <a:pt x="7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23991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24497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2500300" y="128125"/>
                <a:ext cx="34550" cy="34550"/>
              </a:xfrm>
              <a:custGeom>
                <a:avLst/>
                <a:gdLst/>
                <a:ahLst/>
                <a:cxnLst/>
                <a:rect l="l" t="t" r="r" b="b"/>
                <a:pathLst>
                  <a:path w="1382" h="1382" extrusionOk="0">
                    <a:moveTo>
                      <a:pt x="712" y="0"/>
                    </a:moveTo>
                    <a:cubicBezTo>
                      <a:pt x="705" y="0"/>
                      <a:pt x="698" y="0"/>
                      <a:pt x="691" y="0"/>
                    </a:cubicBezTo>
                    <a:cubicBezTo>
                      <a:pt x="310" y="0"/>
                      <a:pt x="1" y="310"/>
                      <a:pt x="1" y="691"/>
                    </a:cubicBezTo>
                    <a:cubicBezTo>
                      <a:pt x="1" y="1072"/>
                      <a:pt x="310" y="1381"/>
                      <a:pt x="691" y="1381"/>
                    </a:cubicBezTo>
                    <a:cubicBezTo>
                      <a:pt x="1072" y="1381"/>
                      <a:pt x="1382" y="1072"/>
                      <a:pt x="1382" y="691"/>
                    </a:cubicBezTo>
                    <a:cubicBezTo>
                      <a:pt x="1382" y="317"/>
                      <a:pt x="1083" y="0"/>
                      <a:pt x="7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2550600" y="128125"/>
                <a:ext cx="34850" cy="34550"/>
              </a:xfrm>
              <a:custGeom>
                <a:avLst/>
                <a:gdLst/>
                <a:ahLst/>
                <a:cxnLst/>
                <a:rect l="l" t="t" r="r" b="b"/>
                <a:pathLst>
                  <a:path w="1394" h="1382" extrusionOk="0">
                    <a:moveTo>
                      <a:pt x="712" y="0"/>
                    </a:moveTo>
                    <a:cubicBezTo>
                      <a:pt x="705" y="0"/>
                      <a:pt x="698" y="0"/>
                      <a:pt x="691" y="0"/>
                    </a:cubicBezTo>
                    <a:cubicBezTo>
                      <a:pt x="310" y="0"/>
                      <a:pt x="1" y="310"/>
                      <a:pt x="1" y="691"/>
                    </a:cubicBezTo>
                    <a:cubicBezTo>
                      <a:pt x="1" y="1072"/>
                      <a:pt x="310" y="1381"/>
                      <a:pt x="691" y="1381"/>
                    </a:cubicBezTo>
                    <a:cubicBezTo>
                      <a:pt x="1084" y="1381"/>
                      <a:pt x="1394" y="1072"/>
                      <a:pt x="1394" y="691"/>
                    </a:cubicBezTo>
                    <a:cubicBezTo>
                      <a:pt x="1394" y="317"/>
                      <a:pt x="1095" y="0"/>
                      <a:pt x="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2601200" y="128125"/>
                <a:ext cx="34550" cy="34550"/>
              </a:xfrm>
              <a:custGeom>
                <a:avLst/>
                <a:gdLst/>
                <a:ahLst/>
                <a:cxnLst/>
                <a:rect l="l" t="t" r="r" b="b"/>
                <a:pathLst>
                  <a:path w="1382" h="1382" extrusionOk="0">
                    <a:moveTo>
                      <a:pt x="691" y="0"/>
                    </a:moveTo>
                    <a:cubicBezTo>
                      <a:pt x="310" y="0"/>
                      <a:pt x="1" y="310"/>
                      <a:pt x="1" y="691"/>
                    </a:cubicBezTo>
                    <a:cubicBezTo>
                      <a:pt x="1"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2392850" y="1870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2392850" y="2132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 name="Google Shape;538;p32"/>
          <p:cNvGrpSpPr/>
          <p:nvPr/>
        </p:nvGrpSpPr>
        <p:grpSpPr>
          <a:xfrm>
            <a:off x="6590796" y="3332394"/>
            <a:ext cx="1055985" cy="905499"/>
            <a:chOff x="4041575" y="1574875"/>
            <a:chExt cx="296475" cy="254225"/>
          </a:xfrm>
        </p:grpSpPr>
        <p:sp>
          <p:nvSpPr>
            <p:cNvPr id="539" name="Google Shape;539;p32"/>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32"/>
            <p:cNvGrpSpPr/>
            <p:nvPr/>
          </p:nvGrpSpPr>
          <p:grpSpPr>
            <a:xfrm>
              <a:off x="4041575" y="1575025"/>
              <a:ext cx="296475" cy="253925"/>
              <a:chOff x="4041575" y="-114775"/>
              <a:chExt cx="296475" cy="253925"/>
            </a:xfrm>
          </p:grpSpPr>
          <p:sp>
            <p:nvSpPr>
              <p:cNvPr id="541" name="Google Shape;541;p32"/>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9" name="Google Shape;669;p32"/>
          <p:cNvGrpSpPr/>
          <p:nvPr/>
        </p:nvGrpSpPr>
        <p:grpSpPr>
          <a:xfrm>
            <a:off x="6426582" y="36870"/>
            <a:ext cx="1374874" cy="2436434"/>
            <a:chOff x="2225575" y="3305850"/>
            <a:chExt cx="380125" cy="673625"/>
          </a:xfrm>
        </p:grpSpPr>
        <p:sp>
          <p:nvSpPr>
            <p:cNvPr id="670" name="Google Shape;670;p32"/>
            <p:cNvSpPr/>
            <p:nvPr/>
          </p:nvSpPr>
          <p:spPr>
            <a:xfrm>
              <a:off x="2225850" y="3306013"/>
              <a:ext cx="379850" cy="673300"/>
            </a:xfrm>
            <a:custGeom>
              <a:avLst/>
              <a:gdLst/>
              <a:ahLst/>
              <a:cxnLst/>
              <a:rect l="l" t="t" r="r" b="b"/>
              <a:pathLst>
                <a:path w="15194" h="26932" extrusionOk="0">
                  <a:moveTo>
                    <a:pt x="8978" y="16395"/>
                  </a:moveTo>
                  <a:lnTo>
                    <a:pt x="8978" y="17097"/>
                  </a:lnTo>
                  <a:lnTo>
                    <a:pt x="8835" y="17097"/>
                  </a:lnTo>
                  <a:cubicBezTo>
                    <a:pt x="8573" y="17097"/>
                    <a:pt x="8359" y="17312"/>
                    <a:pt x="8359" y="17574"/>
                  </a:cubicBezTo>
                  <a:lnTo>
                    <a:pt x="8359" y="17967"/>
                  </a:lnTo>
                  <a:lnTo>
                    <a:pt x="8252" y="17967"/>
                  </a:lnTo>
                  <a:cubicBezTo>
                    <a:pt x="8121" y="17967"/>
                    <a:pt x="8002" y="18074"/>
                    <a:pt x="8002" y="18217"/>
                  </a:cubicBezTo>
                  <a:cubicBezTo>
                    <a:pt x="8002" y="18348"/>
                    <a:pt x="8121" y="18467"/>
                    <a:pt x="8252" y="18467"/>
                  </a:cubicBezTo>
                  <a:lnTo>
                    <a:pt x="8359" y="18467"/>
                  </a:lnTo>
                  <a:lnTo>
                    <a:pt x="8359" y="21634"/>
                  </a:lnTo>
                  <a:lnTo>
                    <a:pt x="8252" y="21634"/>
                  </a:lnTo>
                  <a:cubicBezTo>
                    <a:pt x="8121" y="21634"/>
                    <a:pt x="8002" y="21741"/>
                    <a:pt x="8002" y="21884"/>
                  </a:cubicBezTo>
                  <a:cubicBezTo>
                    <a:pt x="8002" y="22015"/>
                    <a:pt x="8121" y="22134"/>
                    <a:pt x="8252" y="22134"/>
                  </a:cubicBezTo>
                  <a:lnTo>
                    <a:pt x="8359" y="22134"/>
                  </a:lnTo>
                  <a:lnTo>
                    <a:pt x="8359" y="22527"/>
                  </a:lnTo>
                  <a:cubicBezTo>
                    <a:pt x="8359" y="22789"/>
                    <a:pt x="8573" y="22991"/>
                    <a:pt x="8835" y="22991"/>
                  </a:cubicBezTo>
                  <a:lnTo>
                    <a:pt x="8966" y="22991"/>
                  </a:lnTo>
                  <a:lnTo>
                    <a:pt x="8966" y="24086"/>
                  </a:lnTo>
                  <a:cubicBezTo>
                    <a:pt x="8966" y="24086"/>
                    <a:pt x="8978" y="24098"/>
                    <a:pt x="8978" y="24098"/>
                  </a:cubicBezTo>
                  <a:lnTo>
                    <a:pt x="6216" y="24098"/>
                  </a:lnTo>
                  <a:cubicBezTo>
                    <a:pt x="6216" y="24098"/>
                    <a:pt x="6216" y="24086"/>
                    <a:pt x="6216" y="24086"/>
                  </a:cubicBezTo>
                  <a:lnTo>
                    <a:pt x="6216" y="22991"/>
                  </a:lnTo>
                  <a:lnTo>
                    <a:pt x="6359" y="22991"/>
                  </a:lnTo>
                  <a:cubicBezTo>
                    <a:pt x="6621" y="22991"/>
                    <a:pt x="6835" y="22789"/>
                    <a:pt x="6835" y="22527"/>
                  </a:cubicBezTo>
                  <a:lnTo>
                    <a:pt x="6835" y="22134"/>
                  </a:lnTo>
                  <a:lnTo>
                    <a:pt x="6930" y="22134"/>
                  </a:lnTo>
                  <a:cubicBezTo>
                    <a:pt x="7073" y="22134"/>
                    <a:pt x="7180" y="22015"/>
                    <a:pt x="7180" y="21884"/>
                  </a:cubicBezTo>
                  <a:cubicBezTo>
                    <a:pt x="7180" y="21741"/>
                    <a:pt x="7073" y="21634"/>
                    <a:pt x="6930" y="21634"/>
                  </a:cubicBezTo>
                  <a:lnTo>
                    <a:pt x="6835" y="21634"/>
                  </a:lnTo>
                  <a:lnTo>
                    <a:pt x="6835" y="18467"/>
                  </a:lnTo>
                  <a:lnTo>
                    <a:pt x="6930" y="18467"/>
                  </a:lnTo>
                  <a:cubicBezTo>
                    <a:pt x="7073" y="18467"/>
                    <a:pt x="7180" y="18348"/>
                    <a:pt x="7180" y="18217"/>
                  </a:cubicBezTo>
                  <a:cubicBezTo>
                    <a:pt x="7180" y="18074"/>
                    <a:pt x="7073" y="17967"/>
                    <a:pt x="6930" y="17967"/>
                  </a:cubicBezTo>
                  <a:lnTo>
                    <a:pt x="6835" y="17967"/>
                  </a:lnTo>
                  <a:lnTo>
                    <a:pt x="6835" y="17574"/>
                  </a:lnTo>
                  <a:cubicBezTo>
                    <a:pt x="6835" y="17312"/>
                    <a:pt x="6621" y="17097"/>
                    <a:pt x="6359" y="17097"/>
                  </a:cubicBezTo>
                  <a:lnTo>
                    <a:pt x="6216" y="17097"/>
                  </a:lnTo>
                  <a:lnTo>
                    <a:pt x="6216" y="16395"/>
                  </a:lnTo>
                  <a:close/>
                  <a:moveTo>
                    <a:pt x="7597" y="0"/>
                  </a:moveTo>
                  <a:cubicBezTo>
                    <a:pt x="7204" y="0"/>
                    <a:pt x="6895" y="322"/>
                    <a:pt x="6895" y="703"/>
                  </a:cubicBezTo>
                  <a:lnTo>
                    <a:pt x="4811" y="703"/>
                  </a:lnTo>
                  <a:cubicBezTo>
                    <a:pt x="4561" y="703"/>
                    <a:pt x="4359" y="905"/>
                    <a:pt x="4359" y="1167"/>
                  </a:cubicBezTo>
                  <a:lnTo>
                    <a:pt x="4359" y="3203"/>
                  </a:lnTo>
                  <a:cubicBezTo>
                    <a:pt x="4359" y="3119"/>
                    <a:pt x="4287" y="3048"/>
                    <a:pt x="4204" y="3048"/>
                  </a:cubicBezTo>
                  <a:cubicBezTo>
                    <a:pt x="4121" y="3048"/>
                    <a:pt x="4049" y="3119"/>
                    <a:pt x="4049" y="3203"/>
                  </a:cubicBezTo>
                  <a:lnTo>
                    <a:pt x="4049" y="3322"/>
                  </a:lnTo>
                  <a:cubicBezTo>
                    <a:pt x="3775" y="3441"/>
                    <a:pt x="3573" y="3715"/>
                    <a:pt x="3573" y="4036"/>
                  </a:cubicBezTo>
                  <a:cubicBezTo>
                    <a:pt x="3573" y="4358"/>
                    <a:pt x="3775" y="4632"/>
                    <a:pt x="4049" y="4751"/>
                  </a:cubicBezTo>
                  <a:lnTo>
                    <a:pt x="4049" y="4870"/>
                  </a:lnTo>
                  <a:cubicBezTo>
                    <a:pt x="4049" y="4953"/>
                    <a:pt x="4121" y="5013"/>
                    <a:pt x="4204" y="5013"/>
                  </a:cubicBezTo>
                  <a:cubicBezTo>
                    <a:pt x="4287" y="5013"/>
                    <a:pt x="4359" y="4953"/>
                    <a:pt x="4359" y="4870"/>
                  </a:cubicBezTo>
                  <a:lnTo>
                    <a:pt x="4359" y="6906"/>
                  </a:lnTo>
                  <a:cubicBezTo>
                    <a:pt x="4359" y="7156"/>
                    <a:pt x="4561" y="7358"/>
                    <a:pt x="4811" y="7358"/>
                  </a:cubicBezTo>
                  <a:lnTo>
                    <a:pt x="6609" y="7358"/>
                  </a:lnTo>
                  <a:lnTo>
                    <a:pt x="6609" y="7477"/>
                  </a:lnTo>
                  <a:cubicBezTo>
                    <a:pt x="6537" y="7489"/>
                    <a:pt x="6478" y="7549"/>
                    <a:pt x="6478" y="7620"/>
                  </a:cubicBezTo>
                  <a:cubicBezTo>
                    <a:pt x="6478" y="7691"/>
                    <a:pt x="6537" y="7751"/>
                    <a:pt x="6609" y="7763"/>
                  </a:cubicBezTo>
                  <a:lnTo>
                    <a:pt x="6609" y="7906"/>
                  </a:lnTo>
                  <a:cubicBezTo>
                    <a:pt x="6537" y="7906"/>
                    <a:pt x="6478" y="7965"/>
                    <a:pt x="6478" y="8037"/>
                  </a:cubicBezTo>
                  <a:cubicBezTo>
                    <a:pt x="6478" y="8120"/>
                    <a:pt x="6537" y="8180"/>
                    <a:pt x="6609" y="8180"/>
                  </a:cubicBezTo>
                  <a:lnTo>
                    <a:pt x="6609" y="8311"/>
                  </a:lnTo>
                  <a:lnTo>
                    <a:pt x="4537" y="8311"/>
                  </a:lnTo>
                  <a:cubicBezTo>
                    <a:pt x="4323" y="8311"/>
                    <a:pt x="4144" y="8489"/>
                    <a:pt x="4144" y="8703"/>
                  </a:cubicBezTo>
                  <a:lnTo>
                    <a:pt x="4144" y="8799"/>
                  </a:lnTo>
                  <a:lnTo>
                    <a:pt x="3930" y="8799"/>
                  </a:lnTo>
                  <a:lnTo>
                    <a:pt x="3930" y="8763"/>
                  </a:lnTo>
                  <a:cubicBezTo>
                    <a:pt x="3930" y="8692"/>
                    <a:pt x="3870" y="8632"/>
                    <a:pt x="3799" y="8632"/>
                  </a:cubicBezTo>
                  <a:cubicBezTo>
                    <a:pt x="3728" y="8632"/>
                    <a:pt x="3668" y="8692"/>
                    <a:pt x="3668" y="8763"/>
                  </a:cubicBezTo>
                  <a:lnTo>
                    <a:pt x="3668" y="8799"/>
                  </a:lnTo>
                  <a:lnTo>
                    <a:pt x="3466" y="8799"/>
                  </a:lnTo>
                  <a:lnTo>
                    <a:pt x="3466" y="8763"/>
                  </a:lnTo>
                  <a:cubicBezTo>
                    <a:pt x="3466" y="8692"/>
                    <a:pt x="3406" y="8632"/>
                    <a:pt x="3335" y="8632"/>
                  </a:cubicBezTo>
                  <a:cubicBezTo>
                    <a:pt x="3263" y="8632"/>
                    <a:pt x="3204" y="8692"/>
                    <a:pt x="3204" y="8763"/>
                  </a:cubicBezTo>
                  <a:lnTo>
                    <a:pt x="3204" y="8894"/>
                  </a:lnTo>
                  <a:cubicBezTo>
                    <a:pt x="3192" y="8906"/>
                    <a:pt x="3180" y="8918"/>
                    <a:pt x="3168" y="8930"/>
                  </a:cubicBezTo>
                  <a:lnTo>
                    <a:pt x="2501" y="8930"/>
                  </a:lnTo>
                  <a:cubicBezTo>
                    <a:pt x="1477" y="8930"/>
                    <a:pt x="644" y="9751"/>
                    <a:pt x="644" y="10775"/>
                  </a:cubicBezTo>
                  <a:lnTo>
                    <a:pt x="644" y="10966"/>
                  </a:lnTo>
                  <a:lnTo>
                    <a:pt x="572" y="10966"/>
                  </a:lnTo>
                  <a:cubicBezTo>
                    <a:pt x="489" y="10966"/>
                    <a:pt x="430" y="11025"/>
                    <a:pt x="430" y="11109"/>
                  </a:cubicBezTo>
                  <a:cubicBezTo>
                    <a:pt x="430" y="11180"/>
                    <a:pt x="489" y="11251"/>
                    <a:pt x="572" y="11251"/>
                  </a:cubicBezTo>
                  <a:lnTo>
                    <a:pt x="644" y="11251"/>
                  </a:lnTo>
                  <a:lnTo>
                    <a:pt x="644" y="11799"/>
                  </a:lnTo>
                  <a:lnTo>
                    <a:pt x="572" y="11799"/>
                  </a:lnTo>
                  <a:cubicBezTo>
                    <a:pt x="489" y="11799"/>
                    <a:pt x="430" y="11859"/>
                    <a:pt x="430" y="11942"/>
                  </a:cubicBezTo>
                  <a:cubicBezTo>
                    <a:pt x="430" y="12013"/>
                    <a:pt x="489" y="12085"/>
                    <a:pt x="572" y="12085"/>
                  </a:cubicBezTo>
                  <a:lnTo>
                    <a:pt x="644" y="12085"/>
                  </a:lnTo>
                  <a:lnTo>
                    <a:pt x="644" y="12633"/>
                  </a:lnTo>
                  <a:lnTo>
                    <a:pt x="572" y="12633"/>
                  </a:lnTo>
                  <a:cubicBezTo>
                    <a:pt x="489" y="12633"/>
                    <a:pt x="430" y="12692"/>
                    <a:pt x="430" y="12775"/>
                  </a:cubicBezTo>
                  <a:cubicBezTo>
                    <a:pt x="430" y="12847"/>
                    <a:pt x="489" y="12918"/>
                    <a:pt x="572" y="12918"/>
                  </a:cubicBezTo>
                  <a:lnTo>
                    <a:pt x="644" y="12918"/>
                  </a:lnTo>
                  <a:lnTo>
                    <a:pt x="644" y="13466"/>
                  </a:lnTo>
                  <a:lnTo>
                    <a:pt x="572" y="13466"/>
                  </a:lnTo>
                  <a:cubicBezTo>
                    <a:pt x="489" y="13466"/>
                    <a:pt x="430" y="13526"/>
                    <a:pt x="430" y="13609"/>
                  </a:cubicBezTo>
                  <a:cubicBezTo>
                    <a:pt x="430" y="13680"/>
                    <a:pt x="489" y="13752"/>
                    <a:pt x="572" y="13752"/>
                  </a:cubicBezTo>
                  <a:lnTo>
                    <a:pt x="644" y="13752"/>
                  </a:lnTo>
                  <a:lnTo>
                    <a:pt x="644" y="14002"/>
                  </a:lnTo>
                  <a:lnTo>
                    <a:pt x="906" y="14002"/>
                  </a:lnTo>
                  <a:lnTo>
                    <a:pt x="906" y="14395"/>
                  </a:lnTo>
                  <a:lnTo>
                    <a:pt x="739" y="14395"/>
                  </a:lnTo>
                  <a:cubicBezTo>
                    <a:pt x="561" y="14395"/>
                    <a:pt x="430" y="14526"/>
                    <a:pt x="430" y="14704"/>
                  </a:cubicBezTo>
                  <a:cubicBezTo>
                    <a:pt x="430" y="14871"/>
                    <a:pt x="561" y="15014"/>
                    <a:pt x="739" y="15014"/>
                  </a:cubicBezTo>
                  <a:lnTo>
                    <a:pt x="906" y="15014"/>
                  </a:lnTo>
                  <a:lnTo>
                    <a:pt x="906" y="16145"/>
                  </a:lnTo>
                  <a:cubicBezTo>
                    <a:pt x="382" y="16264"/>
                    <a:pt x="1" y="16728"/>
                    <a:pt x="1" y="17288"/>
                  </a:cubicBezTo>
                  <a:lnTo>
                    <a:pt x="477" y="17288"/>
                  </a:lnTo>
                  <a:cubicBezTo>
                    <a:pt x="477" y="16895"/>
                    <a:pt x="787" y="16585"/>
                    <a:pt x="1180" y="16585"/>
                  </a:cubicBezTo>
                  <a:cubicBezTo>
                    <a:pt x="1561" y="16585"/>
                    <a:pt x="1882" y="16895"/>
                    <a:pt x="1882" y="17288"/>
                  </a:cubicBezTo>
                  <a:lnTo>
                    <a:pt x="2358" y="17288"/>
                  </a:lnTo>
                  <a:cubicBezTo>
                    <a:pt x="2358" y="16728"/>
                    <a:pt x="1965" y="16264"/>
                    <a:pt x="1442" y="16145"/>
                  </a:cubicBezTo>
                  <a:lnTo>
                    <a:pt x="1442" y="15014"/>
                  </a:lnTo>
                  <a:lnTo>
                    <a:pt x="1620" y="15014"/>
                  </a:lnTo>
                  <a:cubicBezTo>
                    <a:pt x="1787" y="15014"/>
                    <a:pt x="1930" y="14871"/>
                    <a:pt x="1930" y="14704"/>
                  </a:cubicBezTo>
                  <a:cubicBezTo>
                    <a:pt x="1930" y="14526"/>
                    <a:pt x="1787" y="14395"/>
                    <a:pt x="1620" y="14395"/>
                  </a:cubicBezTo>
                  <a:lnTo>
                    <a:pt x="1442" y="14395"/>
                  </a:lnTo>
                  <a:lnTo>
                    <a:pt x="1442" y="14002"/>
                  </a:lnTo>
                  <a:lnTo>
                    <a:pt x="1704" y="14002"/>
                  </a:lnTo>
                  <a:lnTo>
                    <a:pt x="1704" y="13752"/>
                  </a:lnTo>
                  <a:lnTo>
                    <a:pt x="1787" y="13752"/>
                  </a:lnTo>
                  <a:cubicBezTo>
                    <a:pt x="1858" y="13752"/>
                    <a:pt x="1930" y="13680"/>
                    <a:pt x="1930" y="13609"/>
                  </a:cubicBezTo>
                  <a:cubicBezTo>
                    <a:pt x="1930" y="13526"/>
                    <a:pt x="1870" y="13466"/>
                    <a:pt x="1787" y="13466"/>
                  </a:cubicBezTo>
                  <a:lnTo>
                    <a:pt x="1704" y="13466"/>
                  </a:lnTo>
                  <a:lnTo>
                    <a:pt x="1704" y="12918"/>
                  </a:lnTo>
                  <a:lnTo>
                    <a:pt x="1787" y="12918"/>
                  </a:lnTo>
                  <a:cubicBezTo>
                    <a:pt x="1858" y="12918"/>
                    <a:pt x="1930" y="12847"/>
                    <a:pt x="1930" y="12775"/>
                  </a:cubicBezTo>
                  <a:cubicBezTo>
                    <a:pt x="1930" y="12692"/>
                    <a:pt x="1870" y="12633"/>
                    <a:pt x="1787" y="12633"/>
                  </a:cubicBezTo>
                  <a:lnTo>
                    <a:pt x="1704" y="12633"/>
                  </a:lnTo>
                  <a:lnTo>
                    <a:pt x="1704" y="12085"/>
                  </a:lnTo>
                  <a:lnTo>
                    <a:pt x="1787" y="12085"/>
                  </a:lnTo>
                  <a:cubicBezTo>
                    <a:pt x="1858" y="12085"/>
                    <a:pt x="1930" y="12013"/>
                    <a:pt x="1930" y="11942"/>
                  </a:cubicBezTo>
                  <a:cubicBezTo>
                    <a:pt x="1930" y="11859"/>
                    <a:pt x="1870" y="11799"/>
                    <a:pt x="1787" y="11799"/>
                  </a:cubicBezTo>
                  <a:lnTo>
                    <a:pt x="1704" y="11799"/>
                  </a:lnTo>
                  <a:lnTo>
                    <a:pt x="1704" y="11251"/>
                  </a:lnTo>
                  <a:lnTo>
                    <a:pt x="1787" y="11251"/>
                  </a:lnTo>
                  <a:cubicBezTo>
                    <a:pt x="1858" y="11251"/>
                    <a:pt x="1930" y="11180"/>
                    <a:pt x="1930" y="11109"/>
                  </a:cubicBezTo>
                  <a:cubicBezTo>
                    <a:pt x="1930" y="11025"/>
                    <a:pt x="1870" y="10966"/>
                    <a:pt x="1787" y="10966"/>
                  </a:cubicBezTo>
                  <a:lnTo>
                    <a:pt x="1704" y="10966"/>
                  </a:lnTo>
                  <a:lnTo>
                    <a:pt x="1704" y="10775"/>
                  </a:lnTo>
                  <a:cubicBezTo>
                    <a:pt x="1704" y="10335"/>
                    <a:pt x="2061" y="9977"/>
                    <a:pt x="2501" y="9977"/>
                  </a:cubicBezTo>
                  <a:lnTo>
                    <a:pt x="3168" y="9977"/>
                  </a:lnTo>
                  <a:cubicBezTo>
                    <a:pt x="3180" y="9989"/>
                    <a:pt x="3192" y="10001"/>
                    <a:pt x="3204" y="10013"/>
                  </a:cubicBezTo>
                  <a:lnTo>
                    <a:pt x="3204" y="10144"/>
                  </a:lnTo>
                  <a:cubicBezTo>
                    <a:pt x="3204" y="10216"/>
                    <a:pt x="3263" y="10275"/>
                    <a:pt x="3335" y="10275"/>
                  </a:cubicBezTo>
                  <a:cubicBezTo>
                    <a:pt x="3418" y="10275"/>
                    <a:pt x="3478" y="10216"/>
                    <a:pt x="3478" y="10144"/>
                  </a:cubicBezTo>
                  <a:lnTo>
                    <a:pt x="3478" y="10108"/>
                  </a:lnTo>
                  <a:lnTo>
                    <a:pt x="3668" y="10108"/>
                  </a:lnTo>
                  <a:lnTo>
                    <a:pt x="3668" y="10144"/>
                  </a:lnTo>
                  <a:cubicBezTo>
                    <a:pt x="3668" y="10216"/>
                    <a:pt x="3728" y="10275"/>
                    <a:pt x="3799" y="10275"/>
                  </a:cubicBezTo>
                  <a:cubicBezTo>
                    <a:pt x="3870" y="10275"/>
                    <a:pt x="3930" y="10216"/>
                    <a:pt x="3930" y="10144"/>
                  </a:cubicBezTo>
                  <a:lnTo>
                    <a:pt x="3930" y="10108"/>
                  </a:lnTo>
                  <a:lnTo>
                    <a:pt x="4144" y="10108"/>
                  </a:lnTo>
                  <a:lnTo>
                    <a:pt x="4144" y="13966"/>
                  </a:lnTo>
                  <a:lnTo>
                    <a:pt x="4144" y="14454"/>
                  </a:lnTo>
                  <a:lnTo>
                    <a:pt x="4144" y="14788"/>
                  </a:lnTo>
                  <a:cubicBezTo>
                    <a:pt x="4144" y="15014"/>
                    <a:pt x="4323" y="15180"/>
                    <a:pt x="4537" y="15180"/>
                  </a:cubicBezTo>
                  <a:lnTo>
                    <a:pt x="4799" y="15180"/>
                  </a:lnTo>
                  <a:lnTo>
                    <a:pt x="4799" y="15990"/>
                  </a:lnTo>
                  <a:cubicBezTo>
                    <a:pt x="4799" y="16204"/>
                    <a:pt x="4978" y="16383"/>
                    <a:pt x="5192" y="16383"/>
                  </a:cubicBezTo>
                  <a:lnTo>
                    <a:pt x="5240" y="16383"/>
                  </a:lnTo>
                  <a:lnTo>
                    <a:pt x="5240" y="17097"/>
                  </a:lnTo>
                  <a:lnTo>
                    <a:pt x="5097" y="17097"/>
                  </a:lnTo>
                  <a:cubicBezTo>
                    <a:pt x="4847" y="17097"/>
                    <a:pt x="4632" y="17300"/>
                    <a:pt x="4632" y="17562"/>
                  </a:cubicBezTo>
                  <a:lnTo>
                    <a:pt x="4632" y="17955"/>
                  </a:lnTo>
                  <a:lnTo>
                    <a:pt x="4502" y="17955"/>
                  </a:lnTo>
                  <a:cubicBezTo>
                    <a:pt x="4359" y="17955"/>
                    <a:pt x="4251" y="18074"/>
                    <a:pt x="4251" y="18205"/>
                  </a:cubicBezTo>
                  <a:cubicBezTo>
                    <a:pt x="4251" y="18348"/>
                    <a:pt x="4359" y="18455"/>
                    <a:pt x="4502" y="18455"/>
                  </a:cubicBezTo>
                  <a:lnTo>
                    <a:pt x="4632" y="18455"/>
                  </a:lnTo>
                  <a:lnTo>
                    <a:pt x="4632" y="21622"/>
                  </a:lnTo>
                  <a:lnTo>
                    <a:pt x="4502" y="21622"/>
                  </a:lnTo>
                  <a:cubicBezTo>
                    <a:pt x="4359" y="21622"/>
                    <a:pt x="4251" y="21741"/>
                    <a:pt x="4251" y="21872"/>
                  </a:cubicBezTo>
                  <a:cubicBezTo>
                    <a:pt x="4251" y="22015"/>
                    <a:pt x="4359" y="22122"/>
                    <a:pt x="4502" y="22122"/>
                  </a:cubicBezTo>
                  <a:lnTo>
                    <a:pt x="4632" y="22122"/>
                  </a:lnTo>
                  <a:lnTo>
                    <a:pt x="4632" y="22515"/>
                  </a:lnTo>
                  <a:cubicBezTo>
                    <a:pt x="4632" y="22777"/>
                    <a:pt x="4835" y="22991"/>
                    <a:pt x="5097" y="22991"/>
                  </a:cubicBezTo>
                  <a:lnTo>
                    <a:pt x="5240" y="22991"/>
                  </a:lnTo>
                  <a:lnTo>
                    <a:pt x="5240" y="24074"/>
                  </a:lnTo>
                  <a:cubicBezTo>
                    <a:pt x="5240" y="24086"/>
                    <a:pt x="5240" y="24086"/>
                    <a:pt x="5240" y="24098"/>
                  </a:cubicBezTo>
                  <a:lnTo>
                    <a:pt x="4406" y="24098"/>
                  </a:lnTo>
                  <a:cubicBezTo>
                    <a:pt x="4275" y="24098"/>
                    <a:pt x="4156" y="24182"/>
                    <a:pt x="4097" y="24289"/>
                  </a:cubicBezTo>
                  <a:lnTo>
                    <a:pt x="3370" y="24289"/>
                  </a:lnTo>
                  <a:lnTo>
                    <a:pt x="3370" y="23229"/>
                  </a:lnTo>
                  <a:cubicBezTo>
                    <a:pt x="3549" y="23170"/>
                    <a:pt x="3680" y="22991"/>
                    <a:pt x="3680" y="22777"/>
                  </a:cubicBezTo>
                  <a:lnTo>
                    <a:pt x="3680" y="21515"/>
                  </a:lnTo>
                  <a:lnTo>
                    <a:pt x="3680" y="20645"/>
                  </a:lnTo>
                  <a:cubicBezTo>
                    <a:pt x="3680" y="20384"/>
                    <a:pt x="3466" y="20157"/>
                    <a:pt x="3192" y="20157"/>
                  </a:cubicBezTo>
                  <a:lnTo>
                    <a:pt x="1311" y="20157"/>
                  </a:lnTo>
                  <a:cubicBezTo>
                    <a:pt x="1049" y="20157"/>
                    <a:pt x="822" y="20384"/>
                    <a:pt x="822" y="20645"/>
                  </a:cubicBezTo>
                  <a:lnTo>
                    <a:pt x="822" y="21515"/>
                  </a:lnTo>
                  <a:lnTo>
                    <a:pt x="822" y="22777"/>
                  </a:lnTo>
                  <a:cubicBezTo>
                    <a:pt x="822" y="22991"/>
                    <a:pt x="953" y="23170"/>
                    <a:pt x="1144" y="23229"/>
                  </a:cubicBezTo>
                  <a:lnTo>
                    <a:pt x="1144" y="25694"/>
                  </a:lnTo>
                  <a:lnTo>
                    <a:pt x="1144" y="26444"/>
                  </a:lnTo>
                  <a:cubicBezTo>
                    <a:pt x="1144" y="26718"/>
                    <a:pt x="1358" y="26932"/>
                    <a:pt x="1632" y="26932"/>
                  </a:cubicBezTo>
                  <a:lnTo>
                    <a:pt x="2870" y="26932"/>
                  </a:lnTo>
                  <a:cubicBezTo>
                    <a:pt x="3144" y="26932"/>
                    <a:pt x="3370" y="26718"/>
                    <a:pt x="3370" y="26444"/>
                  </a:cubicBezTo>
                  <a:lnTo>
                    <a:pt x="3370" y="25694"/>
                  </a:lnTo>
                  <a:lnTo>
                    <a:pt x="3370" y="24574"/>
                  </a:lnTo>
                  <a:lnTo>
                    <a:pt x="4097" y="24574"/>
                  </a:lnTo>
                  <a:cubicBezTo>
                    <a:pt x="4156" y="24682"/>
                    <a:pt x="4275" y="24765"/>
                    <a:pt x="4406" y="24765"/>
                  </a:cubicBezTo>
                  <a:lnTo>
                    <a:pt x="4573" y="24765"/>
                  </a:lnTo>
                  <a:lnTo>
                    <a:pt x="4573" y="25241"/>
                  </a:lnTo>
                  <a:cubicBezTo>
                    <a:pt x="4573" y="25456"/>
                    <a:pt x="4752" y="25634"/>
                    <a:pt x="4978" y="25634"/>
                  </a:cubicBezTo>
                  <a:lnTo>
                    <a:pt x="10217" y="25634"/>
                  </a:lnTo>
                  <a:cubicBezTo>
                    <a:pt x="10431" y="25634"/>
                    <a:pt x="10609" y="25456"/>
                    <a:pt x="10609" y="25241"/>
                  </a:cubicBezTo>
                  <a:lnTo>
                    <a:pt x="10609" y="24765"/>
                  </a:lnTo>
                  <a:lnTo>
                    <a:pt x="10788" y="24765"/>
                  </a:lnTo>
                  <a:cubicBezTo>
                    <a:pt x="10919" y="24765"/>
                    <a:pt x="11038" y="24682"/>
                    <a:pt x="11086" y="24574"/>
                  </a:cubicBezTo>
                  <a:lnTo>
                    <a:pt x="11824" y="24574"/>
                  </a:lnTo>
                  <a:lnTo>
                    <a:pt x="11824" y="25694"/>
                  </a:lnTo>
                  <a:lnTo>
                    <a:pt x="11824" y="26444"/>
                  </a:lnTo>
                  <a:cubicBezTo>
                    <a:pt x="11824" y="26718"/>
                    <a:pt x="12050" y="26932"/>
                    <a:pt x="12312" y="26932"/>
                  </a:cubicBezTo>
                  <a:lnTo>
                    <a:pt x="13562" y="26932"/>
                  </a:lnTo>
                  <a:cubicBezTo>
                    <a:pt x="13824" y="26932"/>
                    <a:pt x="14050" y="26718"/>
                    <a:pt x="14050" y="26444"/>
                  </a:cubicBezTo>
                  <a:lnTo>
                    <a:pt x="14050" y="25694"/>
                  </a:lnTo>
                  <a:lnTo>
                    <a:pt x="14050" y="23229"/>
                  </a:lnTo>
                  <a:cubicBezTo>
                    <a:pt x="14229" y="23170"/>
                    <a:pt x="14372" y="22991"/>
                    <a:pt x="14372" y="22777"/>
                  </a:cubicBezTo>
                  <a:lnTo>
                    <a:pt x="14372" y="21515"/>
                  </a:lnTo>
                  <a:lnTo>
                    <a:pt x="14372" y="20645"/>
                  </a:lnTo>
                  <a:cubicBezTo>
                    <a:pt x="14372" y="20384"/>
                    <a:pt x="14146" y="20157"/>
                    <a:pt x="13872" y="20157"/>
                  </a:cubicBezTo>
                  <a:lnTo>
                    <a:pt x="12002" y="20157"/>
                  </a:lnTo>
                  <a:cubicBezTo>
                    <a:pt x="11729" y="20157"/>
                    <a:pt x="11502" y="20384"/>
                    <a:pt x="11502" y="20645"/>
                  </a:cubicBezTo>
                  <a:lnTo>
                    <a:pt x="11502" y="21515"/>
                  </a:lnTo>
                  <a:lnTo>
                    <a:pt x="11502" y="22777"/>
                  </a:lnTo>
                  <a:cubicBezTo>
                    <a:pt x="11502" y="22991"/>
                    <a:pt x="11645" y="23170"/>
                    <a:pt x="11824" y="23229"/>
                  </a:cubicBezTo>
                  <a:lnTo>
                    <a:pt x="11824" y="24289"/>
                  </a:lnTo>
                  <a:lnTo>
                    <a:pt x="11086" y="24289"/>
                  </a:lnTo>
                  <a:cubicBezTo>
                    <a:pt x="11038" y="24182"/>
                    <a:pt x="10919" y="24098"/>
                    <a:pt x="10788" y="24098"/>
                  </a:cubicBezTo>
                  <a:lnTo>
                    <a:pt x="9943" y="24098"/>
                  </a:lnTo>
                  <a:cubicBezTo>
                    <a:pt x="9943" y="24086"/>
                    <a:pt x="9955" y="24086"/>
                    <a:pt x="9955" y="24074"/>
                  </a:cubicBezTo>
                  <a:lnTo>
                    <a:pt x="9955" y="22991"/>
                  </a:lnTo>
                  <a:lnTo>
                    <a:pt x="10086" y="22991"/>
                  </a:lnTo>
                  <a:cubicBezTo>
                    <a:pt x="10347" y="22991"/>
                    <a:pt x="10562" y="22777"/>
                    <a:pt x="10562" y="22515"/>
                  </a:cubicBezTo>
                  <a:lnTo>
                    <a:pt x="10562" y="22122"/>
                  </a:lnTo>
                  <a:lnTo>
                    <a:pt x="10693" y="22122"/>
                  </a:lnTo>
                  <a:cubicBezTo>
                    <a:pt x="10836" y="22122"/>
                    <a:pt x="10943" y="22015"/>
                    <a:pt x="10943" y="21872"/>
                  </a:cubicBezTo>
                  <a:cubicBezTo>
                    <a:pt x="10943" y="21741"/>
                    <a:pt x="10836" y="21622"/>
                    <a:pt x="10693" y="21622"/>
                  </a:cubicBezTo>
                  <a:lnTo>
                    <a:pt x="10562" y="21622"/>
                  </a:lnTo>
                  <a:lnTo>
                    <a:pt x="10562" y="18455"/>
                  </a:lnTo>
                  <a:lnTo>
                    <a:pt x="10693" y="18455"/>
                  </a:lnTo>
                  <a:cubicBezTo>
                    <a:pt x="10836" y="18455"/>
                    <a:pt x="10943" y="18348"/>
                    <a:pt x="10943" y="18205"/>
                  </a:cubicBezTo>
                  <a:cubicBezTo>
                    <a:pt x="10943" y="18074"/>
                    <a:pt x="10836" y="17955"/>
                    <a:pt x="10693" y="17955"/>
                  </a:cubicBezTo>
                  <a:lnTo>
                    <a:pt x="10562" y="17955"/>
                  </a:lnTo>
                  <a:lnTo>
                    <a:pt x="10562" y="17562"/>
                  </a:lnTo>
                  <a:cubicBezTo>
                    <a:pt x="10562" y="17300"/>
                    <a:pt x="10347" y="17097"/>
                    <a:pt x="10086" y="17097"/>
                  </a:cubicBezTo>
                  <a:lnTo>
                    <a:pt x="9955" y="17097"/>
                  </a:lnTo>
                  <a:lnTo>
                    <a:pt x="9955" y="16383"/>
                  </a:lnTo>
                  <a:lnTo>
                    <a:pt x="10002" y="16383"/>
                  </a:lnTo>
                  <a:cubicBezTo>
                    <a:pt x="10217" y="16383"/>
                    <a:pt x="10395" y="16204"/>
                    <a:pt x="10395" y="15990"/>
                  </a:cubicBezTo>
                  <a:lnTo>
                    <a:pt x="10395" y="15180"/>
                  </a:lnTo>
                  <a:lnTo>
                    <a:pt x="10645" y="15180"/>
                  </a:lnTo>
                  <a:cubicBezTo>
                    <a:pt x="10871" y="15180"/>
                    <a:pt x="11050" y="15014"/>
                    <a:pt x="11050" y="14788"/>
                  </a:cubicBezTo>
                  <a:lnTo>
                    <a:pt x="11050" y="14454"/>
                  </a:lnTo>
                  <a:lnTo>
                    <a:pt x="11050" y="13966"/>
                  </a:lnTo>
                  <a:lnTo>
                    <a:pt x="11050" y="10108"/>
                  </a:lnTo>
                  <a:lnTo>
                    <a:pt x="11264" y="10108"/>
                  </a:lnTo>
                  <a:lnTo>
                    <a:pt x="11264" y="10144"/>
                  </a:lnTo>
                  <a:cubicBezTo>
                    <a:pt x="11264" y="10216"/>
                    <a:pt x="11324" y="10275"/>
                    <a:pt x="11395" y="10275"/>
                  </a:cubicBezTo>
                  <a:cubicBezTo>
                    <a:pt x="11467" y="10275"/>
                    <a:pt x="11526" y="10216"/>
                    <a:pt x="11526" y="10144"/>
                  </a:cubicBezTo>
                  <a:lnTo>
                    <a:pt x="11526" y="10108"/>
                  </a:lnTo>
                  <a:lnTo>
                    <a:pt x="11717" y="10108"/>
                  </a:lnTo>
                  <a:lnTo>
                    <a:pt x="11717" y="10144"/>
                  </a:lnTo>
                  <a:cubicBezTo>
                    <a:pt x="11717" y="10216"/>
                    <a:pt x="11776" y="10275"/>
                    <a:pt x="11848" y="10275"/>
                  </a:cubicBezTo>
                  <a:cubicBezTo>
                    <a:pt x="11931" y="10275"/>
                    <a:pt x="11991" y="10216"/>
                    <a:pt x="11991" y="10144"/>
                  </a:cubicBezTo>
                  <a:lnTo>
                    <a:pt x="11991" y="10013"/>
                  </a:lnTo>
                  <a:cubicBezTo>
                    <a:pt x="12002" y="10001"/>
                    <a:pt x="12014" y="9989"/>
                    <a:pt x="12026" y="9977"/>
                  </a:cubicBezTo>
                  <a:lnTo>
                    <a:pt x="12693" y="9977"/>
                  </a:lnTo>
                  <a:cubicBezTo>
                    <a:pt x="13134" y="9977"/>
                    <a:pt x="13479" y="10335"/>
                    <a:pt x="13479" y="10775"/>
                  </a:cubicBezTo>
                  <a:lnTo>
                    <a:pt x="13479" y="10966"/>
                  </a:lnTo>
                  <a:lnTo>
                    <a:pt x="13407" y="10966"/>
                  </a:lnTo>
                  <a:cubicBezTo>
                    <a:pt x="13324" y="10966"/>
                    <a:pt x="13265" y="11025"/>
                    <a:pt x="13265" y="11109"/>
                  </a:cubicBezTo>
                  <a:cubicBezTo>
                    <a:pt x="13265" y="11180"/>
                    <a:pt x="13324" y="11251"/>
                    <a:pt x="13407" y="11251"/>
                  </a:cubicBezTo>
                  <a:lnTo>
                    <a:pt x="13479" y="11251"/>
                  </a:lnTo>
                  <a:lnTo>
                    <a:pt x="13479" y="11799"/>
                  </a:lnTo>
                  <a:lnTo>
                    <a:pt x="13407" y="11799"/>
                  </a:lnTo>
                  <a:cubicBezTo>
                    <a:pt x="13324" y="11799"/>
                    <a:pt x="13265" y="11859"/>
                    <a:pt x="13265" y="11942"/>
                  </a:cubicBezTo>
                  <a:cubicBezTo>
                    <a:pt x="13265" y="12013"/>
                    <a:pt x="13324" y="12085"/>
                    <a:pt x="13407" y="12085"/>
                  </a:cubicBezTo>
                  <a:lnTo>
                    <a:pt x="13479" y="12085"/>
                  </a:lnTo>
                  <a:lnTo>
                    <a:pt x="13479" y="12633"/>
                  </a:lnTo>
                  <a:lnTo>
                    <a:pt x="13407" y="12633"/>
                  </a:lnTo>
                  <a:cubicBezTo>
                    <a:pt x="13324" y="12633"/>
                    <a:pt x="13265" y="12692"/>
                    <a:pt x="13265" y="12775"/>
                  </a:cubicBezTo>
                  <a:cubicBezTo>
                    <a:pt x="13265" y="12847"/>
                    <a:pt x="13324" y="12918"/>
                    <a:pt x="13407" y="12918"/>
                  </a:cubicBezTo>
                  <a:lnTo>
                    <a:pt x="13479" y="12918"/>
                  </a:lnTo>
                  <a:lnTo>
                    <a:pt x="13479" y="13466"/>
                  </a:lnTo>
                  <a:lnTo>
                    <a:pt x="13407" y="13466"/>
                  </a:lnTo>
                  <a:cubicBezTo>
                    <a:pt x="13324" y="13466"/>
                    <a:pt x="13265" y="13526"/>
                    <a:pt x="13265" y="13609"/>
                  </a:cubicBezTo>
                  <a:cubicBezTo>
                    <a:pt x="13265" y="13680"/>
                    <a:pt x="13324" y="13752"/>
                    <a:pt x="13407" y="13752"/>
                  </a:cubicBezTo>
                  <a:lnTo>
                    <a:pt x="13479" y="13752"/>
                  </a:lnTo>
                  <a:lnTo>
                    <a:pt x="13479" y="14002"/>
                  </a:lnTo>
                  <a:lnTo>
                    <a:pt x="13753" y="14002"/>
                  </a:lnTo>
                  <a:lnTo>
                    <a:pt x="13753" y="14395"/>
                  </a:lnTo>
                  <a:lnTo>
                    <a:pt x="13574" y="14395"/>
                  </a:lnTo>
                  <a:cubicBezTo>
                    <a:pt x="13407" y="14395"/>
                    <a:pt x="13265" y="14526"/>
                    <a:pt x="13265" y="14704"/>
                  </a:cubicBezTo>
                  <a:cubicBezTo>
                    <a:pt x="13265" y="14871"/>
                    <a:pt x="13407" y="15014"/>
                    <a:pt x="13574" y="15014"/>
                  </a:cubicBezTo>
                  <a:lnTo>
                    <a:pt x="13753" y="15014"/>
                  </a:lnTo>
                  <a:lnTo>
                    <a:pt x="13753" y="16145"/>
                  </a:lnTo>
                  <a:cubicBezTo>
                    <a:pt x="13229" y="16264"/>
                    <a:pt x="12836" y="16728"/>
                    <a:pt x="12836" y="17288"/>
                  </a:cubicBezTo>
                  <a:lnTo>
                    <a:pt x="13312" y="17288"/>
                  </a:lnTo>
                  <a:cubicBezTo>
                    <a:pt x="13312" y="16895"/>
                    <a:pt x="13622" y="16585"/>
                    <a:pt x="14015" y="16585"/>
                  </a:cubicBezTo>
                  <a:cubicBezTo>
                    <a:pt x="14408" y="16585"/>
                    <a:pt x="14717" y="16895"/>
                    <a:pt x="14717" y="17288"/>
                  </a:cubicBezTo>
                  <a:lnTo>
                    <a:pt x="15193" y="17288"/>
                  </a:lnTo>
                  <a:cubicBezTo>
                    <a:pt x="15193" y="16728"/>
                    <a:pt x="14800" y="16264"/>
                    <a:pt x="14277" y="16145"/>
                  </a:cubicBezTo>
                  <a:lnTo>
                    <a:pt x="14277" y="15014"/>
                  </a:lnTo>
                  <a:lnTo>
                    <a:pt x="14455" y="15014"/>
                  </a:lnTo>
                  <a:cubicBezTo>
                    <a:pt x="14622" y="15014"/>
                    <a:pt x="14765" y="14871"/>
                    <a:pt x="14765" y="14704"/>
                  </a:cubicBezTo>
                  <a:cubicBezTo>
                    <a:pt x="14765" y="14526"/>
                    <a:pt x="14622" y="14395"/>
                    <a:pt x="14455" y="14395"/>
                  </a:cubicBezTo>
                  <a:lnTo>
                    <a:pt x="14277" y="14395"/>
                  </a:lnTo>
                  <a:lnTo>
                    <a:pt x="14277" y="14002"/>
                  </a:lnTo>
                  <a:lnTo>
                    <a:pt x="14538" y="14002"/>
                  </a:lnTo>
                  <a:lnTo>
                    <a:pt x="14538" y="13752"/>
                  </a:lnTo>
                  <a:lnTo>
                    <a:pt x="14622" y="13752"/>
                  </a:lnTo>
                  <a:cubicBezTo>
                    <a:pt x="14693" y="13752"/>
                    <a:pt x="14765" y="13680"/>
                    <a:pt x="14765" y="13609"/>
                  </a:cubicBezTo>
                  <a:cubicBezTo>
                    <a:pt x="14765" y="13526"/>
                    <a:pt x="14705" y="13466"/>
                    <a:pt x="14622" y="13466"/>
                  </a:cubicBezTo>
                  <a:lnTo>
                    <a:pt x="14538" y="13466"/>
                  </a:lnTo>
                  <a:lnTo>
                    <a:pt x="14538" y="12918"/>
                  </a:lnTo>
                  <a:lnTo>
                    <a:pt x="14622" y="12918"/>
                  </a:lnTo>
                  <a:cubicBezTo>
                    <a:pt x="14693" y="12918"/>
                    <a:pt x="14765" y="12847"/>
                    <a:pt x="14765" y="12775"/>
                  </a:cubicBezTo>
                  <a:cubicBezTo>
                    <a:pt x="14765" y="12692"/>
                    <a:pt x="14705" y="12633"/>
                    <a:pt x="14622" y="12633"/>
                  </a:cubicBezTo>
                  <a:lnTo>
                    <a:pt x="14538" y="12633"/>
                  </a:lnTo>
                  <a:lnTo>
                    <a:pt x="14538" y="12085"/>
                  </a:lnTo>
                  <a:lnTo>
                    <a:pt x="14622" y="12085"/>
                  </a:lnTo>
                  <a:cubicBezTo>
                    <a:pt x="14693" y="12085"/>
                    <a:pt x="14765" y="12013"/>
                    <a:pt x="14765" y="11942"/>
                  </a:cubicBezTo>
                  <a:cubicBezTo>
                    <a:pt x="14765" y="11859"/>
                    <a:pt x="14705" y="11799"/>
                    <a:pt x="14622" y="11799"/>
                  </a:cubicBezTo>
                  <a:lnTo>
                    <a:pt x="14538" y="11799"/>
                  </a:lnTo>
                  <a:lnTo>
                    <a:pt x="14538" y="11251"/>
                  </a:lnTo>
                  <a:lnTo>
                    <a:pt x="14622" y="11251"/>
                  </a:lnTo>
                  <a:cubicBezTo>
                    <a:pt x="14693" y="11251"/>
                    <a:pt x="14765" y="11180"/>
                    <a:pt x="14765" y="11109"/>
                  </a:cubicBezTo>
                  <a:cubicBezTo>
                    <a:pt x="14765" y="11025"/>
                    <a:pt x="14705" y="10966"/>
                    <a:pt x="14622" y="10966"/>
                  </a:cubicBezTo>
                  <a:lnTo>
                    <a:pt x="14538" y="10966"/>
                  </a:lnTo>
                  <a:lnTo>
                    <a:pt x="14538" y="10775"/>
                  </a:lnTo>
                  <a:cubicBezTo>
                    <a:pt x="14538" y="9751"/>
                    <a:pt x="13705" y="8930"/>
                    <a:pt x="12693" y="8930"/>
                  </a:cubicBezTo>
                  <a:lnTo>
                    <a:pt x="12026" y="8930"/>
                  </a:lnTo>
                  <a:cubicBezTo>
                    <a:pt x="12014" y="8918"/>
                    <a:pt x="12002" y="8906"/>
                    <a:pt x="11991" y="8894"/>
                  </a:cubicBezTo>
                  <a:lnTo>
                    <a:pt x="11991" y="8763"/>
                  </a:lnTo>
                  <a:cubicBezTo>
                    <a:pt x="11991" y="8692"/>
                    <a:pt x="11931" y="8632"/>
                    <a:pt x="11848" y="8632"/>
                  </a:cubicBezTo>
                  <a:cubicBezTo>
                    <a:pt x="11776" y="8632"/>
                    <a:pt x="11717" y="8692"/>
                    <a:pt x="11717" y="8763"/>
                  </a:cubicBezTo>
                  <a:lnTo>
                    <a:pt x="11717" y="8799"/>
                  </a:lnTo>
                  <a:lnTo>
                    <a:pt x="11526" y="8799"/>
                  </a:lnTo>
                  <a:lnTo>
                    <a:pt x="11526" y="8763"/>
                  </a:lnTo>
                  <a:cubicBezTo>
                    <a:pt x="11526" y="8692"/>
                    <a:pt x="11467" y="8632"/>
                    <a:pt x="11395" y="8632"/>
                  </a:cubicBezTo>
                  <a:cubicBezTo>
                    <a:pt x="11324" y="8632"/>
                    <a:pt x="11264" y="8692"/>
                    <a:pt x="11264" y="8763"/>
                  </a:cubicBezTo>
                  <a:lnTo>
                    <a:pt x="11264" y="8799"/>
                  </a:lnTo>
                  <a:lnTo>
                    <a:pt x="11050" y="8799"/>
                  </a:lnTo>
                  <a:lnTo>
                    <a:pt x="11050" y="8703"/>
                  </a:lnTo>
                  <a:cubicBezTo>
                    <a:pt x="11050" y="8489"/>
                    <a:pt x="10871" y="8311"/>
                    <a:pt x="10645" y="8311"/>
                  </a:cubicBezTo>
                  <a:lnTo>
                    <a:pt x="8573" y="8311"/>
                  </a:lnTo>
                  <a:lnTo>
                    <a:pt x="8573" y="8180"/>
                  </a:lnTo>
                  <a:cubicBezTo>
                    <a:pt x="8645" y="8180"/>
                    <a:pt x="8716" y="8120"/>
                    <a:pt x="8716" y="8037"/>
                  </a:cubicBezTo>
                  <a:cubicBezTo>
                    <a:pt x="8716" y="7965"/>
                    <a:pt x="8657" y="7906"/>
                    <a:pt x="8573" y="7906"/>
                  </a:cubicBezTo>
                  <a:lnTo>
                    <a:pt x="8573" y="7763"/>
                  </a:lnTo>
                  <a:cubicBezTo>
                    <a:pt x="8645" y="7751"/>
                    <a:pt x="8716" y="7691"/>
                    <a:pt x="8716" y="7620"/>
                  </a:cubicBezTo>
                  <a:cubicBezTo>
                    <a:pt x="8716" y="7549"/>
                    <a:pt x="8657" y="7489"/>
                    <a:pt x="8573" y="7477"/>
                  </a:cubicBezTo>
                  <a:lnTo>
                    <a:pt x="8573" y="7358"/>
                  </a:lnTo>
                  <a:lnTo>
                    <a:pt x="10371" y="7358"/>
                  </a:lnTo>
                  <a:cubicBezTo>
                    <a:pt x="10633" y="7358"/>
                    <a:pt x="10836" y="7156"/>
                    <a:pt x="10836" y="6906"/>
                  </a:cubicBezTo>
                  <a:lnTo>
                    <a:pt x="10836" y="4870"/>
                  </a:lnTo>
                  <a:cubicBezTo>
                    <a:pt x="10836" y="4953"/>
                    <a:pt x="10907" y="5013"/>
                    <a:pt x="10990" y="5013"/>
                  </a:cubicBezTo>
                  <a:cubicBezTo>
                    <a:pt x="11074" y="5013"/>
                    <a:pt x="11145" y="4953"/>
                    <a:pt x="11145" y="4870"/>
                  </a:cubicBezTo>
                  <a:lnTo>
                    <a:pt x="11145" y="4751"/>
                  </a:lnTo>
                  <a:cubicBezTo>
                    <a:pt x="11419" y="4632"/>
                    <a:pt x="11610" y="4358"/>
                    <a:pt x="11610" y="4036"/>
                  </a:cubicBezTo>
                  <a:cubicBezTo>
                    <a:pt x="11610" y="3715"/>
                    <a:pt x="11419" y="3441"/>
                    <a:pt x="11145" y="3322"/>
                  </a:cubicBezTo>
                  <a:lnTo>
                    <a:pt x="11145" y="3203"/>
                  </a:lnTo>
                  <a:cubicBezTo>
                    <a:pt x="11145" y="3119"/>
                    <a:pt x="11074" y="3048"/>
                    <a:pt x="10990" y="3048"/>
                  </a:cubicBezTo>
                  <a:cubicBezTo>
                    <a:pt x="10907" y="3048"/>
                    <a:pt x="10836" y="3119"/>
                    <a:pt x="10836" y="3203"/>
                  </a:cubicBezTo>
                  <a:lnTo>
                    <a:pt x="10836" y="1167"/>
                  </a:lnTo>
                  <a:cubicBezTo>
                    <a:pt x="10836" y="905"/>
                    <a:pt x="10633" y="703"/>
                    <a:pt x="10371" y="703"/>
                  </a:cubicBezTo>
                  <a:lnTo>
                    <a:pt x="8300" y="703"/>
                  </a:lnTo>
                  <a:cubicBezTo>
                    <a:pt x="8300" y="322"/>
                    <a:pt x="7978" y="0"/>
                    <a:pt x="759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2"/>
            <p:cNvGrpSpPr/>
            <p:nvPr/>
          </p:nvGrpSpPr>
          <p:grpSpPr>
            <a:xfrm>
              <a:off x="2225575" y="3305850"/>
              <a:ext cx="380125" cy="673625"/>
              <a:chOff x="2225575" y="2801950"/>
              <a:chExt cx="380125" cy="673625"/>
            </a:xfrm>
          </p:grpSpPr>
          <p:sp>
            <p:nvSpPr>
              <p:cNvPr id="672" name="Google Shape;672;p32"/>
              <p:cNvSpPr/>
              <p:nvPr/>
            </p:nvSpPr>
            <p:spPr>
              <a:xfrm>
                <a:off x="2356825" y="3197850"/>
                <a:ext cx="24425" cy="54500"/>
              </a:xfrm>
              <a:custGeom>
                <a:avLst/>
                <a:gdLst/>
                <a:ahLst/>
                <a:cxnLst/>
                <a:rect l="l" t="t" r="r" b="b"/>
                <a:pathLst>
                  <a:path w="977" h="2180" extrusionOk="0">
                    <a:moveTo>
                      <a:pt x="465" y="0"/>
                    </a:moveTo>
                    <a:cubicBezTo>
                      <a:pt x="215" y="0"/>
                      <a:pt x="1" y="203"/>
                      <a:pt x="1" y="465"/>
                    </a:cubicBezTo>
                    <a:lnTo>
                      <a:pt x="1" y="1703"/>
                    </a:lnTo>
                    <a:cubicBezTo>
                      <a:pt x="1" y="1965"/>
                      <a:pt x="215" y="2179"/>
                      <a:pt x="465" y="2179"/>
                    </a:cubicBezTo>
                    <a:lnTo>
                      <a:pt x="513" y="2179"/>
                    </a:lnTo>
                    <a:cubicBezTo>
                      <a:pt x="763" y="2179"/>
                      <a:pt x="977" y="1965"/>
                      <a:pt x="977" y="1703"/>
                    </a:cubicBezTo>
                    <a:lnTo>
                      <a:pt x="977" y="465"/>
                    </a:lnTo>
                    <a:cubicBezTo>
                      <a:pt x="977" y="203"/>
                      <a:pt x="763"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2"/>
              <p:cNvSpPr/>
              <p:nvPr/>
            </p:nvSpPr>
            <p:spPr>
              <a:xfrm>
                <a:off x="2356825" y="3361250"/>
                <a:ext cx="24425" cy="54500"/>
              </a:xfrm>
              <a:custGeom>
                <a:avLst/>
                <a:gdLst/>
                <a:ahLst/>
                <a:cxnLst/>
                <a:rect l="l" t="t" r="r" b="b"/>
                <a:pathLst>
                  <a:path w="977" h="2180" extrusionOk="0">
                    <a:moveTo>
                      <a:pt x="465" y="1"/>
                    </a:moveTo>
                    <a:cubicBezTo>
                      <a:pt x="215" y="1"/>
                      <a:pt x="1" y="215"/>
                      <a:pt x="1" y="477"/>
                    </a:cubicBezTo>
                    <a:lnTo>
                      <a:pt x="1" y="1715"/>
                    </a:lnTo>
                    <a:cubicBezTo>
                      <a:pt x="1" y="1977"/>
                      <a:pt x="215" y="2180"/>
                      <a:pt x="465" y="2180"/>
                    </a:cubicBezTo>
                    <a:lnTo>
                      <a:pt x="513" y="2180"/>
                    </a:lnTo>
                    <a:cubicBezTo>
                      <a:pt x="763" y="2180"/>
                      <a:pt x="977" y="1977"/>
                      <a:pt x="977" y="1715"/>
                    </a:cubicBezTo>
                    <a:lnTo>
                      <a:pt x="977" y="477"/>
                    </a:lnTo>
                    <a:cubicBezTo>
                      <a:pt x="977" y="215"/>
                      <a:pt x="763" y="1"/>
                      <a:pt x="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2"/>
              <p:cNvSpPr/>
              <p:nvPr/>
            </p:nvSpPr>
            <p:spPr>
              <a:xfrm>
                <a:off x="2341650" y="3229400"/>
                <a:ext cx="54800" cy="147350"/>
              </a:xfrm>
              <a:custGeom>
                <a:avLst/>
                <a:gdLst/>
                <a:ahLst/>
                <a:cxnLst/>
                <a:rect l="l" t="t" r="r" b="b"/>
                <a:pathLst>
                  <a:path w="2192" h="5894" extrusionOk="0">
                    <a:moveTo>
                      <a:pt x="465" y="0"/>
                    </a:moveTo>
                    <a:cubicBezTo>
                      <a:pt x="203" y="0"/>
                      <a:pt x="0" y="215"/>
                      <a:pt x="0" y="477"/>
                    </a:cubicBezTo>
                    <a:lnTo>
                      <a:pt x="0" y="5430"/>
                    </a:lnTo>
                    <a:cubicBezTo>
                      <a:pt x="0" y="5692"/>
                      <a:pt x="203" y="5894"/>
                      <a:pt x="465" y="5894"/>
                    </a:cubicBezTo>
                    <a:lnTo>
                      <a:pt x="1727" y="5894"/>
                    </a:lnTo>
                    <a:cubicBezTo>
                      <a:pt x="1989" y="5894"/>
                      <a:pt x="2191" y="5692"/>
                      <a:pt x="2191" y="5430"/>
                    </a:cubicBezTo>
                    <a:lnTo>
                      <a:pt x="2191" y="477"/>
                    </a:lnTo>
                    <a:cubicBezTo>
                      <a:pt x="2191" y="215"/>
                      <a:pt x="1989"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2"/>
              <p:cNvSpPr/>
              <p:nvPr/>
            </p:nvSpPr>
            <p:spPr>
              <a:xfrm>
                <a:off x="2349100" y="3283275"/>
                <a:ext cx="39900" cy="39900"/>
              </a:xfrm>
              <a:custGeom>
                <a:avLst/>
                <a:gdLst/>
                <a:ahLst/>
                <a:cxnLst/>
                <a:rect l="l" t="t" r="r" b="b"/>
                <a:pathLst>
                  <a:path w="1596" h="1596" extrusionOk="0">
                    <a:moveTo>
                      <a:pt x="798" y="0"/>
                    </a:moveTo>
                    <a:cubicBezTo>
                      <a:pt x="357" y="0"/>
                      <a:pt x="0" y="358"/>
                      <a:pt x="0" y="798"/>
                    </a:cubicBezTo>
                    <a:cubicBezTo>
                      <a:pt x="0" y="1239"/>
                      <a:pt x="357" y="1596"/>
                      <a:pt x="798" y="1596"/>
                    </a:cubicBezTo>
                    <a:cubicBezTo>
                      <a:pt x="1238" y="1596"/>
                      <a:pt x="1596" y="1239"/>
                      <a:pt x="1596" y="798"/>
                    </a:cubicBezTo>
                    <a:cubicBezTo>
                      <a:pt x="1596" y="358"/>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2"/>
              <p:cNvSpPr/>
              <p:nvPr/>
            </p:nvSpPr>
            <p:spPr>
              <a:xfrm>
                <a:off x="2332125" y="3250525"/>
                <a:ext cx="73250" cy="12225"/>
              </a:xfrm>
              <a:custGeom>
                <a:avLst/>
                <a:gdLst/>
                <a:ahLst/>
                <a:cxnLst/>
                <a:rect l="l" t="t" r="r" b="b"/>
                <a:pathLst>
                  <a:path w="2930" h="489" extrusionOk="0">
                    <a:moveTo>
                      <a:pt x="251" y="0"/>
                    </a:moveTo>
                    <a:cubicBezTo>
                      <a:pt x="108" y="0"/>
                      <a:pt x="0" y="108"/>
                      <a:pt x="0" y="251"/>
                    </a:cubicBezTo>
                    <a:cubicBezTo>
                      <a:pt x="0" y="381"/>
                      <a:pt x="108" y="489"/>
                      <a:pt x="251" y="489"/>
                    </a:cubicBezTo>
                    <a:lnTo>
                      <a:pt x="2679" y="489"/>
                    </a:lnTo>
                    <a:cubicBezTo>
                      <a:pt x="2822" y="489"/>
                      <a:pt x="2929" y="381"/>
                      <a:pt x="2929" y="251"/>
                    </a:cubicBezTo>
                    <a:cubicBezTo>
                      <a:pt x="2929" y="108"/>
                      <a:pt x="2822" y="0"/>
                      <a:pt x="2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2"/>
              <p:cNvSpPr/>
              <p:nvPr/>
            </p:nvSpPr>
            <p:spPr>
              <a:xfrm>
                <a:off x="2332125" y="3342200"/>
                <a:ext cx="73250" cy="12525"/>
              </a:xfrm>
              <a:custGeom>
                <a:avLst/>
                <a:gdLst/>
                <a:ahLst/>
                <a:cxnLst/>
                <a:rect l="l" t="t" r="r" b="b"/>
                <a:pathLst>
                  <a:path w="2930" h="501" extrusionOk="0">
                    <a:moveTo>
                      <a:pt x="251" y="1"/>
                    </a:moveTo>
                    <a:cubicBezTo>
                      <a:pt x="108" y="1"/>
                      <a:pt x="0" y="108"/>
                      <a:pt x="0" y="251"/>
                    </a:cubicBezTo>
                    <a:cubicBezTo>
                      <a:pt x="0" y="382"/>
                      <a:pt x="108" y="501"/>
                      <a:pt x="251" y="501"/>
                    </a:cubicBezTo>
                    <a:lnTo>
                      <a:pt x="2679" y="501"/>
                    </a:lnTo>
                    <a:cubicBezTo>
                      <a:pt x="2822" y="501"/>
                      <a:pt x="2929" y="382"/>
                      <a:pt x="2929" y="251"/>
                    </a:cubicBezTo>
                    <a:cubicBezTo>
                      <a:pt x="2929" y="108"/>
                      <a:pt x="2822" y="1"/>
                      <a:pt x="2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2"/>
              <p:cNvSpPr/>
              <p:nvPr/>
            </p:nvSpPr>
            <p:spPr>
              <a:xfrm>
                <a:off x="2450000" y="3197850"/>
                <a:ext cx="24725" cy="54500"/>
              </a:xfrm>
              <a:custGeom>
                <a:avLst/>
                <a:gdLst/>
                <a:ahLst/>
                <a:cxnLst/>
                <a:rect l="l" t="t" r="r" b="b"/>
                <a:pathLst>
                  <a:path w="989" h="2180" extrusionOk="0">
                    <a:moveTo>
                      <a:pt x="477" y="0"/>
                    </a:moveTo>
                    <a:cubicBezTo>
                      <a:pt x="215" y="0"/>
                      <a:pt x="0" y="203"/>
                      <a:pt x="0" y="465"/>
                    </a:cubicBezTo>
                    <a:lnTo>
                      <a:pt x="0" y="1703"/>
                    </a:lnTo>
                    <a:cubicBezTo>
                      <a:pt x="0" y="1965"/>
                      <a:pt x="215" y="2179"/>
                      <a:pt x="477" y="2179"/>
                    </a:cubicBezTo>
                    <a:lnTo>
                      <a:pt x="512" y="2179"/>
                    </a:lnTo>
                    <a:cubicBezTo>
                      <a:pt x="774" y="2179"/>
                      <a:pt x="989" y="1965"/>
                      <a:pt x="989" y="1703"/>
                    </a:cubicBezTo>
                    <a:lnTo>
                      <a:pt x="989" y="465"/>
                    </a:lnTo>
                    <a:cubicBezTo>
                      <a:pt x="989" y="203"/>
                      <a:pt x="774" y="0"/>
                      <a:pt x="5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2"/>
              <p:cNvSpPr/>
              <p:nvPr/>
            </p:nvSpPr>
            <p:spPr>
              <a:xfrm>
                <a:off x="2450000" y="3361250"/>
                <a:ext cx="24725" cy="54500"/>
              </a:xfrm>
              <a:custGeom>
                <a:avLst/>
                <a:gdLst/>
                <a:ahLst/>
                <a:cxnLst/>
                <a:rect l="l" t="t" r="r" b="b"/>
                <a:pathLst>
                  <a:path w="989" h="2180" extrusionOk="0">
                    <a:moveTo>
                      <a:pt x="477" y="1"/>
                    </a:moveTo>
                    <a:cubicBezTo>
                      <a:pt x="215" y="1"/>
                      <a:pt x="0" y="215"/>
                      <a:pt x="0" y="477"/>
                    </a:cubicBezTo>
                    <a:lnTo>
                      <a:pt x="0" y="1715"/>
                    </a:lnTo>
                    <a:cubicBezTo>
                      <a:pt x="0" y="1977"/>
                      <a:pt x="215" y="2180"/>
                      <a:pt x="477" y="2180"/>
                    </a:cubicBezTo>
                    <a:lnTo>
                      <a:pt x="512" y="2180"/>
                    </a:lnTo>
                    <a:cubicBezTo>
                      <a:pt x="774" y="2180"/>
                      <a:pt x="989" y="1977"/>
                      <a:pt x="989" y="1715"/>
                    </a:cubicBezTo>
                    <a:lnTo>
                      <a:pt x="989" y="477"/>
                    </a:lnTo>
                    <a:cubicBezTo>
                      <a:pt x="989" y="215"/>
                      <a:pt x="774" y="1"/>
                      <a:pt x="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2"/>
              <p:cNvSpPr/>
              <p:nvPr/>
            </p:nvSpPr>
            <p:spPr>
              <a:xfrm>
                <a:off x="2434825" y="3229400"/>
                <a:ext cx="55075" cy="147350"/>
              </a:xfrm>
              <a:custGeom>
                <a:avLst/>
                <a:gdLst/>
                <a:ahLst/>
                <a:cxnLst/>
                <a:rect l="l" t="t" r="r" b="b"/>
                <a:pathLst>
                  <a:path w="2203" h="5894" extrusionOk="0">
                    <a:moveTo>
                      <a:pt x="464" y="0"/>
                    </a:moveTo>
                    <a:cubicBezTo>
                      <a:pt x="214" y="0"/>
                      <a:pt x="0" y="215"/>
                      <a:pt x="0" y="477"/>
                    </a:cubicBezTo>
                    <a:lnTo>
                      <a:pt x="0" y="5430"/>
                    </a:lnTo>
                    <a:cubicBezTo>
                      <a:pt x="0" y="5692"/>
                      <a:pt x="214" y="5894"/>
                      <a:pt x="464" y="5894"/>
                    </a:cubicBezTo>
                    <a:lnTo>
                      <a:pt x="1727" y="5894"/>
                    </a:lnTo>
                    <a:cubicBezTo>
                      <a:pt x="1988" y="5894"/>
                      <a:pt x="2203" y="5692"/>
                      <a:pt x="2203" y="5430"/>
                    </a:cubicBezTo>
                    <a:lnTo>
                      <a:pt x="2203" y="477"/>
                    </a:lnTo>
                    <a:cubicBezTo>
                      <a:pt x="2203" y="215"/>
                      <a:pt x="1988"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2"/>
              <p:cNvSpPr/>
              <p:nvPr/>
            </p:nvSpPr>
            <p:spPr>
              <a:xfrm>
                <a:off x="2442250" y="3283275"/>
                <a:ext cx="40225" cy="39900"/>
              </a:xfrm>
              <a:custGeom>
                <a:avLst/>
                <a:gdLst/>
                <a:ahLst/>
                <a:cxnLst/>
                <a:rect l="l" t="t" r="r" b="b"/>
                <a:pathLst>
                  <a:path w="1609" h="1596" extrusionOk="0">
                    <a:moveTo>
                      <a:pt x="799" y="0"/>
                    </a:moveTo>
                    <a:cubicBezTo>
                      <a:pt x="358" y="0"/>
                      <a:pt x="1" y="358"/>
                      <a:pt x="1" y="798"/>
                    </a:cubicBezTo>
                    <a:cubicBezTo>
                      <a:pt x="1" y="1239"/>
                      <a:pt x="358" y="1596"/>
                      <a:pt x="799" y="1596"/>
                    </a:cubicBezTo>
                    <a:cubicBezTo>
                      <a:pt x="1251" y="1596"/>
                      <a:pt x="1608" y="1239"/>
                      <a:pt x="1608" y="798"/>
                    </a:cubicBezTo>
                    <a:cubicBezTo>
                      <a:pt x="1608" y="358"/>
                      <a:pt x="1239"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2"/>
              <p:cNvSpPr/>
              <p:nvPr/>
            </p:nvSpPr>
            <p:spPr>
              <a:xfrm>
                <a:off x="2426175" y="3251125"/>
                <a:ext cx="73250" cy="12225"/>
              </a:xfrm>
              <a:custGeom>
                <a:avLst/>
                <a:gdLst/>
                <a:ahLst/>
                <a:cxnLst/>
                <a:rect l="l" t="t" r="r" b="b"/>
                <a:pathLst>
                  <a:path w="2930" h="489" extrusionOk="0">
                    <a:moveTo>
                      <a:pt x="251" y="0"/>
                    </a:moveTo>
                    <a:cubicBezTo>
                      <a:pt x="108" y="0"/>
                      <a:pt x="1" y="108"/>
                      <a:pt x="1" y="251"/>
                    </a:cubicBezTo>
                    <a:cubicBezTo>
                      <a:pt x="1" y="381"/>
                      <a:pt x="108" y="489"/>
                      <a:pt x="251" y="489"/>
                    </a:cubicBezTo>
                    <a:lnTo>
                      <a:pt x="2680" y="489"/>
                    </a:lnTo>
                    <a:cubicBezTo>
                      <a:pt x="2811" y="489"/>
                      <a:pt x="2930" y="381"/>
                      <a:pt x="2930" y="251"/>
                    </a:cubicBezTo>
                    <a:cubicBezTo>
                      <a:pt x="2930" y="108"/>
                      <a:pt x="2811" y="0"/>
                      <a:pt x="2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2"/>
              <p:cNvSpPr/>
              <p:nvPr/>
            </p:nvSpPr>
            <p:spPr>
              <a:xfrm>
                <a:off x="2426175" y="3342800"/>
                <a:ext cx="73250" cy="12525"/>
              </a:xfrm>
              <a:custGeom>
                <a:avLst/>
                <a:gdLst/>
                <a:ahLst/>
                <a:cxnLst/>
                <a:rect l="l" t="t" r="r" b="b"/>
                <a:pathLst>
                  <a:path w="2930" h="501" extrusionOk="0">
                    <a:moveTo>
                      <a:pt x="251" y="1"/>
                    </a:moveTo>
                    <a:cubicBezTo>
                      <a:pt x="108" y="1"/>
                      <a:pt x="1" y="108"/>
                      <a:pt x="1" y="251"/>
                    </a:cubicBezTo>
                    <a:cubicBezTo>
                      <a:pt x="1" y="382"/>
                      <a:pt x="108" y="501"/>
                      <a:pt x="251" y="501"/>
                    </a:cubicBezTo>
                    <a:lnTo>
                      <a:pt x="2680" y="501"/>
                    </a:lnTo>
                    <a:cubicBezTo>
                      <a:pt x="2811" y="501"/>
                      <a:pt x="2930" y="382"/>
                      <a:pt x="2930" y="251"/>
                    </a:cubicBezTo>
                    <a:cubicBezTo>
                      <a:pt x="2930" y="108"/>
                      <a:pt x="2811" y="1"/>
                      <a:pt x="2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2"/>
              <p:cNvSpPr/>
              <p:nvPr/>
            </p:nvSpPr>
            <p:spPr>
              <a:xfrm>
                <a:off x="2340150" y="3415725"/>
                <a:ext cx="150950" cy="27400"/>
              </a:xfrm>
              <a:custGeom>
                <a:avLst/>
                <a:gdLst/>
                <a:ahLst/>
                <a:cxnLst/>
                <a:rect l="l" t="t" r="r" b="b"/>
                <a:pathLst>
                  <a:path w="6038" h="1096" extrusionOk="0">
                    <a:moveTo>
                      <a:pt x="1" y="1"/>
                    </a:moveTo>
                    <a:lnTo>
                      <a:pt x="1" y="691"/>
                    </a:lnTo>
                    <a:cubicBezTo>
                      <a:pt x="1" y="917"/>
                      <a:pt x="180" y="1096"/>
                      <a:pt x="394" y="1096"/>
                    </a:cubicBezTo>
                    <a:lnTo>
                      <a:pt x="5645" y="1096"/>
                    </a:lnTo>
                    <a:cubicBezTo>
                      <a:pt x="5859" y="1096"/>
                      <a:pt x="6037" y="917"/>
                      <a:pt x="6037" y="691"/>
                    </a:cubicBezTo>
                    <a:lnTo>
                      <a:pt x="60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2"/>
              <p:cNvSpPr/>
              <p:nvPr/>
            </p:nvSpPr>
            <p:spPr>
              <a:xfrm>
                <a:off x="2299675" y="3409475"/>
                <a:ext cx="231900" cy="6875"/>
              </a:xfrm>
              <a:custGeom>
                <a:avLst/>
                <a:gdLst/>
                <a:ahLst/>
                <a:cxnLst/>
                <a:rect l="l" t="t" r="r" b="b"/>
                <a:pathLst>
                  <a:path w="9276" h="275" extrusionOk="0">
                    <a:moveTo>
                      <a:pt x="155" y="1"/>
                    </a:moveTo>
                    <a:cubicBezTo>
                      <a:pt x="72" y="1"/>
                      <a:pt x="1" y="60"/>
                      <a:pt x="1" y="143"/>
                    </a:cubicBezTo>
                    <a:cubicBezTo>
                      <a:pt x="1" y="215"/>
                      <a:pt x="72" y="274"/>
                      <a:pt x="155" y="274"/>
                    </a:cubicBezTo>
                    <a:lnTo>
                      <a:pt x="9121" y="274"/>
                    </a:lnTo>
                    <a:cubicBezTo>
                      <a:pt x="9204" y="274"/>
                      <a:pt x="9276" y="215"/>
                      <a:pt x="9276" y="143"/>
                    </a:cubicBezTo>
                    <a:cubicBezTo>
                      <a:pt x="9276" y="60"/>
                      <a:pt x="9204" y="1"/>
                      <a:pt x="9121"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2"/>
              <p:cNvSpPr/>
              <p:nvPr/>
            </p:nvSpPr>
            <p:spPr>
              <a:xfrm>
                <a:off x="2345825" y="3169575"/>
                <a:ext cx="139925" cy="42275"/>
              </a:xfrm>
              <a:custGeom>
                <a:avLst/>
                <a:gdLst/>
                <a:ahLst/>
                <a:cxnLst/>
                <a:rect l="l" t="t" r="r" b="b"/>
                <a:pathLst>
                  <a:path w="5597" h="1691" extrusionOk="0">
                    <a:moveTo>
                      <a:pt x="393" y="0"/>
                    </a:moveTo>
                    <a:cubicBezTo>
                      <a:pt x="179" y="0"/>
                      <a:pt x="0" y="179"/>
                      <a:pt x="0" y="393"/>
                    </a:cubicBezTo>
                    <a:lnTo>
                      <a:pt x="0" y="1286"/>
                    </a:lnTo>
                    <a:cubicBezTo>
                      <a:pt x="0" y="1512"/>
                      <a:pt x="179" y="1691"/>
                      <a:pt x="393" y="1691"/>
                    </a:cubicBezTo>
                    <a:lnTo>
                      <a:pt x="5191" y="1691"/>
                    </a:lnTo>
                    <a:cubicBezTo>
                      <a:pt x="5418" y="1691"/>
                      <a:pt x="5596" y="1512"/>
                      <a:pt x="5596" y="1286"/>
                    </a:cubicBezTo>
                    <a:lnTo>
                      <a:pt x="5596" y="393"/>
                    </a:lnTo>
                    <a:cubicBezTo>
                      <a:pt x="5596" y="179"/>
                      <a:pt x="5418" y="0"/>
                      <a:pt x="5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2248475" y="3133550"/>
                <a:ext cx="13425" cy="36050"/>
              </a:xfrm>
              <a:custGeom>
                <a:avLst/>
                <a:gdLst/>
                <a:ahLst/>
                <a:cxnLst/>
                <a:rect l="l" t="t" r="r" b="b"/>
                <a:pathLst>
                  <a:path w="537" h="1442" extrusionOk="0">
                    <a:moveTo>
                      <a:pt x="1" y="1"/>
                    </a:moveTo>
                    <a:lnTo>
                      <a:pt x="1" y="1441"/>
                    </a:lnTo>
                    <a:lnTo>
                      <a:pt x="537" y="1441"/>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2248475" y="3173425"/>
                <a:ext cx="13425" cy="35750"/>
              </a:xfrm>
              <a:custGeom>
                <a:avLst/>
                <a:gdLst/>
                <a:ahLst/>
                <a:cxnLst/>
                <a:rect l="l" t="t" r="r" b="b"/>
                <a:pathLst>
                  <a:path w="537" h="1430" extrusionOk="0">
                    <a:moveTo>
                      <a:pt x="1" y="1"/>
                    </a:moveTo>
                    <a:lnTo>
                      <a:pt x="1" y="1430"/>
                    </a:lnTo>
                    <a:lnTo>
                      <a:pt x="537" y="1430"/>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2225575" y="3204700"/>
                <a:ext cx="59250" cy="29475"/>
              </a:xfrm>
              <a:custGeom>
                <a:avLst/>
                <a:gdLst/>
                <a:ahLst/>
                <a:cxnLst/>
                <a:rect l="l" t="t" r="r" b="b"/>
                <a:pathLst>
                  <a:path w="2370" h="1179" extrusionOk="0">
                    <a:moveTo>
                      <a:pt x="1179" y="0"/>
                    </a:moveTo>
                    <a:cubicBezTo>
                      <a:pt x="536" y="0"/>
                      <a:pt x="0" y="524"/>
                      <a:pt x="0" y="1179"/>
                    </a:cubicBezTo>
                    <a:lnTo>
                      <a:pt x="476" y="1179"/>
                    </a:lnTo>
                    <a:cubicBezTo>
                      <a:pt x="476" y="786"/>
                      <a:pt x="798" y="476"/>
                      <a:pt x="1179" y="476"/>
                    </a:cubicBezTo>
                    <a:cubicBezTo>
                      <a:pt x="1572" y="476"/>
                      <a:pt x="1893" y="786"/>
                      <a:pt x="1893" y="1179"/>
                    </a:cubicBezTo>
                    <a:lnTo>
                      <a:pt x="2369" y="1179"/>
                    </a:lnTo>
                    <a:cubicBezTo>
                      <a:pt x="2369" y="524"/>
                      <a:pt x="1834" y="0"/>
                      <a:pt x="1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p:nvPr/>
            </p:nvSpPr>
            <p:spPr>
              <a:xfrm>
                <a:off x="2236575" y="3161825"/>
                <a:ext cx="37525" cy="15500"/>
              </a:xfrm>
              <a:custGeom>
                <a:avLst/>
                <a:gdLst/>
                <a:ahLst/>
                <a:cxnLst/>
                <a:rect l="l" t="t" r="r" b="b"/>
                <a:pathLst>
                  <a:path w="1501" h="620" extrusionOk="0">
                    <a:moveTo>
                      <a:pt x="310" y="1"/>
                    </a:moveTo>
                    <a:cubicBezTo>
                      <a:pt x="132" y="1"/>
                      <a:pt x="1" y="132"/>
                      <a:pt x="1" y="310"/>
                    </a:cubicBezTo>
                    <a:cubicBezTo>
                      <a:pt x="1" y="477"/>
                      <a:pt x="132"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2"/>
              <p:cNvSpPr/>
              <p:nvPr/>
            </p:nvSpPr>
            <p:spPr>
              <a:xfrm>
                <a:off x="2241925" y="3025200"/>
                <a:ext cx="90525" cy="126825"/>
              </a:xfrm>
              <a:custGeom>
                <a:avLst/>
                <a:gdLst/>
                <a:ahLst/>
                <a:cxnLst/>
                <a:rect l="l" t="t" r="r" b="b"/>
                <a:pathLst>
                  <a:path w="3621" h="5073" extrusionOk="0">
                    <a:moveTo>
                      <a:pt x="1846" y="1"/>
                    </a:moveTo>
                    <a:cubicBezTo>
                      <a:pt x="834" y="1"/>
                      <a:pt x="1" y="834"/>
                      <a:pt x="1" y="1846"/>
                    </a:cubicBezTo>
                    <a:lnTo>
                      <a:pt x="1" y="5073"/>
                    </a:lnTo>
                    <a:lnTo>
                      <a:pt x="1061" y="5073"/>
                    </a:lnTo>
                    <a:lnTo>
                      <a:pt x="1061" y="1846"/>
                    </a:lnTo>
                    <a:cubicBezTo>
                      <a:pt x="1061" y="1418"/>
                      <a:pt x="1418" y="1060"/>
                      <a:pt x="1858" y="1060"/>
                    </a:cubicBezTo>
                    <a:lnTo>
                      <a:pt x="3620" y="1060"/>
                    </a:lnTo>
                    <a:lnTo>
                      <a:pt x="36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2302350" y="3022225"/>
                <a:ext cx="41400" cy="32475"/>
              </a:xfrm>
              <a:custGeom>
                <a:avLst/>
                <a:gdLst/>
                <a:ahLst/>
                <a:cxnLst/>
                <a:rect l="l" t="t" r="r" b="b"/>
                <a:pathLst>
                  <a:path w="1656" h="1299" extrusionOk="0">
                    <a:moveTo>
                      <a:pt x="394" y="1"/>
                    </a:moveTo>
                    <a:cubicBezTo>
                      <a:pt x="179" y="1"/>
                      <a:pt x="1" y="167"/>
                      <a:pt x="1" y="394"/>
                    </a:cubicBezTo>
                    <a:lnTo>
                      <a:pt x="1" y="905"/>
                    </a:lnTo>
                    <a:cubicBezTo>
                      <a:pt x="1" y="1120"/>
                      <a:pt x="179" y="1298"/>
                      <a:pt x="394" y="1298"/>
                    </a:cubicBezTo>
                    <a:lnTo>
                      <a:pt x="1263" y="1298"/>
                    </a:lnTo>
                    <a:cubicBezTo>
                      <a:pt x="1477" y="1298"/>
                      <a:pt x="1656" y="1120"/>
                      <a:pt x="1656" y="905"/>
                    </a:cubicBezTo>
                    <a:lnTo>
                      <a:pt x="1656" y="394"/>
                    </a:lnTo>
                    <a:cubicBezTo>
                      <a:pt x="1656" y="167"/>
                      <a:pt x="1477"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2"/>
              <p:cNvSpPr/>
              <p:nvPr/>
            </p:nvSpPr>
            <p:spPr>
              <a:xfrm>
                <a:off x="2305925" y="3016725"/>
                <a:ext cx="6575" cy="41100"/>
              </a:xfrm>
              <a:custGeom>
                <a:avLst/>
                <a:gdLst/>
                <a:ahLst/>
                <a:cxnLst/>
                <a:rect l="l" t="t" r="r" b="b"/>
                <a:pathLst>
                  <a:path w="263" h="1644" extrusionOk="0">
                    <a:moveTo>
                      <a:pt x="132" y="0"/>
                    </a:moveTo>
                    <a:cubicBezTo>
                      <a:pt x="60" y="0"/>
                      <a:pt x="1" y="60"/>
                      <a:pt x="1" y="143"/>
                    </a:cubicBezTo>
                    <a:lnTo>
                      <a:pt x="1" y="1512"/>
                    </a:lnTo>
                    <a:cubicBezTo>
                      <a:pt x="1" y="1584"/>
                      <a:pt x="60" y="1643"/>
                      <a:pt x="132" y="1643"/>
                    </a:cubicBezTo>
                    <a:cubicBezTo>
                      <a:pt x="203" y="1643"/>
                      <a:pt x="263" y="1584"/>
                      <a:pt x="263" y="1512"/>
                    </a:cubicBezTo>
                    <a:lnTo>
                      <a:pt x="263" y="143"/>
                    </a:lnTo>
                    <a:cubicBezTo>
                      <a:pt x="263" y="60"/>
                      <a:pt x="203"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2"/>
              <p:cNvSpPr/>
              <p:nvPr/>
            </p:nvSpPr>
            <p:spPr>
              <a:xfrm>
                <a:off x="2317250" y="3016725"/>
                <a:ext cx="6850" cy="41100"/>
              </a:xfrm>
              <a:custGeom>
                <a:avLst/>
                <a:gdLst/>
                <a:ahLst/>
                <a:cxnLst/>
                <a:rect l="l" t="t" r="r" b="b"/>
                <a:pathLst>
                  <a:path w="274" h="1644" extrusionOk="0">
                    <a:moveTo>
                      <a:pt x="143" y="0"/>
                    </a:moveTo>
                    <a:cubicBezTo>
                      <a:pt x="60" y="0"/>
                      <a:pt x="0" y="60"/>
                      <a:pt x="0" y="143"/>
                    </a:cubicBezTo>
                    <a:lnTo>
                      <a:pt x="0" y="1512"/>
                    </a:lnTo>
                    <a:cubicBezTo>
                      <a:pt x="0" y="1584"/>
                      <a:pt x="60" y="1643"/>
                      <a:pt x="143" y="1643"/>
                    </a:cubicBezTo>
                    <a:cubicBezTo>
                      <a:pt x="214" y="1643"/>
                      <a:pt x="274" y="1584"/>
                      <a:pt x="274" y="1512"/>
                    </a:cubicBezTo>
                    <a:lnTo>
                      <a:pt x="274" y="143"/>
                    </a:lnTo>
                    <a:cubicBezTo>
                      <a:pt x="274" y="60"/>
                      <a:pt x="214"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2"/>
              <p:cNvSpPr/>
              <p:nvPr/>
            </p:nvSpPr>
            <p:spPr>
              <a:xfrm>
                <a:off x="2236275" y="3076100"/>
                <a:ext cx="37825" cy="7175"/>
              </a:xfrm>
              <a:custGeom>
                <a:avLst/>
                <a:gdLst/>
                <a:ahLst/>
                <a:cxnLst/>
                <a:rect l="l" t="t" r="r" b="b"/>
                <a:pathLst>
                  <a:path w="1513" h="287" extrusionOk="0">
                    <a:moveTo>
                      <a:pt x="144" y="1"/>
                    </a:moveTo>
                    <a:cubicBezTo>
                      <a:pt x="72" y="1"/>
                      <a:pt x="1" y="72"/>
                      <a:pt x="1" y="144"/>
                    </a:cubicBezTo>
                    <a:cubicBezTo>
                      <a:pt x="1" y="227"/>
                      <a:pt x="72" y="286"/>
                      <a:pt x="144" y="286"/>
                    </a:cubicBezTo>
                    <a:lnTo>
                      <a:pt x="1370" y="286"/>
                    </a:lnTo>
                    <a:cubicBezTo>
                      <a:pt x="1441" y="286"/>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a:off x="2236275" y="3117775"/>
                <a:ext cx="37825" cy="7175"/>
              </a:xfrm>
              <a:custGeom>
                <a:avLst/>
                <a:gdLst/>
                <a:ahLst/>
                <a:cxnLst/>
                <a:rect l="l" t="t" r="r" b="b"/>
                <a:pathLst>
                  <a:path w="1513" h="287" extrusionOk="0">
                    <a:moveTo>
                      <a:pt x="144" y="0"/>
                    </a:moveTo>
                    <a:cubicBezTo>
                      <a:pt x="72" y="0"/>
                      <a:pt x="1" y="60"/>
                      <a:pt x="1" y="143"/>
                    </a:cubicBezTo>
                    <a:cubicBezTo>
                      <a:pt x="1" y="227"/>
                      <a:pt x="72" y="286"/>
                      <a:pt x="144" y="286"/>
                    </a:cubicBezTo>
                    <a:lnTo>
                      <a:pt x="1370" y="286"/>
                    </a:lnTo>
                    <a:cubicBezTo>
                      <a:pt x="1441" y="286"/>
                      <a:pt x="1513" y="215"/>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2"/>
              <p:cNvSpPr/>
              <p:nvPr/>
            </p:nvSpPr>
            <p:spPr>
              <a:xfrm>
                <a:off x="2236275" y="3096950"/>
                <a:ext cx="37825" cy="7150"/>
              </a:xfrm>
              <a:custGeom>
                <a:avLst/>
                <a:gdLst/>
                <a:ahLst/>
                <a:cxnLst/>
                <a:rect l="l" t="t" r="r" b="b"/>
                <a:pathLst>
                  <a:path w="1513" h="286" extrusionOk="0">
                    <a:moveTo>
                      <a:pt x="144" y="0"/>
                    </a:moveTo>
                    <a:cubicBezTo>
                      <a:pt x="72" y="0"/>
                      <a:pt x="1" y="60"/>
                      <a:pt x="1" y="143"/>
                    </a:cubicBezTo>
                    <a:cubicBezTo>
                      <a:pt x="1" y="226"/>
                      <a:pt x="72" y="286"/>
                      <a:pt x="144" y="286"/>
                    </a:cubicBezTo>
                    <a:lnTo>
                      <a:pt x="1370" y="286"/>
                    </a:lnTo>
                    <a:cubicBezTo>
                      <a:pt x="1441" y="286"/>
                      <a:pt x="1513" y="214"/>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2"/>
              <p:cNvSpPr/>
              <p:nvPr/>
            </p:nvSpPr>
            <p:spPr>
              <a:xfrm>
                <a:off x="2236275" y="3138600"/>
                <a:ext cx="37825" cy="7175"/>
              </a:xfrm>
              <a:custGeom>
                <a:avLst/>
                <a:gdLst/>
                <a:ahLst/>
                <a:cxnLst/>
                <a:rect l="l" t="t" r="r" b="b"/>
                <a:pathLst>
                  <a:path w="1513" h="287" extrusionOk="0">
                    <a:moveTo>
                      <a:pt x="144" y="1"/>
                    </a:moveTo>
                    <a:cubicBezTo>
                      <a:pt x="72" y="1"/>
                      <a:pt x="1" y="60"/>
                      <a:pt x="1" y="144"/>
                    </a:cubicBezTo>
                    <a:cubicBezTo>
                      <a:pt x="1" y="227"/>
                      <a:pt x="72" y="287"/>
                      <a:pt x="144" y="287"/>
                    </a:cubicBezTo>
                    <a:lnTo>
                      <a:pt x="1370" y="287"/>
                    </a:lnTo>
                    <a:cubicBezTo>
                      <a:pt x="1441" y="287"/>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2"/>
              <p:cNvSpPr/>
              <p:nvPr/>
            </p:nvSpPr>
            <p:spPr>
              <a:xfrm>
                <a:off x="2569650" y="3133550"/>
                <a:ext cx="13125" cy="36050"/>
              </a:xfrm>
              <a:custGeom>
                <a:avLst/>
                <a:gdLst/>
                <a:ahLst/>
                <a:cxnLst/>
                <a:rect l="l" t="t" r="r" b="b"/>
                <a:pathLst>
                  <a:path w="525" h="1442" extrusionOk="0">
                    <a:moveTo>
                      <a:pt x="1" y="1"/>
                    </a:moveTo>
                    <a:lnTo>
                      <a:pt x="1" y="1441"/>
                    </a:lnTo>
                    <a:lnTo>
                      <a:pt x="525" y="1441"/>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2"/>
              <p:cNvSpPr/>
              <p:nvPr/>
            </p:nvSpPr>
            <p:spPr>
              <a:xfrm>
                <a:off x="2569650" y="3173425"/>
                <a:ext cx="13125" cy="35750"/>
              </a:xfrm>
              <a:custGeom>
                <a:avLst/>
                <a:gdLst/>
                <a:ahLst/>
                <a:cxnLst/>
                <a:rect l="l" t="t" r="r" b="b"/>
                <a:pathLst>
                  <a:path w="525" h="1430" extrusionOk="0">
                    <a:moveTo>
                      <a:pt x="1" y="1"/>
                    </a:moveTo>
                    <a:lnTo>
                      <a:pt x="1" y="1430"/>
                    </a:lnTo>
                    <a:lnTo>
                      <a:pt x="525" y="1430"/>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2"/>
              <p:cNvSpPr/>
              <p:nvPr/>
            </p:nvSpPr>
            <p:spPr>
              <a:xfrm>
                <a:off x="2546725" y="3204700"/>
                <a:ext cx="58975" cy="29475"/>
              </a:xfrm>
              <a:custGeom>
                <a:avLst/>
                <a:gdLst/>
                <a:ahLst/>
                <a:cxnLst/>
                <a:rect l="l" t="t" r="r" b="b"/>
                <a:pathLst>
                  <a:path w="2359" h="1179" extrusionOk="0">
                    <a:moveTo>
                      <a:pt x="1180" y="0"/>
                    </a:moveTo>
                    <a:cubicBezTo>
                      <a:pt x="525" y="0"/>
                      <a:pt x="1" y="524"/>
                      <a:pt x="1" y="1179"/>
                    </a:cubicBezTo>
                    <a:lnTo>
                      <a:pt x="477" y="1179"/>
                    </a:lnTo>
                    <a:cubicBezTo>
                      <a:pt x="477" y="786"/>
                      <a:pt x="787" y="476"/>
                      <a:pt x="1180" y="476"/>
                    </a:cubicBezTo>
                    <a:cubicBezTo>
                      <a:pt x="1573" y="476"/>
                      <a:pt x="1882" y="786"/>
                      <a:pt x="1882" y="1179"/>
                    </a:cubicBezTo>
                    <a:lnTo>
                      <a:pt x="2358" y="1179"/>
                    </a:lnTo>
                    <a:cubicBezTo>
                      <a:pt x="2358" y="524"/>
                      <a:pt x="1834" y="0"/>
                      <a:pt x="11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2"/>
              <p:cNvSpPr/>
              <p:nvPr/>
            </p:nvSpPr>
            <p:spPr>
              <a:xfrm>
                <a:off x="2557438" y="3161825"/>
                <a:ext cx="37525" cy="15500"/>
              </a:xfrm>
              <a:custGeom>
                <a:avLst/>
                <a:gdLst/>
                <a:ahLst/>
                <a:cxnLst/>
                <a:rect l="l" t="t" r="r" b="b"/>
                <a:pathLst>
                  <a:path w="1501" h="620" extrusionOk="0">
                    <a:moveTo>
                      <a:pt x="310" y="1"/>
                    </a:moveTo>
                    <a:cubicBezTo>
                      <a:pt x="143" y="1"/>
                      <a:pt x="1" y="132"/>
                      <a:pt x="1" y="310"/>
                    </a:cubicBezTo>
                    <a:cubicBezTo>
                      <a:pt x="1" y="477"/>
                      <a:pt x="143"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2"/>
              <p:cNvSpPr/>
              <p:nvPr/>
            </p:nvSpPr>
            <p:spPr>
              <a:xfrm>
                <a:off x="2498800" y="3025200"/>
                <a:ext cx="90525" cy="126825"/>
              </a:xfrm>
              <a:custGeom>
                <a:avLst/>
                <a:gdLst/>
                <a:ahLst/>
                <a:cxnLst/>
                <a:rect l="l" t="t" r="r" b="b"/>
                <a:pathLst>
                  <a:path w="3621" h="5073" extrusionOk="0">
                    <a:moveTo>
                      <a:pt x="1" y="1"/>
                    </a:moveTo>
                    <a:lnTo>
                      <a:pt x="1" y="1060"/>
                    </a:lnTo>
                    <a:lnTo>
                      <a:pt x="1775" y="1060"/>
                    </a:lnTo>
                    <a:cubicBezTo>
                      <a:pt x="2216" y="1060"/>
                      <a:pt x="2573" y="1418"/>
                      <a:pt x="2573" y="1846"/>
                    </a:cubicBezTo>
                    <a:lnTo>
                      <a:pt x="2573" y="5073"/>
                    </a:lnTo>
                    <a:lnTo>
                      <a:pt x="3620" y="5073"/>
                    </a:lnTo>
                    <a:lnTo>
                      <a:pt x="3620" y="1846"/>
                    </a:lnTo>
                    <a:cubicBezTo>
                      <a:pt x="3620" y="834"/>
                      <a:pt x="2799" y="1"/>
                      <a:pt x="1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2"/>
              <p:cNvSpPr/>
              <p:nvPr/>
            </p:nvSpPr>
            <p:spPr>
              <a:xfrm>
                <a:off x="2487800" y="3022225"/>
                <a:ext cx="41400" cy="32475"/>
              </a:xfrm>
              <a:custGeom>
                <a:avLst/>
                <a:gdLst/>
                <a:ahLst/>
                <a:cxnLst/>
                <a:rect l="l" t="t" r="r" b="b"/>
                <a:pathLst>
                  <a:path w="1656" h="1299" extrusionOk="0">
                    <a:moveTo>
                      <a:pt x="393" y="1"/>
                    </a:moveTo>
                    <a:cubicBezTo>
                      <a:pt x="167" y="1"/>
                      <a:pt x="0" y="167"/>
                      <a:pt x="0" y="394"/>
                    </a:cubicBezTo>
                    <a:lnTo>
                      <a:pt x="0" y="905"/>
                    </a:lnTo>
                    <a:cubicBezTo>
                      <a:pt x="0" y="1120"/>
                      <a:pt x="179" y="1298"/>
                      <a:pt x="393" y="1298"/>
                    </a:cubicBezTo>
                    <a:lnTo>
                      <a:pt x="1251" y="1298"/>
                    </a:lnTo>
                    <a:cubicBezTo>
                      <a:pt x="1477" y="1298"/>
                      <a:pt x="1655" y="1120"/>
                      <a:pt x="1655" y="905"/>
                    </a:cubicBezTo>
                    <a:lnTo>
                      <a:pt x="1655" y="394"/>
                    </a:lnTo>
                    <a:cubicBezTo>
                      <a:pt x="1655" y="167"/>
                      <a:pt x="1477"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2"/>
              <p:cNvSpPr/>
              <p:nvPr/>
            </p:nvSpPr>
            <p:spPr>
              <a:xfrm>
                <a:off x="2518750" y="3016725"/>
                <a:ext cx="6875" cy="41100"/>
              </a:xfrm>
              <a:custGeom>
                <a:avLst/>
                <a:gdLst/>
                <a:ahLst/>
                <a:cxnLst/>
                <a:rect l="l" t="t" r="r" b="b"/>
                <a:pathLst>
                  <a:path w="275" h="1644" extrusionOk="0">
                    <a:moveTo>
                      <a:pt x="132" y="0"/>
                    </a:moveTo>
                    <a:cubicBezTo>
                      <a:pt x="60" y="0"/>
                      <a:pt x="1" y="60"/>
                      <a:pt x="1" y="143"/>
                    </a:cubicBezTo>
                    <a:lnTo>
                      <a:pt x="1" y="1512"/>
                    </a:lnTo>
                    <a:cubicBezTo>
                      <a:pt x="1" y="1584"/>
                      <a:pt x="60" y="1643"/>
                      <a:pt x="132" y="1643"/>
                    </a:cubicBezTo>
                    <a:cubicBezTo>
                      <a:pt x="215" y="1643"/>
                      <a:pt x="275" y="1584"/>
                      <a:pt x="275" y="1512"/>
                    </a:cubicBezTo>
                    <a:lnTo>
                      <a:pt x="275" y="143"/>
                    </a:lnTo>
                    <a:cubicBezTo>
                      <a:pt x="275" y="60"/>
                      <a:pt x="215"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2"/>
              <p:cNvSpPr/>
              <p:nvPr/>
            </p:nvSpPr>
            <p:spPr>
              <a:xfrm>
                <a:off x="2507450" y="3016725"/>
                <a:ext cx="6575" cy="41100"/>
              </a:xfrm>
              <a:custGeom>
                <a:avLst/>
                <a:gdLst/>
                <a:ahLst/>
                <a:cxnLst/>
                <a:rect l="l" t="t" r="r" b="b"/>
                <a:pathLst>
                  <a:path w="263" h="1644" extrusionOk="0">
                    <a:moveTo>
                      <a:pt x="131" y="0"/>
                    </a:moveTo>
                    <a:cubicBezTo>
                      <a:pt x="60" y="0"/>
                      <a:pt x="0" y="60"/>
                      <a:pt x="0" y="143"/>
                    </a:cubicBezTo>
                    <a:lnTo>
                      <a:pt x="0" y="1512"/>
                    </a:lnTo>
                    <a:cubicBezTo>
                      <a:pt x="0" y="1584"/>
                      <a:pt x="60" y="1643"/>
                      <a:pt x="131" y="1643"/>
                    </a:cubicBezTo>
                    <a:cubicBezTo>
                      <a:pt x="203" y="1643"/>
                      <a:pt x="262" y="1584"/>
                      <a:pt x="262" y="1512"/>
                    </a:cubicBezTo>
                    <a:lnTo>
                      <a:pt x="262" y="143"/>
                    </a:lnTo>
                    <a:cubicBezTo>
                      <a:pt x="262" y="60"/>
                      <a:pt x="203" y="0"/>
                      <a:pt x="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2"/>
              <p:cNvSpPr/>
              <p:nvPr/>
            </p:nvSpPr>
            <p:spPr>
              <a:xfrm>
                <a:off x="2557450" y="3076100"/>
                <a:ext cx="37525" cy="7175"/>
              </a:xfrm>
              <a:custGeom>
                <a:avLst/>
                <a:gdLst/>
                <a:ahLst/>
                <a:cxnLst/>
                <a:rect l="l" t="t" r="r" b="b"/>
                <a:pathLst>
                  <a:path w="1501" h="287" extrusionOk="0">
                    <a:moveTo>
                      <a:pt x="143" y="1"/>
                    </a:moveTo>
                    <a:cubicBezTo>
                      <a:pt x="60" y="1"/>
                      <a:pt x="1" y="60"/>
                      <a:pt x="1" y="144"/>
                    </a:cubicBezTo>
                    <a:cubicBezTo>
                      <a:pt x="1" y="215"/>
                      <a:pt x="60" y="286"/>
                      <a:pt x="143" y="286"/>
                    </a:cubicBezTo>
                    <a:lnTo>
                      <a:pt x="1358" y="286"/>
                    </a:lnTo>
                    <a:cubicBezTo>
                      <a:pt x="1441" y="286"/>
                      <a:pt x="1501" y="227"/>
                      <a:pt x="1501" y="144"/>
                    </a:cubicBezTo>
                    <a:cubicBezTo>
                      <a:pt x="1501" y="72"/>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2"/>
              <p:cNvSpPr/>
              <p:nvPr/>
            </p:nvSpPr>
            <p:spPr>
              <a:xfrm>
                <a:off x="2557450" y="3117775"/>
                <a:ext cx="37525" cy="7175"/>
              </a:xfrm>
              <a:custGeom>
                <a:avLst/>
                <a:gdLst/>
                <a:ahLst/>
                <a:cxnLst/>
                <a:rect l="l" t="t" r="r" b="b"/>
                <a:pathLst>
                  <a:path w="1501" h="287" extrusionOk="0">
                    <a:moveTo>
                      <a:pt x="143" y="0"/>
                    </a:moveTo>
                    <a:cubicBezTo>
                      <a:pt x="60" y="0"/>
                      <a:pt x="1" y="60"/>
                      <a:pt x="1" y="143"/>
                    </a:cubicBezTo>
                    <a:cubicBezTo>
                      <a:pt x="1" y="215"/>
                      <a:pt x="60" y="286"/>
                      <a:pt x="143" y="286"/>
                    </a:cubicBezTo>
                    <a:lnTo>
                      <a:pt x="1358" y="286"/>
                    </a:lnTo>
                    <a:cubicBezTo>
                      <a:pt x="1441" y="286"/>
                      <a:pt x="1501" y="227"/>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2"/>
              <p:cNvSpPr/>
              <p:nvPr/>
            </p:nvSpPr>
            <p:spPr>
              <a:xfrm>
                <a:off x="2557450" y="3096950"/>
                <a:ext cx="37525" cy="7150"/>
              </a:xfrm>
              <a:custGeom>
                <a:avLst/>
                <a:gdLst/>
                <a:ahLst/>
                <a:cxnLst/>
                <a:rect l="l" t="t" r="r" b="b"/>
                <a:pathLst>
                  <a:path w="1501" h="286" extrusionOk="0">
                    <a:moveTo>
                      <a:pt x="143" y="0"/>
                    </a:moveTo>
                    <a:cubicBezTo>
                      <a:pt x="60" y="0"/>
                      <a:pt x="1" y="60"/>
                      <a:pt x="1" y="143"/>
                    </a:cubicBezTo>
                    <a:cubicBezTo>
                      <a:pt x="1" y="214"/>
                      <a:pt x="60" y="286"/>
                      <a:pt x="143" y="286"/>
                    </a:cubicBezTo>
                    <a:lnTo>
                      <a:pt x="1358" y="286"/>
                    </a:lnTo>
                    <a:cubicBezTo>
                      <a:pt x="1441" y="286"/>
                      <a:pt x="1501" y="226"/>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2"/>
              <p:cNvSpPr/>
              <p:nvPr/>
            </p:nvSpPr>
            <p:spPr>
              <a:xfrm>
                <a:off x="2557450" y="3138600"/>
                <a:ext cx="37525" cy="7175"/>
              </a:xfrm>
              <a:custGeom>
                <a:avLst/>
                <a:gdLst/>
                <a:ahLst/>
                <a:cxnLst/>
                <a:rect l="l" t="t" r="r" b="b"/>
                <a:pathLst>
                  <a:path w="1501" h="287" extrusionOk="0">
                    <a:moveTo>
                      <a:pt x="143" y="1"/>
                    </a:moveTo>
                    <a:cubicBezTo>
                      <a:pt x="60" y="1"/>
                      <a:pt x="1" y="60"/>
                      <a:pt x="1" y="144"/>
                    </a:cubicBezTo>
                    <a:cubicBezTo>
                      <a:pt x="1" y="215"/>
                      <a:pt x="60" y="287"/>
                      <a:pt x="143" y="287"/>
                    </a:cubicBezTo>
                    <a:lnTo>
                      <a:pt x="1358" y="287"/>
                    </a:lnTo>
                    <a:cubicBezTo>
                      <a:pt x="1441" y="287"/>
                      <a:pt x="1501" y="227"/>
                      <a:pt x="1501" y="144"/>
                    </a:cubicBezTo>
                    <a:cubicBezTo>
                      <a:pt x="1501" y="60"/>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2"/>
              <p:cNvSpPr/>
              <p:nvPr/>
            </p:nvSpPr>
            <p:spPr>
              <a:xfrm>
                <a:off x="2391050" y="2983525"/>
                <a:ext cx="49150" cy="30400"/>
              </a:xfrm>
              <a:custGeom>
                <a:avLst/>
                <a:gdLst/>
                <a:ahLst/>
                <a:cxnLst/>
                <a:rect l="l" t="t" r="r" b="b"/>
                <a:pathLst>
                  <a:path w="1966" h="1216" extrusionOk="0">
                    <a:moveTo>
                      <a:pt x="1" y="1"/>
                    </a:moveTo>
                    <a:lnTo>
                      <a:pt x="1" y="1215"/>
                    </a:lnTo>
                    <a:lnTo>
                      <a:pt x="1965" y="1215"/>
                    </a:lnTo>
                    <a:lnTo>
                      <a:pt x="19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2"/>
              <p:cNvSpPr/>
              <p:nvPr/>
            </p:nvSpPr>
            <p:spPr>
              <a:xfrm>
                <a:off x="2398200" y="2801950"/>
                <a:ext cx="35150" cy="35150"/>
              </a:xfrm>
              <a:custGeom>
                <a:avLst/>
                <a:gdLst/>
                <a:ahLst/>
                <a:cxnLst/>
                <a:rect l="l" t="t" r="r" b="b"/>
                <a:pathLst>
                  <a:path w="1406" h="1406" extrusionOk="0">
                    <a:moveTo>
                      <a:pt x="703" y="1"/>
                    </a:moveTo>
                    <a:cubicBezTo>
                      <a:pt x="310" y="1"/>
                      <a:pt x="1" y="322"/>
                      <a:pt x="1" y="703"/>
                    </a:cubicBezTo>
                    <a:cubicBezTo>
                      <a:pt x="1" y="1096"/>
                      <a:pt x="310" y="1406"/>
                      <a:pt x="703" y="1406"/>
                    </a:cubicBezTo>
                    <a:cubicBezTo>
                      <a:pt x="1084" y="1406"/>
                      <a:pt x="1406" y="1096"/>
                      <a:pt x="1406" y="703"/>
                    </a:cubicBezTo>
                    <a:cubicBezTo>
                      <a:pt x="1406" y="322"/>
                      <a:pt x="1084"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2"/>
              <p:cNvSpPr/>
              <p:nvPr/>
            </p:nvSpPr>
            <p:spPr>
              <a:xfrm>
                <a:off x="231515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2"/>
              <p:cNvSpPr/>
              <p:nvPr/>
            </p:nvSpPr>
            <p:spPr>
              <a:xfrm>
                <a:off x="2477075" y="2883525"/>
                <a:ext cx="39025" cy="38725"/>
              </a:xfrm>
              <a:custGeom>
                <a:avLst/>
                <a:gdLst/>
                <a:ahLst/>
                <a:cxnLst/>
                <a:rect l="l" t="t" r="r" b="b"/>
                <a:pathLst>
                  <a:path w="1561" h="1549" extrusionOk="0">
                    <a:moveTo>
                      <a:pt x="787" y="0"/>
                    </a:moveTo>
                    <a:cubicBezTo>
                      <a:pt x="358" y="0"/>
                      <a:pt x="1" y="346"/>
                      <a:pt x="1" y="774"/>
                    </a:cubicBezTo>
                    <a:cubicBezTo>
                      <a:pt x="1" y="1203"/>
                      <a:pt x="358"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2"/>
              <p:cNvSpPr/>
              <p:nvPr/>
            </p:nvSpPr>
            <p:spPr>
              <a:xfrm>
                <a:off x="2334800" y="2819525"/>
                <a:ext cx="161950" cy="166700"/>
              </a:xfrm>
              <a:custGeom>
                <a:avLst/>
                <a:gdLst/>
                <a:ahLst/>
                <a:cxnLst/>
                <a:rect l="l" t="t" r="r" b="b"/>
                <a:pathLst>
                  <a:path w="6478" h="6668" extrusionOk="0">
                    <a:moveTo>
                      <a:pt x="453" y="0"/>
                    </a:moveTo>
                    <a:cubicBezTo>
                      <a:pt x="203" y="0"/>
                      <a:pt x="1" y="215"/>
                      <a:pt x="1" y="465"/>
                    </a:cubicBezTo>
                    <a:lnTo>
                      <a:pt x="1" y="6204"/>
                    </a:lnTo>
                    <a:cubicBezTo>
                      <a:pt x="1" y="6454"/>
                      <a:pt x="203" y="6668"/>
                      <a:pt x="453" y="6668"/>
                    </a:cubicBezTo>
                    <a:lnTo>
                      <a:pt x="6013" y="6668"/>
                    </a:lnTo>
                    <a:cubicBezTo>
                      <a:pt x="6275" y="6668"/>
                      <a:pt x="6478" y="6454"/>
                      <a:pt x="6478" y="6204"/>
                    </a:cubicBezTo>
                    <a:lnTo>
                      <a:pt x="6478" y="465"/>
                    </a:lnTo>
                    <a:cubicBezTo>
                      <a:pt x="6478" y="215"/>
                      <a:pt x="6275" y="0"/>
                      <a:pt x="6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2"/>
              <p:cNvSpPr/>
              <p:nvPr/>
            </p:nvSpPr>
            <p:spPr>
              <a:xfrm>
                <a:off x="2327075" y="2878150"/>
                <a:ext cx="7750" cy="49450"/>
              </a:xfrm>
              <a:custGeom>
                <a:avLst/>
                <a:gdLst/>
                <a:ahLst/>
                <a:cxnLst/>
                <a:rect l="l" t="t" r="r" b="b"/>
                <a:pathLst>
                  <a:path w="310" h="1978" extrusionOk="0">
                    <a:moveTo>
                      <a:pt x="155" y="1"/>
                    </a:moveTo>
                    <a:cubicBezTo>
                      <a:pt x="60" y="1"/>
                      <a:pt x="0" y="72"/>
                      <a:pt x="0" y="156"/>
                    </a:cubicBezTo>
                    <a:lnTo>
                      <a:pt x="0" y="1823"/>
                    </a:lnTo>
                    <a:cubicBezTo>
                      <a:pt x="0" y="1906"/>
                      <a:pt x="60" y="1977"/>
                      <a:pt x="155" y="1977"/>
                    </a:cubicBezTo>
                    <a:cubicBezTo>
                      <a:pt x="238" y="1977"/>
                      <a:pt x="310" y="1906"/>
                      <a:pt x="310" y="1823"/>
                    </a:cubicBezTo>
                    <a:lnTo>
                      <a:pt x="310" y="156"/>
                    </a:lnTo>
                    <a:cubicBezTo>
                      <a:pt x="310" y="72"/>
                      <a:pt x="23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2"/>
              <p:cNvSpPr/>
              <p:nvPr/>
            </p:nvSpPr>
            <p:spPr>
              <a:xfrm>
                <a:off x="2496725" y="2878150"/>
                <a:ext cx="7775" cy="49450"/>
              </a:xfrm>
              <a:custGeom>
                <a:avLst/>
                <a:gdLst/>
                <a:ahLst/>
                <a:cxnLst/>
                <a:rect l="l" t="t" r="r" b="b"/>
                <a:pathLst>
                  <a:path w="311" h="1978" extrusionOk="0">
                    <a:moveTo>
                      <a:pt x="155" y="1"/>
                    </a:moveTo>
                    <a:cubicBezTo>
                      <a:pt x="72" y="1"/>
                      <a:pt x="1" y="72"/>
                      <a:pt x="1" y="156"/>
                    </a:cubicBezTo>
                    <a:lnTo>
                      <a:pt x="1" y="1823"/>
                    </a:lnTo>
                    <a:cubicBezTo>
                      <a:pt x="1" y="1906"/>
                      <a:pt x="72" y="1977"/>
                      <a:pt x="155" y="1977"/>
                    </a:cubicBezTo>
                    <a:cubicBezTo>
                      <a:pt x="239" y="1977"/>
                      <a:pt x="310" y="1906"/>
                      <a:pt x="310" y="1823"/>
                    </a:cubicBezTo>
                    <a:lnTo>
                      <a:pt x="310" y="156"/>
                    </a:lnTo>
                    <a:cubicBezTo>
                      <a:pt x="310" y="72"/>
                      <a:pt x="239"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2"/>
              <p:cNvSpPr/>
              <p:nvPr/>
            </p:nvSpPr>
            <p:spPr>
              <a:xfrm>
                <a:off x="2355350" y="2937400"/>
                <a:ext cx="120875" cy="35150"/>
              </a:xfrm>
              <a:custGeom>
                <a:avLst/>
                <a:gdLst/>
                <a:ahLst/>
                <a:cxnLst/>
                <a:rect l="l" t="t" r="r" b="b"/>
                <a:pathLst>
                  <a:path w="4835" h="1406" extrusionOk="0">
                    <a:moveTo>
                      <a:pt x="465" y="0"/>
                    </a:moveTo>
                    <a:cubicBezTo>
                      <a:pt x="203" y="0"/>
                      <a:pt x="0" y="203"/>
                      <a:pt x="0" y="465"/>
                    </a:cubicBezTo>
                    <a:lnTo>
                      <a:pt x="0" y="953"/>
                    </a:lnTo>
                    <a:cubicBezTo>
                      <a:pt x="0" y="1203"/>
                      <a:pt x="203" y="1405"/>
                      <a:pt x="465" y="1405"/>
                    </a:cubicBezTo>
                    <a:lnTo>
                      <a:pt x="4370" y="1405"/>
                    </a:lnTo>
                    <a:cubicBezTo>
                      <a:pt x="4620" y="1405"/>
                      <a:pt x="4834" y="1203"/>
                      <a:pt x="4834" y="953"/>
                    </a:cubicBezTo>
                    <a:lnTo>
                      <a:pt x="4834" y="465"/>
                    </a:lnTo>
                    <a:cubicBezTo>
                      <a:pt x="4834" y="203"/>
                      <a:pt x="4620" y="0"/>
                      <a:pt x="4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2"/>
              <p:cNvSpPr/>
              <p:nvPr/>
            </p:nvSpPr>
            <p:spPr>
              <a:xfrm>
                <a:off x="2351475" y="2933825"/>
                <a:ext cx="128300" cy="42600"/>
              </a:xfrm>
              <a:custGeom>
                <a:avLst/>
                <a:gdLst/>
                <a:ahLst/>
                <a:cxnLst/>
                <a:rect l="l" t="t" r="r" b="b"/>
                <a:pathLst>
                  <a:path w="5132" h="1704" extrusionOk="0">
                    <a:moveTo>
                      <a:pt x="4525" y="298"/>
                    </a:moveTo>
                    <a:cubicBezTo>
                      <a:pt x="4691" y="298"/>
                      <a:pt x="4834" y="429"/>
                      <a:pt x="4834" y="608"/>
                    </a:cubicBezTo>
                    <a:lnTo>
                      <a:pt x="4834" y="1096"/>
                    </a:lnTo>
                    <a:cubicBezTo>
                      <a:pt x="4834" y="1263"/>
                      <a:pt x="4691" y="1405"/>
                      <a:pt x="4525" y="1405"/>
                    </a:cubicBezTo>
                    <a:lnTo>
                      <a:pt x="620" y="1405"/>
                    </a:lnTo>
                    <a:cubicBezTo>
                      <a:pt x="441" y="1405"/>
                      <a:pt x="298" y="1263"/>
                      <a:pt x="298" y="1096"/>
                    </a:cubicBezTo>
                    <a:lnTo>
                      <a:pt x="298" y="608"/>
                    </a:lnTo>
                    <a:cubicBezTo>
                      <a:pt x="298" y="429"/>
                      <a:pt x="441" y="298"/>
                      <a:pt x="620" y="298"/>
                    </a:cubicBezTo>
                    <a:close/>
                    <a:moveTo>
                      <a:pt x="620" y="0"/>
                    </a:moveTo>
                    <a:cubicBezTo>
                      <a:pt x="274" y="0"/>
                      <a:pt x="0" y="274"/>
                      <a:pt x="0" y="608"/>
                    </a:cubicBezTo>
                    <a:lnTo>
                      <a:pt x="0" y="1096"/>
                    </a:lnTo>
                    <a:cubicBezTo>
                      <a:pt x="0" y="1429"/>
                      <a:pt x="274" y="1703"/>
                      <a:pt x="620" y="1703"/>
                    </a:cubicBezTo>
                    <a:lnTo>
                      <a:pt x="4525" y="1703"/>
                    </a:lnTo>
                    <a:cubicBezTo>
                      <a:pt x="4858" y="1703"/>
                      <a:pt x="5132" y="1429"/>
                      <a:pt x="5132" y="1096"/>
                    </a:cubicBezTo>
                    <a:lnTo>
                      <a:pt x="5132" y="608"/>
                    </a:lnTo>
                    <a:cubicBezTo>
                      <a:pt x="5132" y="274"/>
                      <a:pt x="4858" y="0"/>
                      <a:pt x="4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2"/>
              <p:cNvSpPr/>
              <p:nvPr/>
            </p:nvSpPr>
            <p:spPr>
              <a:xfrm>
                <a:off x="2356525" y="2883525"/>
                <a:ext cx="38725" cy="38725"/>
              </a:xfrm>
              <a:custGeom>
                <a:avLst/>
                <a:gdLst/>
                <a:ahLst/>
                <a:cxnLst/>
                <a:rect l="l" t="t" r="r" b="b"/>
                <a:pathLst>
                  <a:path w="1549" h="1549" extrusionOk="0">
                    <a:moveTo>
                      <a:pt x="775" y="0"/>
                    </a:moveTo>
                    <a:cubicBezTo>
                      <a:pt x="346" y="0"/>
                      <a:pt x="1" y="346"/>
                      <a:pt x="1" y="774"/>
                    </a:cubicBezTo>
                    <a:cubicBezTo>
                      <a:pt x="1" y="1203"/>
                      <a:pt x="346" y="1548"/>
                      <a:pt x="775" y="1548"/>
                    </a:cubicBezTo>
                    <a:cubicBezTo>
                      <a:pt x="1203" y="1548"/>
                      <a:pt x="1549" y="1203"/>
                      <a:pt x="1549" y="774"/>
                    </a:cubicBezTo>
                    <a:cubicBezTo>
                      <a:pt x="1549" y="346"/>
                      <a:pt x="120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2"/>
              <p:cNvSpPr/>
              <p:nvPr/>
            </p:nvSpPr>
            <p:spPr>
              <a:xfrm>
                <a:off x="2352675" y="2879650"/>
                <a:ext cx="46450" cy="46450"/>
              </a:xfrm>
              <a:custGeom>
                <a:avLst/>
                <a:gdLst/>
                <a:ahLst/>
                <a:cxnLst/>
                <a:rect l="l" t="t" r="r" b="b"/>
                <a:pathLst>
                  <a:path w="1858" h="1858" extrusionOk="0">
                    <a:moveTo>
                      <a:pt x="929" y="298"/>
                    </a:moveTo>
                    <a:cubicBezTo>
                      <a:pt x="1274" y="298"/>
                      <a:pt x="1560" y="584"/>
                      <a:pt x="1560" y="929"/>
                    </a:cubicBezTo>
                    <a:cubicBezTo>
                      <a:pt x="1560" y="1274"/>
                      <a:pt x="1274" y="1560"/>
                      <a:pt x="929" y="1560"/>
                    </a:cubicBezTo>
                    <a:cubicBezTo>
                      <a:pt x="583" y="1560"/>
                      <a:pt x="298" y="1274"/>
                      <a:pt x="298" y="929"/>
                    </a:cubicBezTo>
                    <a:cubicBezTo>
                      <a:pt x="298" y="584"/>
                      <a:pt x="583" y="298"/>
                      <a:pt x="929" y="298"/>
                    </a:cubicBezTo>
                    <a:close/>
                    <a:moveTo>
                      <a:pt x="929" y="1"/>
                    </a:moveTo>
                    <a:cubicBezTo>
                      <a:pt x="417" y="1"/>
                      <a:pt x="0" y="417"/>
                      <a:pt x="0" y="929"/>
                    </a:cubicBezTo>
                    <a:cubicBezTo>
                      <a:pt x="0" y="1441"/>
                      <a:pt x="417" y="1858"/>
                      <a:pt x="929" y="1858"/>
                    </a:cubicBezTo>
                    <a:cubicBezTo>
                      <a:pt x="1441" y="1858"/>
                      <a:pt x="1857" y="1441"/>
                      <a:pt x="1857" y="929"/>
                    </a:cubicBezTo>
                    <a:cubicBezTo>
                      <a:pt x="1857" y="417"/>
                      <a:pt x="1441"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2"/>
              <p:cNvSpPr/>
              <p:nvPr/>
            </p:nvSpPr>
            <p:spPr>
              <a:xfrm>
                <a:off x="243600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0" y="1203"/>
                      <a:pt x="1560" y="774"/>
                    </a:cubicBezTo>
                    <a:cubicBezTo>
                      <a:pt x="1560" y="346"/>
                      <a:pt x="1215"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2"/>
              <p:cNvSpPr/>
              <p:nvPr/>
            </p:nvSpPr>
            <p:spPr>
              <a:xfrm>
                <a:off x="2432425" y="2879650"/>
                <a:ext cx="46175" cy="46450"/>
              </a:xfrm>
              <a:custGeom>
                <a:avLst/>
                <a:gdLst/>
                <a:ahLst/>
                <a:cxnLst/>
                <a:rect l="l" t="t" r="r" b="b"/>
                <a:pathLst>
                  <a:path w="1847" h="1858" extrusionOk="0">
                    <a:moveTo>
                      <a:pt x="930" y="298"/>
                    </a:moveTo>
                    <a:cubicBezTo>
                      <a:pt x="1275" y="298"/>
                      <a:pt x="1549" y="584"/>
                      <a:pt x="1549" y="929"/>
                    </a:cubicBezTo>
                    <a:cubicBezTo>
                      <a:pt x="1549" y="1274"/>
                      <a:pt x="1275" y="1560"/>
                      <a:pt x="930" y="1560"/>
                    </a:cubicBezTo>
                    <a:cubicBezTo>
                      <a:pt x="572" y="1560"/>
                      <a:pt x="299" y="1274"/>
                      <a:pt x="299" y="929"/>
                    </a:cubicBezTo>
                    <a:cubicBezTo>
                      <a:pt x="299" y="584"/>
                      <a:pt x="572" y="298"/>
                      <a:pt x="930" y="298"/>
                    </a:cubicBezTo>
                    <a:close/>
                    <a:moveTo>
                      <a:pt x="930" y="1"/>
                    </a:moveTo>
                    <a:cubicBezTo>
                      <a:pt x="418" y="1"/>
                      <a:pt x="1" y="417"/>
                      <a:pt x="1" y="929"/>
                    </a:cubicBezTo>
                    <a:cubicBezTo>
                      <a:pt x="1" y="1441"/>
                      <a:pt x="418" y="1858"/>
                      <a:pt x="930" y="1858"/>
                    </a:cubicBezTo>
                    <a:cubicBezTo>
                      <a:pt x="1430" y="1858"/>
                      <a:pt x="1846" y="1441"/>
                      <a:pt x="1846" y="929"/>
                    </a:cubicBezTo>
                    <a:cubicBezTo>
                      <a:pt x="1846" y="417"/>
                      <a:pt x="1442" y="1"/>
                      <a:pt x="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2"/>
              <p:cNvSpPr/>
              <p:nvPr/>
            </p:nvSpPr>
            <p:spPr>
              <a:xfrm>
                <a:off x="2377975" y="2890375"/>
                <a:ext cx="8050" cy="8050"/>
              </a:xfrm>
              <a:custGeom>
                <a:avLst/>
                <a:gdLst/>
                <a:ahLst/>
                <a:cxnLst/>
                <a:rect l="l" t="t" r="r" b="b"/>
                <a:pathLst>
                  <a:path w="322" h="322" extrusionOk="0">
                    <a:moveTo>
                      <a:pt x="155" y="0"/>
                    </a:moveTo>
                    <a:cubicBezTo>
                      <a:pt x="71" y="0"/>
                      <a:pt x="0" y="72"/>
                      <a:pt x="0" y="155"/>
                    </a:cubicBezTo>
                    <a:cubicBezTo>
                      <a:pt x="0" y="250"/>
                      <a:pt x="71" y="322"/>
                      <a:pt x="155" y="322"/>
                    </a:cubicBezTo>
                    <a:cubicBezTo>
                      <a:pt x="250" y="322"/>
                      <a:pt x="322" y="250"/>
                      <a:pt x="322" y="155"/>
                    </a:cubicBezTo>
                    <a:cubicBezTo>
                      <a:pt x="322" y="72"/>
                      <a:pt x="250"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2"/>
              <p:cNvSpPr/>
              <p:nvPr/>
            </p:nvSpPr>
            <p:spPr>
              <a:xfrm>
                <a:off x="2458025" y="2890375"/>
                <a:ext cx="8075" cy="8050"/>
              </a:xfrm>
              <a:custGeom>
                <a:avLst/>
                <a:gdLst/>
                <a:ahLst/>
                <a:cxnLst/>
                <a:rect l="l" t="t" r="r" b="b"/>
                <a:pathLst>
                  <a:path w="323" h="322" extrusionOk="0">
                    <a:moveTo>
                      <a:pt x="156" y="0"/>
                    </a:moveTo>
                    <a:cubicBezTo>
                      <a:pt x="72" y="0"/>
                      <a:pt x="1" y="72"/>
                      <a:pt x="1" y="155"/>
                    </a:cubicBezTo>
                    <a:cubicBezTo>
                      <a:pt x="1" y="250"/>
                      <a:pt x="72" y="322"/>
                      <a:pt x="156" y="322"/>
                    </a:cubicBezTo>
                    <a:cubicBezTo>
                      <a:pt x="251" y="322"/>
                      <a:pt x="322" y="250"/>
                      <a:pt x="322" y="155"/>
                    </a:cubicBezTo>
                    <a:cubicBezTo>
                      <a:pt x="322" y="72"/>
                      <a:pt x="251"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2"/>
              <p:cNvSpPr/>
              <p:nvPr/>
            </p:nvSpPr>
            <p:spPr>
              <a:xfrm>
                <a:off x="2329450" y="3009725"/>
                <a:ext cx="172650" cy="172075"/>
              </a:xfrm>
              <a:custGeom>
                <a:avLst/>
                <a:gdLst/>
                <a:ahLst/>
                <a:cxnLst/>
                <a:rect l="l" t="t" r="r" b="b"/>
                <a:pathLst>
                  <a:path w="6906" h="6883" extrusionOk="0">
                    <a:moveTo>
                      <a:pt x="393" y="1"/>
                    </a:moveTo>
                    <a:cubicBezTo>
                      <a:pt x="179" y="1"/>
                      <a:pt x="0" y="179"/>
                      <a:pt x="0" y="393"/>
                    </a:cubicBezTo>
                    <a:lnTo>
                      <a:pt x="0" y="6478"/>
                    </a:lnTo>
                    <a:cubicBezTo>
                      <a:pt x="0" y="6704"/>
                      <a:pt x="179" y="6882"/>
                      <a:pt x="393" y="6882"/>
                    </a:cubicBezTo>
                    <a:lnTo>
                      <a:pt x="6501" y="6882"/>
                    </a:lnTo>
                    <a:cubicBezTo>
                      <a:pt x="6727" y="6882"/>
                      <a:pt x="6906" y="6704"/>
                      <a:pt x="6906" y="6478"/>
                    </a:cubicBezTo>
                    <a:lnTo>
                      <a:pt x="6906" y="393"/>
                    </a:lnTo>
                    <a:cubicBezTo>
                      <a:pt x="6906" y="179"/>
                      <a:pt x="6727" y="1"/>
                      <a:pt x="6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2"/>
              <p:cNvSpPr/>
              <p:nvPr/>
            </p:nvSpPr>
            <p:spPr>
              <a:xfrm>
                <a:off x="2387788" y="2988900"/>
                <a:ext cx="56000" cy="7150"/>
              </a:xfrm>
              <a:custGeom>
                <a:avLst/>
                <a:gdLst/>
                <a:ahLst/>
                <a:cxnLst/>
                <a:rect l="l" t="t" r="r" b="b"/>
                <a:pathLst>
                  <a:path w="2240" h="286" extrusionOk="0">
                    <a:moveTo>
                      <a:pt x="144" y="0"/>
                    </a:moveTo>
                    <a:cubicBezTo>
                      <a:pt x="60" y="0"/>
                      <a:pt x="1" y="72"/>
                      <a:pt x="1" y="143"/>
                    </a:cubicBezTo>
                    <a:cubicBezTo>
                      <a:pt x="1" y="226"/>
                      <a:pt x="60" y="286"/>
                      <a:pt x="144" y="286"/>
                    </a:cubicBezTo>
                    <a:lnTo>
                      <a:pt x="2096" y="286"/>
                    </a:lnTo>
                    <a:cubicBezTo>
                      <a:pt x="2168" y="286"/>
                      <a:pt x="2239" y="226"/>
                      <a:pt x="2239" y="143"/>
                    </a:cubicBezTo>
                    <a:cubicBezTo>
                      <a:pt x="2239" y="72"/>
                      <a:pt x="2168" y="0"/>
                      <a:pt x="2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2"/>
              <p:cNvSpPr/>
              <p:nvPr/>
            </p:nvSpPr>
            <p:spPr>
              <a:xfrm>
                <a:off x="2387788" y="2999600"/>
                <a:ext cx="56000" cy="6875"/>
              </a:xfrm>
              <a:custGeom>
                <a:avLst/>
                <a:gdLst/>
                <a:ahLst/>
                <a:cxnLst/>
                <a:rect l="l" t="t" r="r" b="b"/>
                <a:pathLst>
                  <a:path w="2240" h="275" extrusionOk="0">
                    <a:moveTo>
                      <a:pt x="144" y="1"/>
                    </a:moveTo>
                    <a:cubicBezTo>
                      <a:pt x="60" y="1"/>
                      <a:pt x="1" y="60"/>
                      <a:pt x="1" y="132"/>
                    </a:cubicBezTo>
                    <a:cubicBezTo>
                      <a:pt x="1" y="215"/>
                      <a:pt x="60" y="275"/>
                      <a:pt x="144" y="275"/>
                    </a:cubicBezTo>
                    <a:lnTo>
                      <a:pt x="2096" y="275"/>
                    </a:lnTo>
                    <a:cubicBezTo>
                      <a:pt x="2168" y="275"/>
                      <a:pt x="2239" y="215"/>
                      <a:pt x="2239" y="132"/>
                    </a:cubicBezTo>
                    <a:cubicBezTo>
                      <a:pt x="2239" y="60"/>
                      <a:pt x="2168" y="1"/>
                      <a:pt x="2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a:off x="2329450" y="3032350"/>
                <a:ext cx="172650" cy="12225"/>
              </a:xfrm>
              <a:custGeom>
                <a:avLst/>
                <a:gdLst/>
                <a:ahLst/>
                <a:cxnLst/>
                <a:rect l="l" t="t" r="r" b="b"/>
                <a:pathLst>
                  <a:path w="6906" h="489" extrusionOk="0">
                    <a:moveTo>
                      <a:pt x="0" y="0"/>
                    </a:moveTo>
                    <a:lnTo>
                      <a:pt x="0" y="489"/>
                    </a:lnTo>
                    <a:lnTo>
                      <a:pt x="6906" y="489"/>
                    </a:lnTo>
                    <a:lnTo>
                      <a:pt x="69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2"/>
              <p:cNvSpPr/>
              <p:nvPr/>
            </p:nvSpPr>
            <p:spPr>
              <a:xfrm>
                <a:off x="2329450" y="3151100"/>
                <a:ext cx="172650" cy="12250"/>
              </a:xfrm>
              <a:custGeom>
                <a:avLst/>
                <a:gdLst/>
                <a:ahLst/>
                <a:cxnLst/>
                <a:rect l="l" t="t" r="r" b="b"/>
                <a:pathLst>
                  <a:path w="6906" h="490" extrusionOk="0">
                    <a:moveTo>
                      <a:pt x="0" y="1"/>
                    </a:moveTo>
                    <a:lnTo>
                      <a:pt x="0" y="489"/>
                    </a:lnTo>
                    <a:lnTo>
                      <a:pt x="6906" y="489"/>
                    </a:lnTo>
                    <a:lnTo>
                      <a:pt x="69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2"/>
              <p:cNvSpPr/>
              <p:nvPr/>
            </p:nvSpPr>
            <p:spPr>
              <a:xfrm>
                <a:off x="2384225" y="3064200"/>
                <a:ext cx="62825" cy="62825"/>
              </a:xfrm>
              <a:custGeom>
                <a:avLst/>
                <a:gdLst/>
                <a:ahLst/>
                <a:cxnLst/>
                <a:rect l="l" t="t" r="r" b="b"/>
                <a:pathLst>
                  <a:path w="2513" h="2513" extrusionOk="0">
                    <a:moveTo>
                      <a:pt x="1262" y="0"/>
                    </a:moveTo>
                    <a:cubicBezTo>
                      <a:pt x="560" y="0"/>
                      <a:pt x="0" y="572"/>
                      <a:pt x="0" y="1262"/>
                    </a:cubicBezTo>
                    <a:cubicBezTo>
                      <a:pt x="0" y="1953"/>
                      <a:pt x="560" y="2513"/>
                      <a:pt x="1262" y="2513"/>
                    </a:cubicBezTo>
                    <a:cubicBezTo>
                      <a:pt x="1953" y="2513"/>
                      <a:pt x="2512" y="1953"/>
                      <a:pt x="2512" y="1262"/>
                    </a:cubicBezTo>
                    <a:cubicBezTo>
                      <a:pt x="2512" y="572"/>
                      <a:pt x="1953" y="0"/>
                      <a:pt x="1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2"/>
              <p:cNvSpPr/>
              <p:nvPr/>
            </p:nvSpPr>
            <p:spPr>
              <a:xfrm>
                <a:off x="2380650" y="3060625"/>
                <a:ext cx="70275" cy="70275"/>
              </a:xfrm>
              <a:custGeom>
                <a:avLst/>
                <a:gdLst/>
                <a:ahLst/>
                <a:cxnLst/>
                <a:rect l="l" t="t" r="r" b="b"/>
                <a:pathLst>
                  <a:path w="2811" h="2811" extrusionOk="0">
                    <a:moveTo>
                      <a:pt x="1405" y="298"/>
                    </a:moveTo>
                    <a:cubicBezTo>
                      <a:pt x="2012" y="298"/>
                      <a:pt x="2512" y="798"/>
                      <a:pt x="2512" y="1405"/>
                    </a:cubicBezTo>
                    <a:cubicBezTo>
                      <a:pt x="2512" y="2013"/>
                      <a:pt x="2012" y="2513"/>
                      <a:pt x="1405" y="2513"/>
                    </a:cubicBezTo>
                    <a:cubicBezTo>
                      <a:pt x="786" y="2513"/>
                      <a:pt x="298" y="2013"/>
                      <a:pt x="298" y="1405"/>
                    </a:cubicBezTo>
                    <a:cubicBezTo>
                      <a:pt x="298" y="798"/>
                      <a:pt x="786" y="298"/>
                      <a:pt x="1405" y="298"/>
                    </a:cubicBezTo>
                    <a:close/>
                    <a:moveTo>
                      <a:pt x="1405" y="1"/>
                    </a:moveTo>
                    <a:cubicBezTo>
                      <a:pt x="631" y="1"/>
                      <a:pt x="0" y="632"/>
                      <a:pt x="0" y="1405"/>
                    </a:cubicBezTo>
                    <a:cubicBezTo>
                      <a:pt x="0" y="2179"/>
                      <a:pt x="631" y="2810"/>
                      <a:pt x="1405" y="2810"/>
                    </a:cubicBezTo>
                    <a:cubicBezTo>
                      <a:pt x="2179" y="2810"/>
                      <a:pt x="2810" y="2179"/>
                      <a:pt x="2810" y="1405"/>
                    </a:cubicBezTo>
                    <a:cubicBezTo>
                      <a:pt x="2810" y="632"/>
                      <a:pt x="2179" y="1"/>
                      <a:pt x="1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2"/>
              <p:cNvSpPr/>
              <p:nvPr/>
            </p:nvSpPr>
            <p:spPr>
              <a:xfrm>
                <a:off x="2327650" y="3404725"/>
                <a:ext cx="176250" cy="16675"/>
              </a:xfrm>
              <a:custGeom>
                <a:avLst/>
                <a:gdLst/>
                <a:ahLst/>
                <a:cxnLst/>
                <a:rect l="l" t="t" r="r" b="b"/>
                <a:pathLst>
                  <a:path w="7050" h="667" extrusionOk="0">
                    <a:moveTo>
                      <a:pt x="334" y="0"/>
                    </a:moveTo>
                    <a:cubicBezTo>
                      <a:pt x="144" y="0"/>
                      <a:pt x="1" y="143"/>
                      <a:pt x="1" y="333"/>
                    </a:cubicBezTo>
                    <a:cubicBezTo>
                      <a:pt x="1" y="512"/>
                      <a:pt x="144" y="667"/>
                      <a:pt x="334" y="667"/>
                    </a:cubicBezTo>
                    <a:lnTo>
                      <a:pt x="6716" y="667"/>
                    </a:lnTo>
                    <a:cubicBezTo>
                      <a:pt x="6895" y="667"/>
                      <a:pt x="7049" y="512"/>
                      <a:pt x="7049" y="333"/>
                    </a:cubicBezTo>
                    <a:cubicBezTo>
                      <a:pt x="7049" y="143"/>
                      <a:pt x="6895" y="0"/>
                      <a:pt x="6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2"/>
              <p:cNvSpPr/>
              <p:nvPr/>
            </p:nvSpPr>
            <p:spPr>
              <a:xfrm>
                <a:off x="2254425" y="3320775"/>
                <a:ext cx="55400" cy="154800"/>
              </a:xfrm>
              <a:custGeom>
                <a:avLst/>
                <a:gdLst/>
                <a:ahLst/>
                <a:cxnLst/>
                <a:rect l="l" t="t" r="r" b="b"/>
                <a:pathLst>
                  <a:path w="2216" h="6192" extrusionOk="0">
                    <a:moveTo>
                      <a:pt x="489" y="1"/>
                    </a:moveTo>
                    <a:cubicBezTo>
                      <a:pt x="215" y="1"/>
                      <a:pt x="1" y="227"/>
                      <a:pt x="1" y="489"/>
                    </a:cubicBezTo>
                    <a:lnTo>
                      <a:pt x="1" y="5704"/>
                    </a:lnTo>
                    <a:cubicBezTo>
                      <a:pt x="1" y="5966"/>
                      <a:pt x="215" y="6192"/>
                      <a:pt x="489" y="6192"/>
                    </a:cubicBezTo>
                    <a:lnTo>
                      <a:pt x="1727" y="6192"/>
                    </a:lnTo>
                    <a:cubicBezTo>
                      <a:pt x="2001" y="6192"/>
                      <a:pt x="2216" y="5966"/>
                      <a:pt x="2216" y="5704"/>
                    </a:cubicBezTo>
                    <a:lnTo>
                      <a:pt x="2216" y="489"/>
                    </a:lnTo>
                    <a:cubicBezTo>
                      <a:pt x="2216" y="227"/>
                      <a:pt x="2001"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2"/>
              <p:cNvSpPr/>
              <p:nvPr/>
            </p:nvSpPr>
            <p:spPr>
              <a:xfrm>
                <a:off x="2254425" y="3444600"/>
                <a:ext cx="55400" cy="30975"/>
              </a:xfrm>
              <a:custGeom>
                <a:avLst/>
                <a:gdLst/>
                <a:ahLst/>
                <a:cxnLst/>
                <a:rect l="l" t="t" r="r" b="b"/>
                <a:pathLst>
                  <a:path w="2216" h="1239" extrusionOk="0">
                    <a:moveTo>
                      <a:pt x="1" y="1"/>
                    </a:moveTo>
                    <a:lnTo>
                      <a:pt x="1" y="751"/>
                    </a:lnTo>
                    <a:cubicBezTo>
                      <a:pt x="1" y="1013"/>
                      <a:pt x="215" y="1239"/>
                      <a:pt x="489" y="1239"/>
                    </a:cubicBezTo>
                    <a:lnTo>
                      <a:pt x="1727" y="1239"/>
                    </a:lnTo>
                    <a:cubicBezTo>
                      <a:pt x="2001" y="1239"/>
                      <a:pt x="2216" y="1013"/>
                      <a:pt x="2216" y="751"/>
                    </a:cubicBezTo>
                    <a:lnTo>
                      <a:pt x="2216" y="1"/>
                    </a:lnTo>
                    <a:cubicBezTo>
                      <a:pt x="2216" y="262"/>
                      <a:pt x="2001" y="489"/>
                      <a:pt x="1727" y="489"/>
                    </a:cubicBezTo>
                    <a:lnTo>
                      <a:pt x="489" y="489"/>
                    </a:lnTo>
                    <a:cubicBezTo>
                      <a:pt x="215" y="489"/>
                      <a:pt x="1" y="26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2"/>
              <p:cNvSpPr/>
              <p:nvPr/>
            </p:nvSpPr>
            <p:spPr>
              <a:xfrm>
                <a:off x="2246400" y="3306200"/>
                <a:ext cx="71450" cy="77700"/>
              </a:xfrm>
              <a:custGeom>
                <a:avLst/>
                <a:gdLst/>
                <a:ahLst/>
                <a:cxnLst/>
                <a:rect l="l" t="t" r="r" b="b"/>
                <a:pathLst>
                  <a:path w="2858" h="3108" extrusionOk="0">
                    <a:moveTo>
                      <a:pt x="489" y="0"/>
                    </a:moveTo>
                    <a:cubicBezTo>
                      <a:pt x="215" y="0"/>
                      <a:pt x="0" y="214"/>
                      <a:pt x="0" y="488"/>
                    </a:cubicBezTo>
                    <a:lnTo>
                      <a:pt x="0" y="2608"/>
                    </a:lnTo>
                    <a:cubicBezTo>
                      <a:pt x="0" y="2881"/>
                      <a:pt x="215" y="3108"/>
                      <a:pt x="489" y="3108"/>
                    </a:cubicBezTo>
                    <a:lnTo>
                      <a:pt x="2370" y="3108"/>
                    </a:lnTo>
                    <a:cubicBezTo>
                      <a:pt x="2644" y="3108"/>
                      <a:pt x="2858" y="2881"/>
                      <a:pt x="2858" y="2608"/>
                    </a:cubicBezTo>
                    <a:lnTo>
                      <a:pt x="2858" y="488"/>
                    </a:lnTo>
                    <a:cubicBezTo>
                      <a:pt x="2858"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2"/>
              <p:cNvSpPr/>
              <p:nvPr/>
            </p:nvSpPr>
            <p:spPr>
              <a:xfrm>
                <a:off x="2246400" y="3339825"/>
                <a:ext cx="71450" cy="44075"/>
              </a:xfrm>
              <a:custGeom>
                <a:avLst/>
                <a:gdLst/>
                <a:ahLst/>
                <a:cxnLst/>
                <a:rect l="l" t="t" r="r" b="b"/>
                <a:pathLst>
                  <a:path w="2858" h="1763" extrusionOk="0">
                    <a:moveTo>
                      <a:pt x="0" y="1"/>
                    </a:moveTo>
                    <a:lnTo>
                      <a:pt x="0" y="1275"/>
                    </a:lnTo>
                    <a:cubicBezTo>
                      <a:pt x="0" y="1536"/>
                      <a:pt x="215" y="1763"/>
                      <a:pt x="489" y="1763"/>
                    </a:cubicBezTo>
                    <a:lnTo>
                      <a:pt x="2370" y="1763"/>
                    </a:lnTo>
                    <a:cubicBezTo>
                      <a:pt x="2644" y="1763"/>
                      <a:pt x="2858" y="1536"/>
                      <a:pt x="2858" y="1275"/>
                    </a:cubicBezTo>
                    <a:lnTo>
                      <a:pt x="2858" y="1"/>
                    </a:lnTo>
                    <a:cubicBezTo>
                      <a:pt x="2858" y="274"/>
                      <a:pt x="2644" y="489"/>
                      <a:pt x="2370" y="489"/>
                    </a:cubicBezTo>
                    <a:lnTo>
                      <a:pt x="489" y="489"/>
                    </a:lnTo>
                    <a:cubicBezTo>
                      <a:pt x="215"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2"/>
              <p:cNvSpPr/>
              <p:nvPr/>
            </p:nvSpPr>
            <p:spPr>
              <a:xfrm>
                <a:off x="2260400" y="3398750"/>
                <a:ext cx="5675" cy="73250"/>
              </a:xfrm>
              <a:custGeom>
                <a:avLst/>
                <a:gdLst/>
                <a:ahLst/>
                <a:cxnLst/>
                <a:rect l="l" t="t" r="r" b="b"/>
                <a:pathLst>
                  <a:path w="227" h="2930" extrusionOk="0">
                    <a:moveTo>
                      <a:pt x="107" y="1"/>
                    </a:moveTo>
                    <a:cubicBezTo>
                      <a:pt x="48" y="1"/>
                      <a:pt x="0" y="49"/>
                      <a:pt x="0" y="120"/>
                    </a:cubicBezTo>
                    <a:lnTo>
                      <a:pt x="0" y="2811"/>
                    </a:lnTo>
                    <a:cubicBezTo>
                      <a:pt x="0" y="2882"/>
                      <a:pt x="48" y="2930"/>
                      <a:pt x="107" y="2930"/>
                    </a:cubicBezTo>
                    <a:cubicBezTo>
                      <a:pt x="167" y="2930"/>
                      <a:pt x="226" y="2882"/>
                      <a:pt x="226" y="2811"/>
                    </a:cubicBezTo>
                    <a:lnTo>
                      <a:pt x="226" y="120"/>
                    </a:lnTo>
                    <a:cubicBezTo>
                      <a:pt x="226" y="49"/>
                      <a:pt x="16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2"/>
              <p:cNvSpPr/>
              <p:nvPr/>
            </p:nvSpPr>
            <p:spPr>
              <a:xfrm>
                <a:off x="2272900" y="3391325"/>
                <a:ext cx="5675" cy="73250"/>
              </a:xfrm>
              <a:custGeom>
                <a:avLst/>
                <a:gdLst/>
                <a:ahLst/>
                <a:cxnLst/>
                <a:rect l="l" t="t" r="r" b="b"/>
                <a:pathLst>
                  <a:path w="227" h="2930" extrusionOk="0">
                    <a:moveTo>
                      <a:pt x="119" y="0"/>
                    </a:moveTo>
                    <a:cubicBezTo>
                      <a:pt x="48" y="0"/>
                      <a:pt x="0" y="60"/>
                      <a:pt x="0" y="119"/>
                    </a:cubicBezTo>
                    <a:lnTo>
                      <a:pt x="0" y="2822"/>
                    </a:lnTo>
                    <a:cubicBezTo>
                      <a:pt x="0" y="2882"/>
                      <a:pt x="48" y="2929"/>
                      <a:pt x="119" y="2929"/>
                    </a:cubicBezTo>
                    <a:cubicBezTo>
                      <a:pt x="179" y="2929"/>
                      <a:pt x="226" y="2882"/>
                      <a:pt x="226" y="2822"/>
                    </a:cubicBezTo>
                    <a:lnTo>
                      <a:pt x="226" y="119"/>
                    </a:lnTo>
                    <a:cubicBezTo>
                      <a:pt x="226" y="48"/>
                      <a:pt x="179"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2"/>
              <p:cNvSpPr/>
              <p:nvPr/>
            </p:nvSpPr>
            <p:spPr>
              <a:xfrm>
                <a:off x="2285700" y="3391325"/>
                <a:ext cx="5675" cy="73250"/>
              </a:xfrm>
              <a:custGeom>
                <a:avLst/>
                <a:gdLst/>
                <a:ahLst/>
                <a:cxnLst/>
                <a:rect l="l" t="t" r="r" b="b"/>
                <a:pathLst>
                  <a:path w="227" h="2930" extrusionOk="0">
                    <a:moveTo>
                      <a:pt x="107" y="0"/>
                    </a:moveTo>
                    <a:cubicBezTo>
                      <a:pt x="48" y="0"/>
                      <a:pt x="0" y="60"/>
                      <a:pt x="0" y="119"/>
                    </a:cubicBezTo>
                    <a:lnTo>
                      <a:pt x="0" y="2822"/>
                    </a:lnTo>
                    <a:cubicBezTo>
                      <a:pt x="0" y="2882"/>
                      <a:pt x="48" y="2929"/>
                      <a:pt x="107" y="2929"/>
                    </a:cubicBezTo>
                    <a:cubicBezTo>
                      <a:pt x="179" y="2929"/>
                      <a:pt x="226" y="2882"/>
                      <a:pt x="226" y="2822"/>
                    </a:cubicBezTo>
                    <a:lnTo>
                      <a:pt x="226" y="119"/>
                    </a:lnTo>
                    <a:cubicBezTo>
                      <a:pt x="226" y="48"/>
                      <a:pt x="179"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2"/>
              <p:cNvSpPr/>
              <p:nvPr/>
            </p:nvSpPr>
            <p:spPr>
              <a:xfrm>
                <a:off x="2298200" y="3398750"/>
                <a:ext cx="5975" cy="73250"/>
              </a:xfrm>
              <a:custGeom>
                <a:avLst/>
                <a:gdLst/>
                <a:ahLst/>
                <a:cxnLst/>
                <a:rect l="l" t="t" r="r" b="b"/>
                <a:pathLst>
                  <a:path w="239" h="2930" extrusionOk="0">
                    <a:moveTo>
                      <a:pt x="119" y="1"/>
                    </a:moveTo>
                    <a:cubicBezTo>
                      <a:pt x="60" y="1"/>
                      <a:pt x="0" y="49"/>
                      <a:pt x="0" y="120"/>
                    </a:cubicBezTo>
                    <a:lnTo>
                      <a:pt x="0" y="2811"/>
                    </a:lnTo>
                    <a:cubicBezTo>
                      <a:pt x="0" y="2882"/>
                      <a:pt x="60" y="2930"/>
                      <a:pt x="119" y="2930"/>
                    </a:cubicBezTo>
                    <a:cubicBezTo>
                      <a:pt x="179" y="2930"/>
                      <a:pt x="238" y="2882"/>
                      <a:pt x="238" y="2811"/>
                    </a:cubicBezTo>
                    <a:lnTo>
                      <a:pt x="238" y="120"/>
                    </a:lnTo>
                    <a:cubicBezTo>
                      <a:pt x="238" y="49"/>
                      <a:pt x="179"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2521425" y="3320775"/>
                <a:ext cx="55700" cy="154800"/>
              </a:xfrm>
              <a:custGeom>
                <a:avLst/>
                <a:gdLst/>
                <a:ahLst/>
                <a:cxnLst/>
                <a:rect l="l" t="t" r="r" b="b"/>
                <a:pathLst>
                  <a:path w="2228" h="6192" extrusionOk="0">
                    <a:moveTo>
                      <a:pt x="489" y="1"/>
                    </a:moveTo>
                    <a:cubicBezTo>
                      <a:pt x="227" y="1"/>
                      <a:pt x="1" y="227"/>
                      <a:pt x="1" y="489"/>
                    </a:cubicBezTo>
                    <a:lnTo>
                      <a:pt x="1" y="5704"/>
                    </a:lnTo>
                    <a:cubicBezTo>
                      <a:pt x="1" y="5966"/>
                      <a:pt x="227" y="6192"/>
                      <a:pt x="489" y="6192"/>
                    </a:cubicBezTo>
                    <a:lnTo>
                      <a:pt x="1739" y="6192"/>
                    </a:lnTo>
                    <a:cubicBezTo>
                      <a:pt x="2001" y="6192"/>
                      <a:pt x="2227" y="5966"/>
                      <a:pt x="2227" y="5704"/>
                    </a:cubicBezTo>
                    <a:lnTo>
                      <a:pt x="2227" y="489"/>
                    </a:lnTo>
                    <a:cubicBezTo>
                      <a:pt x="2227" y="227"/>
                      <a:pt x="2001"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2"/>
              <p:cNvSpPr/>
              <p:nvPr/>
            </p:nvSpPr>
            <p:spPr>
              <a:xfrm>
                <a:off x="2513400" y="3306200"/>
                <a:ext cx="71750" cy="77700"/>
              </a:xfrm>
              <a:custGeom>
                <a:avLst/>
                <a:gdLst/>
                <a:ahLst/>
                <a:cxnLst/>
                <a:rect l="l" t="t" r="r" b="b"/>
                <a:pathLst>
                  <a:path w="2870" h="3108" extrusionOk="0">
                    <a:moveTo>
                      <a:pt x="500" y="0"/>
                    </a:moveTo>
                    <a:cubicBezTo>
                      <a:pt x="227" y="0"/>
                      <a:pt x="0" y="214"/>
                      <a:pt x="0" y="488"/>
                    </a:cubicBezTo>
                    <a:lnTo>
                      <a:pt x="0" y="2608"/>
                    </a:lnTo>
                    <a:cubicBezTo>
                      <a:pt x="0" y="2881"/>
                      <a:pt x="227" y="3108"/>
                      <a:pt x="500" y="3108"/>
                    </a:cubicBezTo>
                    <a:lnTo>
                      <a:pt x="2370" y="3108"/>
                    </a:lnTo>
                    <a:cubicBezTo>
                      <a:pt x="2644" y="3108"/>
                      <a:pt x="2870" y="2881"/>
                      <a:pt x="2870" y="2608"/>
                    </a:cubicBezTo>
                    <a:lnTo>
                      <a:pt x="2870" y="488"/>
                    </a:lnTo>
                    <a:cubicBezTo>
                      <a:pt x="2870"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2"/>
              <p:cNvSpPr/>
              <p:nvPr/>
            </p:nvSpPr>
            <p:spPr>
              <a:xfrm>
                <a:off x="2513400" y="3339825"/>
                <a:ext cx="71475" cy="44075"/>
              </a:xfrm>
              <a:custGeom>
                <a:avLst/>
                <a:gdLst/>
                <a:ahLst/>
                <a:cxnLst/>
                <a:rect l="l" t="t" r="r" b="b"/>
                <a:pathLst>
                  <a:path w="2859" h="1763" extrusionOk="0">
                    <a:moveTo>
                      <a:pt x="2858" y="1"/>
                    </a:moveTo>
                    <a:lnTo>
                      <a:pt x="2858" y="42"/>
                    </a:lnTo>
                    <a:lnTo>
                      <a:pt x="2858" y="42"/>
                    </a:lnTo>
                    <a:cubicBezTo>
                      <a:pt x="2858" y="28"/>
                      <a:pt x="2858" y="14"/>
                      <a:pt x="2858" y="1"/>
                    </a:cubicBezTo>
                    <a:close/>
                    <a:moveTo>
                      <a:pt x="0" y="1"/>
                    </a:moveTo>
                    <a:lnTo>
                      <a:pt x="0" y="1275"/>
                    </a:lnTo>
                    <a:cubicBezTo>
                      <a:pt x="0" y="1536"/>
                      <a:pt x="227" y="1763"/>
                      <a:pt x="489" y="1763"/>
                    </a:cubicBezTo>
                    <a:lnTo>
                      <a:pt x="2370" y="1763"/>
                    </a:lnTo>
                    <a:cubicBezTo>
                      <a:pt x="2644" y="1763"/>
                      <a:pt x="2858" y="1536"/>
                      <a:pt x="2858" y="1275"/>
                    </a:cubicBezTo>
                    <a:lnTo>
                      <a:pt x="2858" y="42"/>
                    </a:lnTo>
                    <a:lnTo>
                      <a:pt x="2858" y="42"/>
                    </a:lnTo>
                    <a:cubicBezTo>
                      <a:pt x="2847" y="296"/>
                      <a:pt x="2630" y="489"/>
                      <a:pt x="2370" y="489"/>
                    </a:cubicBezTo>
                    <a:lnTo>
                      <a:pt x="489" y="489"/>
                    </a:lnTo>
                    <a:cubicBezTo>
                      <a:pt x="227"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a:off x="2521425" y="3391325"/>
                <a:ext cx="55700" cy="84250"/>
              </a:xfrm>
              <a:custGeom>
                <a:avLst/>
                <a:gdLst/>
                <a:ahLst/>
                <a:cxnLst/>
                <a:rect l="l" t="t" r="r" b="b"/>
                <a:pathLst>
                  <a:path w="2228" h="3370" extrusionOk="0">
                    <a:moveTo>
                      <a:pt x="858" y="0"/>
                    </a:moveTo>
                    <a:cubicBezTo>
                      <a:pt x="799" y="0"/>
                      <a:pt x="739" y="60"/>
                      <a:pt x="739" y="119"/>
                    </a:cubicBezTo>
                    <a:lnTo>
                      <a:pt x="739" y="2620"/>
                    </a:lnTo>
                    <a:lnTo>
                      <a:pt x="489" y="2620"/>
                    </a:lnTo>
                    <a:cubicBezTo>
                      <a:pt x="477" y="2620"/>
                      <a:pt x="477" y="2608"/>
                      <a:pt x="465" y="2608"/>
                    </a:cubicBezTo>
                    <a:lnTo>
                      <a:pt x="465" y="417"/>
                    </a:lnTo>
                    <a:cubicBezTo>
                      <a:pt x="465" y="346"/>
                      <a:pt x="418" y="298"/>
                      <a:pt x="358" y="298"/>
                    </a:cubicBezTo>
                    <a:cubicBezTo>
                      <a:pt x="287" y="298"/>
                      <a:pt x="239" y="346"/>
                      <a:pt x="239" y="417"/>
                    </a:cubicBezTo>
                    <a:lnTo>
                      <a:pt x="239" y="2548"/>
                    </a:lnTo>
                    <a:cubicBezTo>
                      <a:pt x="96" y="2453"/>
                      <a:pt x="1" y="2298"/>
                      <a:pt x="1" y="2132"/>
                    </a:cubicBezTo>
                    <a:lnTo>
                      <a:pt x="1" y="2882"/>
                    </a:lnTo>
                    <a:cubicBezTo>
                      <a:pt x="1" y="3144"/>
                      <a:pt x="215" y="3370"/>
                      <a:pt x="489" y="3370"/>
                    </a:cubicBezTo>
                    <a:lnTo>
                      <a:pt x="1739" y="3370"/>
                    </a:lnTo>
                    <a:cubicBezTo>
                      <a:pt x="2001" y="3370"/>
                      <a:pt x="2227" y="3144"/>
                      <a:pt x="2227" y="2882"/>
                    </a:cubicBezTo>
                    <a:lnTo>
                      <a:pt x="2227" y="2132"/>
                    </a:lnTo>
                    <a:cubicBezTo>
                      <a:pt x="2227" y="2298"/>
                      <a:pt x="2132" y="2453"/>
                      <a:pt x="1989" y="2548"/>
                    </a:cubicBezTo>
                    <a:lnTo>
                      <a:pt x="1989" y="417"/>
                    </a:lnTo>
                    <a:cubicBezTo>
                      <a:pt x="1989" y="346"/>
                      <a:pt x="1930" y="298"/>
                      <a:pt x="1870" y="298"/>
                    </a:cubicBezTo>
                    <a:cubicBezTo>
                      <a:pt x="1811" y="298"/>
                      <a:pt x="1763" y="346"/>
                      <a:pt x="1763" y="417"/>
                    </a:cubicBezTo>
                    <a:lnTo>
                      <a:pt x="1763" y="2608"/>
                    </a:lnTo>
                    <a:cubicBezTo>
                      <a:pt x="1751" y="2608"/>
                      <a:pt x="1739" y="2620"/>
                      <a:pt x="1739" y="2620"/>
                    </a:cubicBezTo>
                    <a:lnTo>
                      <a:pt x="1477" y="2620"/>
                    </a:lnTo>
                    <a:lnTo>
                      <a:pt x="1477" y="119"/>
                    </a:lnTo>
                    <a:cubicBezTo>
                      <a:pt x="1477" y="60"/>
                      <a:pt x="1430" y="0"/>
                      <a:pt x="1370" y="0"/>
                    </a:cubicBezTo>
                    <a:cubicBezTo>
                      <a:pt x="1299" y="0"/>
                      <a:pt x="1251" y="60"/>
                      <a:pt x="1251" y="119"/>
                    </a:cubicBezTo>
                    <a:lnTo>
                      <a:pt x="1251" y="2620"/>
                    </a:lnTo>
                    <a:lnTo>
                      <a:pt x="977" y="2620"/>
                    </a:lnTo>
                    <a:lnTo>
                      <a:pt x="977" y="119"/>
                    </a:lnTo>
                    <a:cubicBezTo>
                      <a:pt x="977" y="60"/>
                      <a:pt x="918" y="0"/>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2"/>
              <p:cNvSpPr/>
              <p:nvPr/>
            </p:nvSpPr>
            <p:spPr>
              <a:xfrm>
                <a:off x="2367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2389575" y="2937400"/>
                <a:ext cx="7475" cy="35150"/>
              </a:xfrm>
              <a:custGeom>
                <a:avLst/>
                <a:gdLst/>
                <a:ahLst/>
                <a:cxnLst/>
                <a:rect l="l" t="t" r="r" b="b"/>
                <a:pathLst>
                  <a:path w="299"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2"/>
              <p:cNvSpPr/>
              <p:nvPr/>
            </p:nvSpPr>
            <p:spPr>
              <a:xfrm>
                <a:off x="241190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2434225"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2456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1" name="Google Shape;751;p32"/>
          <p:cNvGrpSpPr/>
          <p:nvPr/>
        </p:nvGrpSpPr>
        <p:grpSpPr>
          <a:xfrm>
            <a:off x="5689066" y="1788138"/>
            <a:ext cx="234762" cy="218290"/>
            <a:chOff x="8652775" y="883650"/>
            <a:chExt cx="38125" cy="35450"/>
          </a:xfrm>
        </p:grpSpPr>
        <p:sp>
          <p:nvSpPr>
            <p:cNvPr id="752" name="Google Shape;752;p3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32"/>
          <p:cNvGrpSpPr/>
          <p:nvPr/>
        </p:nvGrpSpPr>
        <p:grpSpPr>
          <a:xfrm>
            <a:off x="6996629" y="2793700"/>
            <a:ext cx="234762" cy="218290"/>
            <a:chOff x="8652775" y="883650"/>
            <a:chExt cx="38125" cy="35450"/>
          </a:xfrm>
        </p:grpSpPr>
        <p:sp>
          <p:nvSpPr>
            <p:cNvPr id="757" name="Google Shape;757;p3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32"/>
          <p:cNvGrpSpPr/>
          <p:nvPr/>
        </p:nvGrpSpPr>
        <p:grpSpPr>
          <a:xfrm>
            <a:off x="3287244" y="3233707"/>
            <a:ext cx="1088317" cy="866935"/>
            <a:chOff x="5784050" y="1584700"/>
            <a:chExt cx="294100" cy="234275"/>
          </a:xfrm>
        </p:grpSpPr>
        <p:sp>
          <p:nvSpPr>
            <p:cNvPr id="762" name="Google Shape;762;p32"/>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32"/>
            <p:cNvGrpSpPr/>
            <p:nvPr/>
          </p:nvGrpSpPr>
          <p:grpSpPr>
            <a:xfrm>
              <a:off x="5784050" y="1584700"/>
              <a:ext cx="294100" cy="234275"/>
              <a:chOff x="5784050" y="-104950"/>
              <a:chExt cx="294100" cy="234275"/>
            </a:xfrm>
          </p:grpSpPr>
          <p:sp>
            <p:nvSpPr>
              <p:cNvPr id="764" name="Google Shape;764;p32"/>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2"/>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2"/>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2"/>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0" name="Google Shape;770;p32"/>
          <p:cNvGrpSpPr/>
          <p:nvPr/>
        </p:nvGrpSpPr>
        <p:grpSpPr>
          <a:xfrm>
            <a:off x="849841" y="4161113"/>
            <a:ext cx="744312" cy="221985"/>
            <a:chOff x="8652775" y="883650"/>
            <a:chExt cx="120875" cy="36050"/>
          </a:xfrm>
        </p:grpSpPr>
        <p:sp>
          <p:nvSpPr>
            <p:cNvPr id="771" name="Google Shape;771;p3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 name="Google Shape;777;p32"/>
          <p:cNvSpPr/>
          <p:nvPr/>
        </p:nvSpPr>
        <p:spPr>
          <a:xfrm>
            <a:off x="2337118" y="3048582"/>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 name="Google Shape;778;p32"/>
          <p:cNvGrpSpPr/>
          <p:nvPr/>
        </p:nvGrpSpPr>
        <p:grpSpPr>
          <a:xfrm>
            <a:off x="4140791" y="2393763"/>
            <a:ext cx="234762" cy="218290"/>
            <a:chOff x="8652775" y="883650"/>
            <a:chExt cx="38125" cy="35450"/>
          </a:xfrm>
        </p:grpSpPr>
        <p:sp>
          <p:nvSpPr>
            <p:cNvPr id="779" name="Google Shape;779;p3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349;p60">
            <a:extLst>
              <a:ext uri="{FF2B5EF4-FFF2-40B4-BE49-F238E27FC236}">
                <a16:creationId xmlns:a16="http://schemas.microsoft.com/office/drawing/2014/main" id="{6815AD12-0C73-92D3-AB17-A0913A91DA87}"/>
              </a:ext>
            </a:extLst>
          </p:cNvPr>
          <p:cNvGrpSpPr/>
          <p:nvPr/>
        </p:nvGrpSpPr>
        <p:grpSpPr>
          <a:xfrm>
            <a:off x="7968168" y="1607981"/>
            <a:ext cx="1634761" cy="1758873"/>
            <a:chOff x="6724338" y="3793613"/>
            <a:chExt cx="909050" cy="957900"/>
          </a:xfrm>
        </p:grpSpPr>
        <p:sp>
          <p:nvSpPr>
            <p:cNvPr id="3" name="Google Shape;4350;p60">
              <a:extLst>
                <a:ext uri="{FF2B5EF4-FFF2-40B4-BE49-F238E27FC236}">
                  <a16:creationId xmlns:a16="http://schemas.microsoft.com/office/drawing/2014/main" id="{8C7D496D-DB8B-F6C9-301F-575C80D9132E}"/>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4351;p60">
              <a:extLst>
                <a:ext uri="{FF2B5EF4-FFF2-40B4-BE49-F238E27FC236}">
                  <a16:creationId xmlns:a16="http://schemas.microsoft.com/office/drawing/2014/main" id="{081A23F3-C119-A6CC-81E2-F1DAD0D240BE}"/>
                </a:ext>
              </a:extLst>
            </p:cNvPr>
            <p:cNvGrpSpPr/>
            <p:nvPr/>
          </p:nvGrpSpPr>
          <p:grpSpPr>
            <a:xfrm>
              <a:off x="6724338" y="3793613"/>
              <a:ext cx="909050" cy="957900"/>
              <a:chOff x="6730150" y="2805850"/>
              <a:chExt cx="909050" cy="957900"/>
            </a:xfrm>
          </p:grpSpPr>
          <p:sp>
            <p:nvSpPr>
              <p:cNvPr id="5" name="Google Shape;4352;p60">
                <a:extLst>
                  <a:ext uri="{FF2B5EF4-FFF2-40B4-BE49-F238E27FC236}">
                    <a16:creationId xmlns:a16="http://schemas.microsoft.com/office/drawing/2014/main" id="{158C8A8A-717B-60D6-2507-02C1947BA74A}"/>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53;p60">
                <a:extLst>
                  <a:ext uri="{FF2B5EF4-FFF2-40B4-BE49-F238E27FC236}">
                    <a16:creationId xmlns:a16="http://schemas.microsoft.com/office/drawing/2014/main" id="{AA203F5B-BF7B-D8E8-A79A-2E4346D77FB5}"/>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54;p60">
                <a:extLst>
                  <a:ext uri="{FF2B5EF4-FFF2-40B4-BE49-F238E27FC236}">
                    <a16:creationId xmlns:a16="http://schemas.microsoft.com/office/drawing/2014/main" id="{A5C43290-0E59-65A7-C98F-3EFEE0EC37DA}"/>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55;p60">
                <a:extLst>
                  <a:ext uri="{FF2B5EF4-FFF2-40B4-BE49-F238E27FC236}">
                    <a16:creationId xmlns:a16="http://schemas.microsoft.com/office/drawing/2014/main" id="{DCE49A73-93B1-53E8-0416-B8727E451AF8}"/>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56;p60">
                <a:extLst>
                  <a:ext uri="{FF2B5EF4-FFF2-40B4-BE49-F238E27FC236}">
                    <a16:creationId xmlns:a16="http://schemas.microsoft.com/office/drawing/2014/main" id="{4814FD93-5EFF-38F5-3BDF-A13DC5DE69D2}"/>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57;p60">
                <a:extLst>
                  <a:ext uri="{FF2B5EF4-FFF2-40B4-BE49-F238E27FC236}">
                    <a16:creationId xmlns:a16="http://schemas.microsoft.com/office/drawing/2014/main" id="{EF5BC2FC-EBE8-F58B-1D07-EBD2EA593545}"/>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58;p60">
                <a:extLst>
                  <a:ext uri="{FF2B5EF4-FFF2-40B4-BE49-F238E27FC236}">
                    <a16:creationId xmlns:a16="http://schemas.microsoft.com/office/drawing/2014/main" id="{5A2965B4-1891-9BAF-D898-ED9B78F1F0F4}"/>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59;p60">
                <a:extLst>
                  <a:ext uri="{FF2B5EF4-FFF2-40B4-BE49-F238E27FC236}">
                    <a16:creationId xmlns:a16="http://schemas.microsoft.com/office/drawing/2014/main" id="{58C26C03-1527-F00E-83F3-8FAFB20D4DAD}"/>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60;p60">
                <a:extLst>
                  <a:ext uri="{FF2B5EF4-FFF2-40B4-BE49-F238E27FC236}">
                    <a16:creationId xmlns:a16="http://schemas.microsoft.com/office/drawing/2014/main" id="{3636ACAD-2694-79B2-19A6-D31B3F392A94}"/>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61;p60">
                <a:extLst>
                  <a:ext uri="{FF2B5EF4-FFF2-40B4-BE49-F238E27FC236}">
                    <a16:creationId xmlns:a16="http://schemas.microsoft.com/office/drawing/2014/main" id="{3952A5F1-1618-2BC4-05C4-5C8BFD16A97E}"/>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62;p60">
                <a:extLst>
                  <a:ext uri="{FF2B5EF4-FFF2-40B4-BE49-F238E27FC236}">
                    <a16:creationId xmlns:a16="http://schemas.microsoft.com/office/drawing/2014/main" id="{D60200F1-E646-AFD0-F949-3B3C587B4B16}"/>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63;p60">
                <a:extLst>
                  <a:ext uri="{FF2B5EF4-FFF2-40B4-BE49-F238E27FC236}">
                    <a16:creationId xmlns:a16="http://schemas.microsoft.com/office/drawing/2014/main" id="{D3A0E560-85B9-F7A2-7BA0-FD5BD05FBFC7}"/>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64;p60">
                <a:extLst>
                  <a:ext uri="{FF2B5EF4-FFF2-40B4-BE49-F238E27FC236}">
                    <a16:creationId xmlns:a16="http://schemas.microsoft.com/office/drawing/2014/main" id="{C18118B0-3847-9016-5B80-6E444FAC657B}"/>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65;p60">
                <a:extLst>
                  <a:ext uri="{FF2B5EF4-FFF2-40B4-BE49-F238E27FC236}">
                    <a16:creationId xmlns:a16="http://schemas.microsoft.com/office/drawing/2014/main" id="{108F20C3-8511-7F72-33FD-CBF87EF613EB}"/>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66;p60">
                <a:extLst>
                  <a:ext uri="{FF2B5EF4-FFF2-40B4-BE49-F238E27FC236}">
                    <a16:creationId xmlns:a16="http://schemas.microsoft.com/office/drawing/2014/main" id="{85C2B989-2E9F-44BF-496E-EEC0C9F80CE1}"/>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67;p60">
                <a:extLst>
                  <a:ext uri="{FF2B5EF4-FFF2-40B4-BE49-F238E27FC236}">
                    <a16:creationId xmlns:a16="http://schemas.microsoft.com/office/drawing/2014/main" id="{F46BF3DB-D7C0-59D1-7A90-F9F572421E6A}"/>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68;p60">
                <a:extLst>
                  <a:ext uri="{FF2B5EF4-FFF2-40B4-BE49-F238E27FC236}">
                    <a16:creationId xmlns:a16="http://schemas.microsoft.com/office/drawing/2014/main" id="{0B585FA9-4C1D-03D9-90AB-BC65FE4C788D}"/>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69;p60">
                <a:extLst>
                  <a:ext uri="{FF2B5EF4-FFF2-40B4-BE49-F238E27FC236}">
                    <a16:creationId xmlns:a16="http://schemas.microsoft.com/office/drawing/2014/main" id="{5EB41BC8-4140-8405-DF78-8AF97F09CE10}"/>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70;p60">
                <a:extLst>
                  <a:ext uri="{FF2B5EF4-FFF2-40B4-BE49-F238E27FC236}">
                    <a16:creationId xmlns:a16="http://schemas.microsoft.com/office/drawing/2014/main" id="{8B1B6E9F-E76C-1B46-B17A-DDAA23A1C480}"/>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71;p60">
                <a:extLst>
                  <a:ext uri="{FF2B5EF4-FFF2-40B4-BE49-F238E27FC236}">
                    <a16:creationId xmlns:a16="http://schemas.microsoft.com/office/drawing/2014/main" id="{416156E5-5B09-9E98-4EEC-7B4C40A90CEE}"/>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72;p60">
                <a:extLst>
                  <a:ext uri="{FF2B5EF4-FFF2-40B4-BE49-F238E27FC236}">
                    <a16:creationId xmlns:a16="http://schemas.microsoft.com/office/drawing/2014/main" id="{C5FB857E-9ADB-9BFF-4F8B-63ABF4641A00}"/>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73;p60">
                <a:extLst>
                  <a:ext uri="{FF2B5EF4-FFF2-40B4-BE49-F238E27FC236}">
                    <a16:creationId xmlns:a16="http://schemas.microsoft.com/office/drawing/2014/main" id="{0F6A9618-CD41-2151-AF76-5E6A1DB8290F}"/>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74;p60">
                <a:extLst>
                  <a:ext uri="{FF2B5EF4-FFF2-40B4-BE49-F238E27FC236}">
                    <a16:creationId xmlns:a16="http://schemas.microsoft.com/office/drawing/2014/main" id="{F2FEABA6-55EB-71D8-FA3F-7D5AAA9F0F0A}"/>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75;p60">
                <a:extLst>
                  <a:ext uri="{FF2B5EF4-FFF2-40B4-BE49-F238E27FC236}">
                    <a16:creationId xmlns:a16="http://schemas.microsoft.com/office/drawing/2014/main" id="{05F893FA-69D8-E9E0-FC63-8AC92FD56F9E}"/>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76;p60">
                <a:extLst>
                  <a:ext uri="{FF2B5EF4-FFF2-40B4-BE49-F238E27FC236}">
                    <a16:creationId xmlns:a16="http://schemas.microsoft.com/office/drawing/2014/main" id="{3459A34A-ED67-9D91-94D3-807B9C156A69}"/>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77;p60">
                <a:extLst>
                  <a:ext uri="{FF2B5EF4-FFF2-40B4-BE49-F238E27FC236}">
                    <a16:creationId xmlns:a16="http://schemas.microsoft.com/office/drawing/2014/main" id="{E08F5E88-28D9-5848-CDD1-7132E3BBBDD5}"/>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78;p60">
                <a:extLst>
                  <a:ext uri="{FF2B5EF4-FFF2-40B4-BE49-F238E27FC236}">
                    <a16:creationId xmlns:a16="http://schemas.microsoft.com/office/drawing/2014/main" id="{24ABBCDE-5EBF-43E0-F607-726FE3077D0E}"/>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79;p60">
                <a:extLst>
                  <a:ext uri="{FF2B5EF4-FFF2-40B4-BE49-F238E27FC236}">
                    <a16:creationId xmlns:a16="http://schemas.microsoft.com/office/drawing/2014/main" id="{F64F2BDC-3C13-1D66-5DEC-E78B4DBCE4DE}"/>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80;p60">
                <a:extLst>
                  <a:ext uri="{FF2B5EF4-FFF2-40B4-BE49-F238E27FC236}">
                    <a16:creationId xmlns:a16="http://schemas.microsoft.com/office/drawing/2014/main" id="{264750CB-C022-37CA-6726-11A170DC2A75}"/>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81;p60">
                <a:extLst>
                  <a:ext uri="{FF2B5EF4-FFF2-40B4-BE49-F238E27FC236}">
                    <a16:creationId xmlns:a16="http://schemas.microsoft.com/office/drawing/2014/main" id="{E4C8B4B2-2F1C-1159-BB59-AF11F99BCB6D}"/>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82;p60">
                <a:extLst>
                  <a:ext uri="{FF2B5EF4-FFF2-40B4-BE49-F238E27FC236}">
                    <a16:creationId xmlns:a16="http://schemas.microsoft.com/office/drawing/2014/main" id="{A7785AB7-09D0-8C09-2848-C9F2900F811F}"/>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83;p60">
                <a:extLst>
                  <a:ext uri="{FF2B5EF4-FFF2-40B4-BE49-F238E27FC236}">
                    <a16:creationId xmlns:a16="http://schemas.microsoft.com/office/drawing/2014/main" id="{23623273-237A-6F4E-8182-9AAA60238978}"/>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84;p60">
                <a:extLst>
                  <a:ext uri="{FF2B5EF4-FFF2-40B4-BE49-F238E27FC236}">
                    <a16:creationId xmlns:a16="http://schemas.microsoft.com/office/drawing/2014/main" id="{5DFA6044-0D48-243E-AD90-8159EA16F7C5}"/>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85;p60">
                <a:extLst>
                  <a:ext uri="{FF2B5EF4-FFF2-40B4-BE49-F238E27FC236}">
                    <a16:creationId xmlns:a16="http://schemas.microsoft.com/office/drawing/2014/main" id="{63C6F64D-B17E-3135-7982-BE41B7A3F9AA}"/>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86;p60">
                <a:extLst>
                  <a:ext uri="{FF2B5EF4-FFF2-40B4-BE49-F238E27FC236}">
                    <a16:creationId xmlns:a16="http://schemas.microsoft.com/office/drawing/2014/main" id="{AFCFB9EE-1306-D80E-9B16-04AB65AC66B0}"/>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oogle Shape;4458;p60">
            <a:extLst>
              <a:ext uri="{FF2B5EF4-FFF2-40B4-BE49-F238E27FC236}">
                <a16:creationId xmlns:a16="http://schemas.microsoft.com/office/drawing/2014/main" id="{255C8F37-CCEF-0C4B-6866-366982DE77C8}"/>
              </a:ext>
            </a:extLst>
          </p:cNvPr>
          <p:cNvGrpSpPr/>
          <p:nvPr/>
        </p:nvGrpSpPr>
        <p:grpSpPr>
          <a:xfrm>
            <a:off x="4821446" y="2313658"/>
            <a:ext cx="1583754" cy="2119271"/>
            <a:chOff x="2262013" y="3350650"/>
            <a:chExt cx="967725" cy="1268938"/>
          </a:xfrm>
        </p:grpSpPr>
        <p:sp>
          <p:nvSpPr>
            <p:cNvPr id="41" name="Google Shape;4459;p60">
              <a:extLst>
                <a:ext uri="{FF2B5EF4-FFF2-40B4-BE49-F238E27FC236}">
                  <a16:creationId xmlns:a16="http://schemas.microsoft.com/office/drawing/2014/main" id="{B31B0688-430B-C84E-CE43-9659B53E25BE}"/>
                </a:ext>
              </a:extLst>
            </p:cNvPr>
            <p:cNvSpPr/>
            <p:nvPr/>
          </p:nvSpPr>
          <p:spPr>
            <a:xfrm>
              <a:off x="2262163" y="3350713"/>
              <a:ext cx="967425" cy="1268875"/>
            </a:xfrm>
            <a:custGeom>
              <a:avLst/>
              <a:gdLst/>
              <a:ahLst/>
              <a:cxnLst/>
              <a:rect l="l" t="t" r="r" b="b"/>
              <a:pathLst>
                <a:path w="38697" h="50755" extrusionOk="0">
                  <a:moveTo>
                    <a:pt x="7667" y="1"/>
                  </a:moveTo>
                  <a:cubicBezTo>
                    <a:pt x="7635" y="1"/>
                    <a:pt x="7602" y="11"/>
                    <a:pt x="7573" y="34"/>
                  </a:cubicBezTo>
                  <a:cubicBezTo>
                    <a:pt x="7311" y="272"/>
                    <a:pt x="7073" y="510"/>
                    <a:pt x="6835" y="748"/>
                  </a:cubicBezTo>
                  <a:cubicBezTo>
                    <a:pt x="6502" y="1093"/>
                    <a:pt x="6180" y="1451"/>
                    <a:pt x="5871" y="1808"/>
                  </a:cubicBezTo>
                  <a:cubicBezTo>
                    <a:pt x="5561" y="2165"/>
                    <a:pt x="5263" y="2522"/>
                    <a:pt x="4978" y="2891"/>
                  </a:cubicBezTo>
                  <a:cubicBezTo>
                    <a:pt x="4692" y="3260"/>
                    <a:pt x="4418" y="3629"/>
                    <a:pt x="4144" y="4010"/>
                  </a:cubicBezTo>
                  <a:cubicBezTo>
                    <a:pt x="3811" y="4463"/>
                    <a:pt x="3918" y="5106"/>
                    <a:pt x="4370" y="5427"/>
                  </a:cubicBezTo>
                  <a:lnTo>
                    <a:pt x="4561" y="5570"/>
                  </a:lnTo>
                  <a:cubicBezTo>
                    <a:pt x="5109" y="5963"/>
                    <a:pt x="5656" y="6332"/>
                    <a:pt x="6216" y="6689"/>
                  </a:cubicBezTo>
                  <a:cubicBezTo>
                    <a:pt x="6394" y="6808"/>
                    <a:pt x="6585" y="6916"/>
                    <a:pt x="6775" y="7035"/>
                  </a:cubicBezTo>
                  <a:lnTo>
                    <a:pt x="1239" y="17119"/>
                  </a:lnTo>
                  <a:cubicBezTo>
                    <a:pt x="1" y="19381"/>
                    <a:pt x="763" y="22179"/>
                    <a:pt x="2989" y="23477"/>
                  </a:cubicBezTo>
                  <a:lnTo>
                    <a:pt x="10978" y="28168"/>
                  </a:lnTo>
                  <a:lnTo>
                    <a:pt x="10978" y="32847"/>
                  </a:lnTo>
                  <a:lnTo>
                    <a:pt x="3358" y="32847"/>
                  </a:lnTo>
                  <a:cubicBezTo>
                    <a:pt x="2072" y="32847"/>
                    <a:pt x="1037" y="33883"/>
                    <a:pt x="1037" y="35181"/>
                  </a:cubicBezTo>
                  <a:cubicBezTo>
                    <a:pt x="1037" y="36312"/>
                    <a:pt x="1846" y="37253"/>
                    <a:pt x="2918" y="37467"/>
                  </a:cubicBezTo>
                  <a:cubicBezTo>
                    <a:pt x="2882" y="37681"/>
                    <a:pt x="2870" y="37896"/>
                    <a:pt x="2870" y="38110"/>
                  </a:cubicBezTo>
                  <a:lnTo>
                    <a:pt x="2870" y="46289"/>
                  </a:lnTo>
                  <a:cubicBezTo>
                    <a:pt x="2870" y="47302"/>
                    <a:pt x="3680" y="48111"/>
                    <a:pt x="4680" y="48111"/>
                  </a:cubicBezTo>
                  <a:lnTo>
                    <a:pt x="4680" y="44992"/>
                  </a:lnTo>
                  <a:lnTo>
                    <a:pt x="5299" y="44992"/>
                  </a:lnTo>
                  <a:lnTo>
                    <a:pt x="5299" y="45266"/>
                  </a:lnTo>
                  <a:lnTo>
                    <a:pt x="5311" y="45754"/>
                  </a:lnTo>
                  <a:lnTo>
                    <a:pt x="5120" y="45885"/>
                  </a:lnTo>
                  <a:lnTo>
                    <a:pt x="5132" y="46635"/>
                  </a:lnTo>
                  <a:lnTo>
                    <a:pt x="5323" y="46754"/>
                  </a:lnTo>
                  <a:lnTo>
                    <a:pt x="5335" y="47242"/>
                  </a:lnTo>
                  <a:lnTo>
                    <a:pt x="5335" y="47730"/>
                  </a:lnTo>
                  <a:lnTo>
                    <a:pt x="5156" y="47861"/>
                  </a:lnTo>
                  <a:lnTo>
                    <a:pt x="5168" y="48587"/>
                  </a:lnTo>
                  <a:lnTo>
                    <a:pt x="5359" y="48718"/>
                  </a:lnTo>
                  <a:cubicBezTo>
                    <a:pt x="5359" y="48837"/>
                    <a:pt x="5359" y="48956"/>
                    <a:pt x="5359" y="49064"/>
                  </a:cubicBezTo>
                  <a:lnTo>
                    <a:pt x="5359" y="49076"/>
                  </a:lnTo>
                  <a:cubicBezTo>
                    <a:pt x="5359" y="49087"/>
                    <a:pt x="5359" y="49087"/>
                    <a:pt x="5359" y="49087"/>
                  </a:cubicBezTo>
                  <a:cubicBezTo>
                    <a:pt x="5370" y="49123"/>
                    <a:pt x="5370" y="49159"/>
                    <a:pt x="5370" y="49195"/>
                  </a:cubicBezTo>
                  <a:cubicBezTo>
                    <a:pt x="5370" y="49278"/>
                    <a:pt x="5370" y="49361"/>
                    <a:pt x="5382" y="49433"/>
                  </a:cubicBezTo>
                  <a:lnTo>
                    <a:pt x="5430" y="49671"/>
                  </a:lnTo>
                  <a:cubicBezTo>
                    <a:pt x="5370" y="49730"/>
                    <a:pt x="5323" y="49778"/>
                    <a:pt x="5275" y="49838"/>
                  </a:cubicBezTo>
                  <a:cubicBezTo>
                    <a:pt x="5311" y="49957"/>
                    <a:pt x="5347" y="50076"/>
                    <a:pt x="5394" y="50195"/>
                  </a:cubicBezTo>
                  <a:lnTo>
                    <a:pt x="5454" y="50373"/>
                  </a:lnTo>
                  <a:cubicBezTo>
                    <a:pt x="6097" y="50623"/>
                    <a:pt x="7144" y="50754"/>
                    <a:pt x="8490" y="50754"/>
                  </a:cubicBezTo>
                  <a:cubicBezTo>
                    <a:pt x="9811" y="50754"/>
                    <a:pt x="10883" y="50623"/>
                    <a:pt x="11514" y="50373"/>
                  </a:cubicBezTo>
                  <a:cubicBezTo>
                    <a:pt x="11538" y="50314"/>
                    <a:pt x="11562" y="50254"/>
                    <a:pt x="11574" y="50195"/>
                  </a:cubicBezTo>
                  <a:cubicBezTo>
                    <a:pt x="11633" y="50076"/>
                    <a:pt x="11657" y="49957"/>
                    <a:pt x="11693" y="49838"/>
                  </a:cubicBezTo>
                  <a:cubicBezTo>
                    <a:pt x="11645" y="49778"/>
                    <a:pt x="11597" y="49730"/>
                    <a:pt x="11538" y="49671"/>
                  </a:cubicBezTo>
                  <a:lnTo>
                    <a:pt x="11586" y="49433"/>
                  </a:lnTo>
                  <a:cubicBezTo>
                    <a:pt x="11597" y="49361"/>
                    <a:pt x="11597" y="49278"/>
                    <a:pt x="11597" y="49195"/>
                  </a:cubicBezTo>
                  <a:cubicBezTo>
                    <a:pt x="11609" y="49159"/>
                    <a:pt x="11609" y="49123"/>
                    <a:pt x="11609" y="49087"/>
                  </a:cubicBezTo>
                  <a:lnTo>
                    <a:pt x="11609" y="49076"/>
                  </a:lnTo>
                  <a:cubicBezTo>
                    <a:pt x="11609" y="48956"/>
                    <a:pt x="11609" y="48837"/>
                    <a:pt x="11609" y="48718"/>
                  </a:cubicBezTo>
                  <a:lnTo>
                    <a:pt x="11800" y="48587"/>
                  </a:lnTo>
                  <a:lnTo>
                    <a:pt x="11812" y="47861"/>
                  </a:lnTo>
                  <a:lnTo>
                    <a:pt x="11633" y="47742"/>
                  </a:lnTo>
                  <a:lnTo>
                    <a:pt x="11633" y="47254"/>
                  </a:lnTo>
                  <a:lnTo>
                    <a:pt x="11645" y="46754"/>
                  </a:lnTo>
                  <a:lnTo>
                    <a:pt x="11836" y="46635"/>
                  </a:lnTo>
                  <a:lnTo>
                    <a:pt x="11847" y="45885"/>
                  </a:lnTo>
                  <a:lnTo>
                    <a:pt x="11657" y="45754"/>
                  </a:lnTo>
                  <a:lnTo>
                    <a:pt x="11669" y="45266"/>
                  </a:lnTo>
                  <a:lnTo>
                    <a:pt x="11669" y="44992"/>
                  </a:lnTo>
                  <a:lnTo>
                    <a:pt x="12288" y="44992"/>
                  </a:lnTo>
                  <a:lnTo>
                    <a:pt x="12288" y="48111"/>
                  </a:lnTo>
                  <a:cubicBezTo>
                    <a:pt x="13288" y="48111"/>
                    <a:pt x="14110" y="47302"/>
                    <a:pt x="14110" y="46289"/>
                  </a:cubicBezTo>
                  <a:lnTo>
                    <a:pt x="14110" y="42337"/>
                  </a:lnTo>
                  <a:lnTo>
                    <a:pt x="24587" y="42337"/>
                  </a:lnTo>
                  <a:lnTo>
                    <a:pt x="24587" y="46289"/>
                  </a:lnTo>
                  <a:cubicBezTo>
                    <a:pt x="24587" y="47302"/>
                    <a:pt x="25409" y="48111"/>
                    <a:pt x="26409" y="48111"/>
                  </a:cubicBezTo>
                  <a:lnTo>
                    <a:pt x="26409" y="44992"/>
                  </a:lnTo>
                  <a:lnTo>
                    <a:pt x="27028" y="44992"/>
                  </a:lnTo>
                  <a:lnTo>
                    <a:pt x="27028" y="45266"/>
                  </a:lnTo>
                  <a:lnTo>
                    <a:pt x="27040" y="45754"/>
                  </a:lnTo>
                  <a:lnTo>
                    <a:pt x="26849" y="45885"/>
                  </a:lnTo>
                  <a:lnTo>
                    <a:pt x="26861" y="46635"/>
                  </a:lnTo>
                  <a:lnTo>
                    <a:pt x="27052" y="46754"/>
                  </a:lnTo>
                  <a:lnTo>
                    <a:pt x="27064" y="47254"/>
                  </a:lnTo>
                  <a:lnTo>
                    <a:pt x="27064" y="47742"/>
                  </a:lnTo>
                  <a:lnTo>
                    <a:pt x="26885" y="47861"/>
                  </a:lnTo>
                  <a:lnTo>
                    <a:pt x="26897" y="48587"/>
                  </a:lnTo>
                  <a:lnTo>
                    <a:pt x="27087" y="48718"/>
                  </a:lnTo>
                  <a:cubicBezTo>
                    <a:pt x="27087" y="48837"/>
                    <a:pt x="27087" y="48956"/>
                    <a:pt x="27087" y="49064"/>
                  </a:cubicBezTo>
                  <a:lnTo>
                    <a:pt x="27087" y="49076"/>
                  </a:lnTo>
                  <a:cubicBezTo>
                    <a:pt x="27087" y="49087"/>
                    <a:pt x="27087" y="49087"/>
                    <a:pt x="27087" y="49087"/>
                  </a:cubicBezTo>
                  <a:cubicBezTo>
                    <a:pt x="27087" y="49123"/>
                    <a:pt x="27087" y="49159"/>
                    <a:pt x="27099" y="49195"/>
                  </a:cubicBezTo>
                  <a:cubicBezTo>
                    <a:pt x="27099" y="49278"/>
                    <a:pt x="27099" y="49361"/>
                    <a:pt x="27111" y="49433"/>
                  </a:cubicBezTo>
                  <a:lnTo>
                    <a:pt x="27159" y="49671"/>
                  </a:lnTo>
                  <a:cubicBezTo>
                    <a:pt x="27099" y="49730"/>
                    <a:pt x="27052" y="49778"/>
                    <a:pt x="27004" y="49838"/>
                  </a:cubicBezTo>
                  <a:cubicBezTo>
                    <a:pt x="27040" y="49957"/>
                    <a:pt x="27064" y="50088"/>
                    <a:pt x="27123" y="50195"/>
                  </a:cubicBezTo>
                  <a:lnTo>
                    <a:pt x="27183" y="50373"/>
                  </a:lnTo>
                  <a:cubicBezTo>
                    <a:pt x="27826" y="50623"/>
                    <a:pt x="28861" y="50754"/>
                    <a:pt x="30207" y="50754"/>
                  </a:cubicBezTo>
                  <a:cubicBezTo>
                    <a:pt x="31540" y="50754"/>
                    <a:pt x="32600" y="50623"/>
                    <a:pt x="33243" y="50373"/>
                  </a:cubicBezTo>
                  <a:cubicBezTo>
                    <a:pt x="33255" y="50314"/>
                    <a:pt x="33279" y="50254"/>
                    <a:pt x="33303" y="50195"/>
                  </a:cubicBezTo>
                  <a:cubicBezTo>
                    <a:pt x="33350" y="50088"/>
                    <a:pt x="33386" y="49957"/>
                    <a:pt x="33422" y="49838"/>
                  </a:cubicBezTo>
                  <a:cubicBezTo>
                    <a:pt x="33374" y="49778"/>
                    <a:pt x="33326" y="49730"/>
                    <a:pt x="33267" y="49671"/>
                  </a:cubicBezTo>
                  <a:lnTo>
                    <a:pt x="33314" y="49433"/>
                  </a:lnTo>
                  <a:cubicBezTo>
                    <a:pt x="33326" y="49361"/>
                    <a:pt x="33326" y="49278"/>
                    <a:pt x="33326" y="49195"/>
                  </a:cubicBezTo>
                  <a:cubicBezTo>
                    <a:pt x="33326" y="49159"/>
                    <a:pt x="33326" y="49123"/>
                    <a:pt x="33338" y="49087"/>
                  </a:cubicBezTo>
                  <a:lnTo>
                    <a:pt x="33338" y="49076"/>
                  </a:lnTo>
                  <a:cubicBezTo>
                    <a:pt x="33338" y="48956"/>
                    <a:pt x="33338" y="48837"/>
                    <a:pt x="33338" y="48718"/>
                  </a:cubicBezTo>
                  <a:lnTo>
                    <a:pt x="33529" y="48587"/>
                  </a:lnTo>
                  <a:lnTo>
                    <a:pt x="33541" y="47861"/>
                  </a:lnTo>
                  <a:lnTo>
                    <a:pt x="33362" y="47742"/>
                  </a:lnTo>
                  <a:lnTo>
                    <a:pt x="33362" y="47254"/>
                  </a:lnTo>
                  <a:lnTo>
                    <a:pt x="33374" y="46766"/>
                  </a:lnTo>
                  <a:lnTo>
                    <a:pt x="33564" y="46635"/>
                  </a:lnTo>
                  <a:lnTo>
                    <a:pt x="33576" y="45885"/>
                  </a:lnTo>
                  <a:lnTo>
                    <a:pt x="33386" y="45766"/>
                  </a:lnTo>
                  <a:lnTo>
                    <a:pt x="33398" y="45266"/>
                  </a:lnTo>
                  <a:lnTo>
                    <a:pt x="33398" y="44992"/>
                  </a:lnTo>
                  <a:lnTo>
                    <a:pt x="34017" y="44992"/>
                  </a:lnTo>
                  <a:lnTo>
                    <a:pt x="34017" y="48111"/>
                  </a:lnTo>
                  <a:cubicBezTo>
                    <a:pt x="35017" y="48111"/>
                    <a:pt x="35827" y="47302"/>
                    <a:pt x="35827" y="46301"/>
                  </a:cubicBezTo>
                  <a:lnTo>
                    <a:pt x="35827" y="38122"/>
                  </a:lnTo>
                  <a:cubicBezTo>
                    <a:pt x="35827" y="37896"/>
                    <a:pt x="35815" y="37681"/>
                    <a:pt x="35779" y="37467"/>
                  </a:cubicBezTo>
                  <a:cubicBezTo>
                    <a:pt x="36851" y="37253"/>
                    <a:pt x="37660" y="36312"/>
                    <a:pt x="37660" y="35181"/>
                  </a:cubicBezTo>
                  <a:cubicBezTo>
                    <a:pt x="37660" y="33895"/>
                    <a:pt x="36624" y="32847"/>
                    <a:pt x="35338" y="32847"/>
                  </a:cubicBezTo>
                  <a:lnTo>
                    <a:pt x="27718" y="32847"/>
                  </a:lnTo>
                  <a:lnTo>
                    <a:pt x="27718" y="28168"/>
                  </a:lnTo>
                  <a:lnTo>
                    <a:pt x="35708" y="23477"/>
                  </a:lnTo>
                  <a:cubicBezTo>
                    <a:pt x="37934" y="22179"/>
                    <a:pt x="38696" y="19381"/>
                    <a:pt x="37458" y="17119"/>
                  </a:cubicBezTo>
                  <a:lnTo>
                    <a:pt x="31921" y="7035"/>
                  </a:lnTo>
                  <a:cubicBezTo>
                    <a:pt x="32112" y="6916"/>
                    <a:pt x="32302" y="6808"/>
                    <a:pt x="32481" y="6689"/>
                  </a:cubicBezTo>
                  <a:cubicBezTo>
                    <a:pt x="33041" y="6332"/>
                    <a:pt x="33588" y="5963"/>
                    <a:pt x="34136" y="5570"/>
                  </a:cubicBezTo>
                  <a:lnTo>
                    <a:pt x="34326" y="5427"/>
                  </a:lnTo>
                  <a:cubicBezTo>
                    <a:pt x="34779" y="5106"/>
                    <a:pt x="34886" y="4475"/>
                    <a:pt x="34553" y="4010"/>
                  </a:cubicBezTo>
                  <a:cubicBezTo>
                    <a:pt x="34279" y="3629"/>
                    <a:pt x="34005" y="3260"/>
                    <a:pt x="33719" y="2891"/>
                  </a:cubicBezTo>
                  <a:cubicBezTo>
                    <a:pt x="33433" y="2522"/>
                    <a:pt x="33136" y="2165"/>
                    <a:pt x="32826" y="1808"/>
                  </a:cubicBezTo>
                  <a:cubicBezTo>
                    <a:pt x="32517" y="1451"/>
                    <a:pt x="32195" y="1093"/>
                    <a:pt x="31862" y="748"/>
                  </a:cubicBezTo>
                  <a:cubicBezTo>
                    <a:pt x="31624" y="510"/>
                    <a:pt x="31386" y="272"/>
                    <a:pt x="31124" y="34"/>
                  </a:cubicBezTo>
                  <a:cubicBezTo>
                    <a:pt x="31094" y="11"/>
                    <a:pt x="31061" y="1"/>
                    <a:pt x="31029" y="1"/>
                  </a:cubicBezTo>
                  <a:cubicBezTo>
                    <a:pt x="30945" y="1"/>
                    <a:pt x="30868" y="73"/>
                    <a:pt x="30886" y="177"/>
                  </a:cubicBezTo>
                  <a:cubicBezTo>
                    <a:pt x="30957" y="510"/>
                    <a:pt x="31028" y="843"/>
                    <a:pt x="31124" y="1177"/>
                  </a:cubicBezTo>
                  <a:cubicBezTo>
                    <a:pt x="31255" y="1641"/>
                    <a:pt x="31386" y="2094"/>
                    <a:pt x="31540" y="2534"/>
                  </a:cubicBezTo>
                  <a:cubicBezTo>
                    <a:pt x="31695" y="2987"/>
                    <a:pt x="31862" y="3427"/>
                    <a:pt x="32029" y="3856"/>
                  </a:cubicBezTo>
                  <a:cubicBezTo>
                    <a:pt x="32052" y="3915"/>
                    <a:pt x="32076" y="3951"/>
                    <a:pt x="32088" y="4010"/>
                  </a:cubicBezTo>
                  <a:cubicBezTo>
                    <a:pt x="31790" y="4153"/>
                    <a:pt x="31493" y="4296"/>
                    <a:pt x="31195" y="4451"/>
                  </a:cubicBezTo>
                  <a:cubicBezTo>
                    <a:pt x="30874" y="4618"/>
                    <a:pt x="30552" y="4784"/>
                    <a:pt x="30231" y="4963"/>
                  </a:cubicBezTo>
                  <a:cubicBezTo>
                    <a:pt x="30064" y="4761"/>
                    <a:pt x="29885" y="4558"/>
                    <a:pt x="29719" y="4356"/>
                  </a:cubicBezTo>
                  <a:cubicBezTo>
                    <a:pt x="29409" y="3999"/>
                    <a:pt x="29088" y="3653"/>
                    <a:pt x="28754" y="3308"/>
                  </a:cubicBezTo>
                  <a:cubicBezTo>
                    <a:pt x="28516" y="3058"/>
                    <a:pt x="28278" y="2820"/>
                    <a:pt x="28016" y="2594"/>
                  </a:cubicBezTo>
                  <a:cubicBezTo>
                    <a:pt x="27986" y="2567"/>
                    <a:pt x="27952" y="2555"/>
                    <a:pt x="27919" y="2555"/>
                  </a:cubicBezTo>
                  <a:cubicBezTo>
                    <a:pt x="27836" y="2555"/>
                    <a:pt x="27761" y="2631"/>
                    <a:pt x="27778" y="2725"/>
                  </a:cubicBezTo>
                  <a:cubicBezTo>
                    <a:pt x="27849" y="3070"/>
                    <a:pt x="27921" y="3403"/>
                    <a:pt x="28016" y="3737"/>
                  </a:cubicBezTo>
                  <a:cubicBezTo>
                    <a:pt x="28147" y="4189"/>
                    <a:pt x="28278" y="4642"/>
                    <a:pt x="28433" y="5094"/>
                  </a:cubicBezTo>
                  <a:cubicBezTo>
                    <a:pt x="28528" y="5344"/>
                    <a:pt x="28611" y="5594"/>
                    <a:pt x="28707" y="5844"/>
                  </a:cubicBezTo>
                  <a:cubicBezTo>
                    <a:pt x="28385" y="6035"/>
                    <a:pt x="28076" y="6225"/>
                    <a:pt x="27766" y="6416"/>
                  </a:cubicBezTo>
                  <a:cubicBezTo>
                    <a:pt x="27480" y="6606"/>
                    <a:pt x="27207" y="6785"/>
                    <a:pt x="26933" y="6963"/>
                  </a:cubicBezTo>
                  <a:cubicBezTo>
                    <a:pt x="26897" y="6928"/>
                    <a:pt x="26861" y="6880"/>
                    <a:pt x="26826" y="6844"/>
                  </a:cubicBezTo>
                  <a:cubicBezTo>
                    <a:pt x="26540" y="6475"/>
                    <a:pt x="26242" y="6106"/>
                    <a:pt x="25933" y="5749"/>
                  </a:cubicBezTo>
                  <a:cubicBezTo>
                    <a:pt x="25635" y="5392"/>
                    <a:pt x="25313" y="5046"/>
                    <a:pt x="24980" y="4701"/>
                  </a:cubicBezTo>
                  <a:cubicBezTo>
                    <a:pt x="24742" y="4463"/>
                    <a:pt x="24492" y="4213"/>
                    <a:pt x="24242" y="3987"/>
                  </a:cubicBezTo>
                  <a:cubicBezTo>
                    <a:pt x="24212" y="3960"/>
                    <a:pt x="24177" y="3948"/>
                    <a:pt x="24143" y="3948"/>
                  </a:cubicBezTo>
                  <a:cubicBezTo>
                    <a:pt x="24057" y="3948"/>
                    <a:pt x="23978" y="4024"/>
                    <a:pt x="24004" y="4118"/>
                  </a:cubicBezTo>
                  <a:cubicBezTo>
                    <a:pt x="24075" y="4463"/>
                    <a:pt x="24147" y="4796"/>
                    <a:pt x="24242" y="5118"/>
                  </a:cubicBezTo>
                  <a:cubicBezTo>
                    <a:pt x="24373" y="5582"/>
                    <a:pt x="24504" y="6035"/>
                    <a:pt x="24659" y="6475"/>
                  </a:cubicBezTo>
                  <a:cubicBezTo>
                    <a:pt x="24813" y="6928"/>
                    <a:pt x="24980" y="7368"/>
                    <a:pt x="25147" y="7797"/>
                  </a:cubicBezTo>
                  <a:cubicBezTo>
                    <a:pt x="25313" y="8237"/>
                    <a:pt x="25504" y="8666"/>
                    <a:pt x="25694" y="9094"/>
                  </a:cubicBezTo>
                  <a:cubicBezTo>
                    <a:pt x="25852" y="9472"/>
                    <a:pt x="26224" y="9694"/>
                    <a:pt x="26614" y="9694"/>
                  </a:cubicBezTo>
                  <a:cubicBezTo>
                    <a:pt x="26752" y="9694"/>
                    <a:pt x="26893" y="9666"/>
                    <a:pt x="27028" y="9606"/>
                  </a:cubicBezTo>
                  <a:lnTo>
                    <a:pt x="27242" y="9511"/>
                  </a:lnTo>
                  <a:cubicBezTo>
                    <a:pt x="27849" y="9237"/>
                    <a:pt x="28445" y="8952"/>
                    <a:pt x="29040" y="8654"/>
                  </a:cubicBezTo>
                  <a:cubicBezTo>
                    <a:pt x="29231" y="8559"/>
                    <a:pt x="29409" y="8463"/>
                    <a:pt x="29600" y="8368"/>
                  </a:cubicBezTo>
                  <a:lnTo>
                    <a:pt x="35112" y="18417"/>
                  </a:lnTo>
                  <a:cubicBezTo>
                    <a:pt x="35648" y="19393"/>
                    <a:pt x="35315" y="20608"/>
                    <a:pt x="34350" y="21179"/>
                  </a:cubicBezTo>
                  <a:lnTo>
                    <a:pt x="27718" y="25073"/>
                  </a:lnTo>
                  <a:lnTo>
                    <a:pt x="27718" y="20417"/>
                  </a:lnTo>
                  <a:cubicBezTo>
                    <a:pt x="27718" y="19560"/>
                    <a:pt x="27028" y="18858"/>
                    <a:pt x="26171" y="18858"/>
                  </a:cubicBezTo>
                  <a:lnTo>
                    <a:pt x="23670" y="18858"/>
                  </a:lnTo>
                  <a:lnTo>
                    <a:pt x="23670" y="16988"/>
                  </a:lnTo>
                  <a:lnTo>
                    <a:pt x="28171" y="16988"/>
                  </a:lnTo>
                  <a:cubicBezTo>
                    <a:pt x="28350" y="16988"/>
                    <a:pt x="28504" y="16833"/>
                    <a:pt x="28504" y="16655"/>
                  </a:cubicBezTo>
                  <a:lnTo>
                    <a:pt x="28504" y="12166"/>
                  </a:lnTo>
                  <a:cubicBezTo>
                    <a:pt x="28504" y="11976"/>
                    <a:pt x="28350" y="11833"/>
                    <a:pt x="28171" y="11833"/>
                  </a:cubicBezTo>
                  <a:lnTo>
                    <a:pt x="10526" y="11833"/>
                  </a:lnTo>
                  <a:cubicBezTo>
                    <a:pt x="10335" y="11833"/>
                    <a:pt x="10192" y="11976"/>
                    <a:pt x="10192" y="12166"/>
                  </a:cubicBezTo>
                  <a:lnTo>
                    <a:pt x="10192" y="16655"/>
                  </a:lnTo>
                  <a:cubicBezTo>
                    <a:pt x="10192" y="16833"/>
                    <a:pt x="10335" y="16988"/>
                    <a:pt x="10526" y="16988"/>
                  </a:cubicBezTo>
                  <a:lnTo>
                    <a:pt x="15015" y="16988"/>
                  </a:lnTo>
                  <a:lnTo>
                    <a:pt x="15015" y="18858"/>
                  </a:lnTo>
                  <a:lnTo>
                    <a:pt x="12526" y="18858"/>
                  </a:lnTo>
                  <a:cubicBezTo>
                    <a:pt x="11669" y="18858"/>
                    <a:pt x="10978" y="19560"/>
                    <a:pt x="10978" y="20417"/>
                  </a:cubicBezTo>
                  <a:lnTo>
                    <a:pt x="10978" y="25073"/>
                  </a:lnTo>
                  <a:lnTo>
                    <a:pt x="4347" y="21179"/>
                  </a:lnTo>
                  <a:cubicBezTo>
                    <a:pt x="3382" y="20608"/>
                    <a:pt x="3049" y="19393"/>
                    <a:pt x="3585" y="18417"/>
                  </a:cubicBezTo>
                  <a:lnTo>
                    <a:pt x="9097" y="8368"/>
                  </a:lnTo>
                  <a:cubicBezTo>
                    <a:pt x="9288" y="8463"/>
                    <a:pt x="9466" y="8559"/>
                    <a:pt x="9657" y="8654"/>
                  </a:cubicBezTo>
                  <a:cubicBezTo>
                    <a:pt x="10240" y="8952"/>
                    <a:pt x="10847" y="9237"/>
                    <a:pt x="11455" y="9511"/>
                  </a:cubicBezTo>
                  <a:lnTo>
                    <a:pt x="11669" y="9606"/>
                  </a:lnTo>
                  <a:cubicBezTo>
                    <a:pt x="11803" y="9666"/>
                    <a:pt x="11944" y="9694"/>
                    <a:pt x="12081" y="9694"/>
                  </a:cubicBezTo>
                  <a:cubicBezTo>
                    <a:pt x="12468" y="9694"/>
                    <a:pt x="12836" y="9472"/>
                    <a:pt x="13002" y="9094"/>
                  </a:cubicBezTo>
                  <a:cubicBezTo>
                    <a:pt x="13193" y="8666"/>
                    <a:pt x="13371" y="8237"/>
                    <a:pt x="13550" y="7797"/>
                  </a:cubicBezTo>
                  <a:cubicBezTo>
                    <a:pt x="13717" y="7368"/>
                    <a:pt x="13883" y="6928"/>
                    <a:pt x="14026" y="6475"/>
                  </a:cubicBezTo>
                  <a:cubicBezTo>
                    <a:pt x="14181" y="6035"/>
                    <a:pt x="14324" y="5582"/>
                    <a:pt x="14455" y="5118"/>
                  </a:cubicBezTo>
                  <a:cubicBezTo>
                    <a:pt x="14538" y="4796"/>
                    <a:pt x="14622" y="4463"/>
                    <a:pt x="14693" y="4118"/>
                  </a:cubicBezTo>
                  <a:cubicBezTo>
                    <a:pt x="14710" y="4024"/>
                    <a:pt x="14635" y="3948"/>
                    <a:pt x="14552" y="3948"/>
                  </a:cubicBezTo>
                  <a:cubicBezTo>
                    <a:pt x="14519" y="3948"/>
                    <a:pt x="14485" y="3960"/>
                    <a:pt x="14455" y="3987"/>
                  </a:cubicBezTo>
                  <a:cubicBezTo>
                    <a:pt x="14193" y="4213"/>
                    <a:pt x="13955" y="4451"/>
                    <a:pt x="13717" y="4701"/>
                  </a:cubicBezTo>
                  <a:cubicBezTo>
                    <a:pt x="13383" y="5046"/>
                    <a:pt x="13062" y="5392"/>
                    <a:pt x="12752" y="5749"/>
                  </a:cubicBezTo>
                  <a:cubicBezTo>
                    <a:pt x="12455" y="6106"/>
                    <a:pt x="12145" y="6475"/>
                    <a:pt x="11859" y="6844"/>
                  </a:cubicBezTo>
                  <a:cubicBezTo>
                    <a:pt x="11836" y="6880"/>
                    <a:pt x="11800" y="6928"/>
                    <a:pt x="11764" y="6963"/>
                  </a:cubicBezTo>
                  <a:cubicBezTo>
                    <a:pt x="11490" y="6785"/>
                    <a:pt x="11216" y="6594"/>
                    <a:pt x="10931" y="6416"/>
                  </a:cubicBezTo>
                  <a:cubicBezTo>
                    <a:pt x="10621" y="6225"/>
                    <a:pt x="10312" y="6035"/>
                    <a:pt x="9990" y="5844"/>
                  </a:cubicBezTo>
                  <a:cubicBezTo>
                    <a:pt x="10085" y="5594"/>
                    <a:pt x="10169" y="5344"/>
                    <a:pt x="10252" y="5094"/>
                  </a:cubicBezTo>
                  <a:cubicBezTo>
                    <a:pt x="10407" y="4653"/>
                    <a:pt x="10550" y="4189"/>
                    <a:pt x="10681" y="3737"/>
                  </a:cubicBezTo>
                  <a:cubicBezTo>
                    <a:pt x="10764" y="3403"/>
                    <a:pt x="10847" y="3070"/>
                    <a:pt x="10919" y="2725"/>
                  </a:cubicBezTo>
                  <a:cubicBezTo>
                    <a:pt x="10936" y="2631"/>
                    <a:pt x="10861" y="2555"/>
                    <a:pt x="10778" y="2555"/>
                  </a:cubicBezTo>
                  <a:cubicBezTo>
                    <a:pt x="10745" y="2555"/>
                    <a:pt x="10711" y="2567"/>
                    <a:pt x="10681" y="2594"/>
                  </a:cubicBezTo>
                  <a:cubicBezTo>
                    <a:pt x="10419" y="2820"/>
                    <a:pt x="10181" y="3058"/>
                    <a:pt x="9942" y="3308"/>
                  </a:cubicBezTo>
                  <a:cubicBezTo>
                    <a:pt x="9609" y="3653"/>
                    <a:pt x="9288" y="3999"/>
                    <a:pt x="8978" y="4356"/>
                  </a:cubicBezTo>
                  <a:cubicBezTo>
                    <a:pt x="8799" y="4558"/>
                    <a:pt x="8633" y="4761"/>
                    <a:pt x="8466" y="4963"/>
                  </a:cubicBezTo>
                  <a:cubicBezTo>
                    <a:pt x="8145" y="4784"/>
                    <a:pt x="7823" y="4618"/>
                    <a:pt x="7490" y="4451"/>
                  </a:cubicBezTo>
                  <a:cubicBezTo>
                    <a:pt x="7204" y="4296"/>
                    <a:pt x="6906" y="4153"/>
                    <a:pt x="6609" y="4010"/>
                  </a:cubicBezTo>
                  <a:cubicBezTo>
                    <a:pt x="6621" y="3963"/>
                    <a:pt x="6644" y="3915"/>
                    <a:pt x="6668" y="3856"/>
                  </a:cubicBezTo>
                  <a:cubicBezTo>
                    <a:pt x="6835" y="3427"/>
                    <a:pt x="7002" y="2987"/>
                    <a:pt x="7156" y="2534"/>
                  </a:cubicBezTo>
                  <a:cubicBezTo>
                    <a:pt x="7311" y="2094"/>
                    <a:pt x="7442" y="1641"/>
                    <a:pt x="7573" y="1177"/>
                  </a:cubicBezTo>
                  <a:cubicBezTo>
                    <a:pt x="7656" y="843"/>
                    <a:pt x="7740" y="510"/>
                    <a:pt x="7811" y="177"/>
                  </a:cubicBezTo>
                  <a:cubicBezTo>
                    <a:pt x="7829" y="73"/>
                    <a:pt x="7752" y="1"/>
                    <a:pt x="7667"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460;p60">
              <a:extLst>
                <a:ext uri="{FF2B5EF4-FFF2-40B4-BE49-F238E27FC236}">
                  <a16:creationId xmlns:a16="http://schemas.microsoft.com/office/drawing/2014/main" id="{EC53B9F4-D485-EB21-205B-D584A801EFBF}"/>
                </a:ext>
              </a:extLst>
            </p:cNvPr>
            <p:cNvGrpSpPr/>
            <p:nvPr/>
          </p:nvGrpSpPr>
          <p:grpSpPr>
            <a:xfrm>
              <a:off x="2262013" y="3350650"/>
              <a:ext cx="967725" cy="1263650"/>
              <a:chOff x="2269750" y="2362875"/>
              <a:chExt cx="967725" cy="1263650"/>
            </a:xfrm>
          </p:grpSpPr>
          <p:sp>
            <p:nvSpPr>
              <p:cNvPr id="43" name="Google Shape;4461;p60">
                <a:extLst>
                  <a:ext uri="{FF2B5EF4-FFF2-40B4-BE49-F238E27FC236}">
                    <a16:creationId xmlns:a16="http://schemas.microsoft.com/office/drawing/2014/main" id="{483A5FC9-CBF7-A010-25E3-020FF43746A4}"/>
                  </a:ext>
                </a:extLst>
              </p:cNvPr>
              <p:cNvSpPr/>
              <p:nvPr/>
            </p:nvSpPr>
            <p:spPr>
              <a:xfrm>
                <a:off x="2645400" y="2784425"/>
                <a:ext cx="216425" cy="83375"/>
              </a:xfrm>
              <a:custGeom>
                <a:avLst/>
                <a:gdLst/>
                <a:ahLst/>
                <a:cxnLst/>
                <a:rect l="l" t="t" r="r" b="b"/>
                <a:pathLst>
                  <a:path w="8657" h="3335" extrusionOk="0">
                    <a:moveTo>
                      <a:pt x="1" y="1"/>
                    </a:moveTo>
                    <a:lnTo>
                      <a:pt x="1" y="3334"/>
                    </a:lnTo>
                    <a:lnTo>
                      <a:pt x="8656" y="3334"/>
                    </a:lnTo>
                    <a:lnTo>
                      <a:pt x="86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62;p60">
                <a:extLst>
                  <a:ext uri="{FF2B5EF4-FFF2-40B4-BE49-F238E27FC236}">
                    <a16:creationId xmlns:a16="http://schemas.microsoft.com/office/drawing/2014/main" id="{864BB605-8FF9-9DB8-0A37-F3C03E87AF26}"/>
                  </a:ext>
                </a:extLst>
              </p:cNvPr>
              <p:cNvSpPr/>
              <p:nvPr/>
            </p:nvSpPr>
            <p:spPr>
              <a:xfrm>
                <a:off x="2269750" y="2362875"/>
                <a:ext cx="368075" cy="721325"/>
              </a:xfrm>
              <a:custGeom>
                <a:avLst/>
                <a:gdLst/>
                <a:ahLst/>
                <a:cxnLst/>
                <a:rect l="l" t="t" r="r" b="b"/>
                <a:pathLst>
                  <a:path w="14723" h="28853" extrusionOk="0">
                    <a:moveTo>
                      <a:pt x="7677" y="1"/>
                    </a:moveTo>
                    <a:cubicBezTo>
                      <a:pt x="7645" y="1"/>
                      <a:pt x="7612" y="12"/>
                      <a:pt x="7585" y="39"/>
                    </a:cubicBezTo>
                    <a:cubicBezTo>
                      <a:pt x="7323" y="265"/>
                      <a:pt x="7073" y="504"/>
                      <a:pt x="6835" y="754"/>
                    </a:cubicBezTo>
                    <a:cubicBezTo>
                      <a:pt x="6514" y="1099"/>
                      <a:pt x="6180" y="1444"/>
                      <a:pt x="5883" y="1801"/>
                    </a:cubicBezTo>
                    <a:cubicBezTo>
                      <a:pt x="5573" y="2158"/>
                      <a:pt x="5275" y="2516"/>
                      <a:pt x="4990" y="2885"/>
                    </a:cubicBezTo>
                    <a:cubicBezTo>
                      <a:pt x="4692" y="3254"/>
                      <a:pt x="4418" y="3635"/>
                      <a:pt x="4156" y="4004"/>
                    </a:cubicBezTo>
                    <a:lnTo>
                      <a:pt x="4144" y="4016"/>
                    </a:lnTo>
                    <a:cubicBezTo>
                      <a:pt x="3823" y="4468"/>
                      <a:pt x="3918" y="5099"/>
                      <a:pt x="4382" y="5433"/>
                    </a:cubicBezTo>
                    <a:lnTo>
                      <a:pt x="4573" y="5576"/>
                    </a:lnTo>
                    <a:cubicBezTo>
                      <a:pt x="5121" y="5957"/>
                      <a:pt x="5668" y="6326"/>
                      <a:pt x="6228" y="6683"/>
                    </a:cubicBezTo>
                    <a:cubicBezTo>
                      <a:pt x="6406" y="6802"/>
                      <a:pt x="6597" y="6909"/>
                      <a:pt x="6787" y="7028"/>
                    </a:cubicBezTo>
                    <a:lnTo>
                      <a:pt x="1251" y="17125"/>
                    </a:lnTo>
                    <a:cubicBezTo>
                      <a:pt x="1" y="19375"/>
                      <a:pt x="775" y="22173"/>
                      <a:pt x="3001" y="23483"/>
                    </a:cubicBezTo>
                    <a:lnTo>
                      <a:pt x="12145" y="28852"/>
                    </a:lnTo>
                    <a:lnTo>
                      <a:pt x="13503" y="26542"/>
                    </a:lnTo>
                    <a:lnTo>
                      <a:pt x="4359" y="21173"/>
                    </a:lnTo>
                    <a:cubicBezTo>
                      <a:pt x="3382" y="20601"/>
                      <a:pt x="3049" y="19387"/>
                      <a:pt x="3597" y="18410"/>
                    </a:cubicBezTo>
                    <a:lnTo>
                      <a:pt x="9109" y="8362"/>
                    </a:lnTo>
                    <a:cubicBezTo>
                      <a:pt x="9288" y="8457"/>
                      <a:pt x="9478" y="8552"/>
                      <a:pt x="9669" y="8647"/>
                    </a:cubicBezTo>
                    <a:cubicBezTo>
                      <a:pt x="10252" y="8945"/>
                      <a:pt x="10847" y="9231"/>
                      <a:pt x="11455" y="9505"/>
                    </a:cubicBezTo>
                    <a:lnTo>
                      <a:pt x="11681" y="9600"/>
                    </a:lnTo>
                    <a:cubicBezTo>
                      <a:pt x="11817" y="9663"/>
                      <a:pt x="11958" y="9693"/>
                      <a:pt x="12097" y="9693"/>
                    </a:cubicBezTo>
                    <a:cubicBezTo>
                      <a:pt x="12482" y="9693"/>
                      <a:pt x="12848" y="9464"/>
                      <a:pt x="13014" y="9088"/>
                    </a:cubicBezTo>
                    <a:cubicBezTo>
                      <a:pt x="13205" y="8659"/>
                      <a:pt x="13383" y="8231"/>
                      <a:pt x="13550" y="7790"/>
                    </a:cubicBezTo>
                    <a:cubicBezTo>
                      <a:pt x="13729" y="7362"/>
                      <a:pt x="13884" y="6921"/>
                      <a:pt x="14038" y="6469"/>
                    </a:cubicBezTo>
                    <a:cubicBezTo>
                      <a:pt x="14193" y="6028"/>
                      <a:pt x="14336" y="5576"/>
                      <a:pt x="14467" y="5111"/>
                    </a:cubicBezTo>
                    <a:cubicBezTo>
                      <a:pt x="14550" y="4790"/>
                      <a:pt x="14634" y="4456"/>
                      <a:pt x="14705" y="4111"/>
                    </a:cubicBezTo>
                    <a:cubicBezTo>
                      <a:pt x="14722" y="4017"/>
                      <a:pt x="14647" y="3942"/>
                      <a:pt x="14564" y="3942"/>
                    </a:cubicBezTo>
                    <a:cubicBezTo>
                      <a:pt x="14531" y="3942"/>
                      <a:pt x="14497" y="3953"/>
                      <a:pt x="14467" y="3980"/>
                    </a:cubicBezTo>
                    <a:cubicBezTo>
                      <a:pt x="14205" y="4218"/>
                      <a:pt x="13967" y="4456"/>
                      <a:pt x="13729" y="4695"/>
                    </a:cubicBezTo>
                    <a:cubicBezTo>
                      <a:pt x="13395" y="5040"/>
                      <a:pt x="13074" y="5397"/>
                      <a:pt x="12764" y="5754"/>
                    </a:cubicBezTo>
                    <a:cubicBezTo>
                      <a:pt x="12467" y="6111"/>
                      <a:pt x="12157" y="6469"/>
                      <a:pt x="11871" y="6838"/>
                    </a:cubicBezTo>
                    <a:cubicBezTo>
                      <a:pt x="11836" y="6885"/>
                      <a:pt x="11812" y="6921"/>
                      <a:pt x="11776" y="6969"/>
                    </a:cubicBezTo>
                    <a:cubicBezTo>
                      <a:pt x="11502" y="6778"/>
                      <a:pt x="11228" y="6600"/>
                      <a:pt x="10943" y="6421"/>
                    </a:cubicBezTo>
                    <a:cubicBezTo>
                      <a:pt x="10633" y="6219"/>
                      <a:pt x="10324" y="6028"/>
                      <a:pt x="10002" y="5838"/>
                    </a:cubicBezTo>
                    <a:cubicBezTo>
                      <a:pt x="10097" y="5587"/>
                      <a:pt x="10181" y="5337"/>
                      <a:pt x="10264" y="5087"/>
                    </a:cubicBezTo>
                    <a:cubicBezTo>
                      <a:pt x="10419" y="4647"/>
                      <a:pt x="10562" y="4194"/>
                      <a:pt x="10693" y="3730"/>
                    </a:cubicBezTo>
                    <a:cubicBezTo>
                      <a:pt x="10776" y="3397"/>
                      <a:pt x="10859" y="3063"/>
                      <a:pt x="10931" y="2730"/>
                    </a:cubicBezTo>
                    <a:cubicBezTo>
                      <a:pt x="10948" y="2627"/>
                      <a:pt x="10872" y="2549"/>
                      <a:pt x="10789" y="2549"/>
                    </a:cubicBezTo>
                    <a:cubicBezTo>
                      <a:pt x="10756" y="2549"/>
                      <a:pt x="10723" y="2561"/>
                      <a:pt x="10693" y="2587"/>
                    </a:cubicBezTo>
                    <a:cubicBezTo>
                      <a:pt x="10431" y="2825"/>
                      <a:pt x="10193" y="3063"/>
                      <a:pt x="9954" y="3301"/>
                    </a:cubicBezTo>
                    <a:cubicBezTo>
                      <a:pt x="9621" y="3647"/>
                      <a:pt x="9300" y="3992"/>
                      <a:pt x="8990" y="4361"/>
                    </a:cubicBezTo>
                    <a:cubicBezTo>
                      <a:pt x="8811" y="4552"/>
                      <a:pt x="8645" y="4754"/>
                      <a:pt x="8478" y="4968"/>
                    </a:cubicBezTo>
                    <a:cubicBezTo>
                      <a:pt x="8157" y="4790"/>
                      <a:pt x="7835" y="4611"/>
                      <a:pt x="7502" y="4444"/>
                    </a:cubicBezTo>
                    <a:cubicBezTo>
                      <a:pt x="7204" y="4290"/>
                      <a:pt x="6918" y="4147"/>
                      <a:pt x="6609" y="4004"/>
                    </a:cubicBezTo>
                    <a:cubicBezTo>
                      <a:pt x="6633" y="3956"/>
                      <a:pt x="6656" y="3909"/>
                      <a:pt x="6668" y="3861"/>
                    </a:cubicBezTo>
                    <a:cubicBezTo>
                      <a:pt x="6847" y="3421"/>
                      <a:pt x="7014" y="2980"/>
                      <a:pt x="7157" y="2539"/>
                    </a:cubicBezTo>
                    <a:cubicBezTo>
                      <a:pt x="7311" y="2087"/>
                      <a:pt x="7454" y="1635"/>
                      <a:pt x="7585" y="1182"/>
                    </a:cubicBezTo>
                    <a:cubicBezTo>
                      <a:pt x="7668" y="849"/>
                      <a:pt x="7752" y="515"/>
                      <a:pt x="7823" y="170"/>
                    </a:cubicBezTo>
                    <a:cubicBezTo>
                      <a:pt x="7840" y="76"/>
                      <a:pt x="7759" y="1"/>
                      <a:pt x="76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463;p60">
                <a:extLst>
                  <a:ext uri="{FF2B5EF4-FFF2-40B4-BE49-F238E27FC236}">
                    <a16:creationId xmlns:a16="http://schemas.microsoft.com/office/drawing/2014/main" id="{3D0E9A39-BF12-6885-0B34-C4854B0F5DBF}"/>
                  </a:ext>
                </a:extLst>
              </p:cNvPr>
              <p:cNvSpPr/>
              <p:nvPr/>
            </p:nvSpPr>
            <p:spPr>
              <a:xfrm>
                <a:off x="2869500" y="2362875"/>
                <a:ext cx="367975" cy="721625"/>
              </a:xfrm>
              <a:custGeom>
                <a:avLst/>
                <a:gdLst/>
                <a:ahLst/>
                <a:cxnLst/>
                <a:rect l="l" t="t" r="r" b="b"/>
                <a:pathLst>
                  <a:path w="14719" h="28865" extrusionOk="0">
                    <a:moveTo>
                      <a:pt x="7048" y="1"/>
                    </a:moveTo>
                    <a:cubicBezTo>
                      <a:pt x="6961" y="1"/>
                      <a:pt x="6882" y="79"/>
                      <a:pt x="6908" y="182"/>
                    </a:cubicBezTo>
                    <a:cubicBezTo>
                      <a:pt x="6979" y="515"/>
                      <a:pt x="7050" y="849"/>
                      <a:pt x="7146" y="1182"/>
                    </a:cubicBezTo>
                    <a:cubicBezTo>
                      <a:pt x="7277" y="1647"/>
                      <a:pt x="7408" y="2099"/>
                      <a:pt x="7562" y="2539"/>
                    </a:cubicBezTo>
                    <a:cubicBezTo>
                      <a:pt x="7717" y="2992"/>
                      <a:pt x="7884" y="3432"/>
                      <a:pt x="8051" y="3861"/>
                    </a:cubicBezTo>
                    <a:cubicBezTo>
                      <a:pt x="8074" y="3909"/>
                      <a:pt x="8098" y="3956"/>
                      <a:pt x="8110" y="4016"/>
                    </a:cubicBezTo>
                    <a:cubicBezTo>
                      <a:pt x="7812" y="4159"/>
                      <a:pt x="7515" y="4302"/>
                      <a:pt x="7217" y="4456"/>
                    </a:cubicBezTo>
                    <a:cubicBezTo>
                      <a:pt x="6896" y="4623"/>
                      <a:pt x="6574" y="4790"/>
                      <a:pt x="6241" y="4968"/>
                    </a:cubicBezTo>
                    <a:cubicBezTo>
                      <a:pt x="6074" y="4766"/>
                      <a:pt x="5907" y="4564"/>
                      <a:pt x="5741" y="4361"/>
                    </a:cubicBezTo>
                    <a:cubicBezTo>
                      <a:pt x="5431" y="4004"/>
                      <a:pt x="5110" y="3659"/>
                      <a:pt x="4776" y="3313"/>
                    </a:cubicBezTo>
                    <a:cubicBezTo>
                      <a:pt x="4538" y="3063"/>
                      <a:pt x="4288" y="2825"/>
                      <a:pt x="4038" y="2599"/>
                    </a:cubicBezTo>
                    <a:cubicBezTo>
                      <a:pt x="4008" y="2572"/>
                      <a:pt x="3973" y="2560"/>
                      <a:pt x="3939" y="2560"/>
                    </a:cubicBezTo>
                    <a:cubicBezTo>
                      <a:pt x="3853" y="2560"/>
                      <a:pt x="3774" y="2636"/>
                      <a:pt x="3800" y="2730"/>
                    </a:cubicBezTo>
                    <a:cubicBezTo>
                      <a:pt x="3871" y="3075"/>
                      <a:pt x="3943" y="3409"/>
                      <a:pt x="4038" y="3742"/>
                    </a:cubicBezTo>
                    <a:cubicBezTo>
                      <a:pt x="4169" y="4194"/>
                      <a:pt x="4300" y="4647"/>
                      <a:pt x="4455" y="5099"/>
                    </a:cubicBezTo>
                    <a:cubicBezTo>
                      <a:pt x="4538" y="5349"/>
                      <a:pt x="4633" y="5599"/>
                      <a:pt x="4729" y="5849"/>
                    </a:cubicBezTo>
                    <a:cubicBezTo>
                      <a:pt x="4407" y="6040"/>
                      <a:pt x="4098" y="6230"/>
                      <a:pt x="3788" y="6421"/>
                    </a:cubicBezTo>
                    <a:cubicBezTo>
                      <a:pt x="3502" y="6600"/>
                      <a:pt x="3229" y="6790"/>
                      <a:pt x="2955" y="6969"/>
                    </a:cubicBezTo>
                    <a:cubicBezTo>
                      <a:pt x="2919" y="6933"/>
                      <a:pt x="2883" y="6885"/>
                      <a:pt x="2848" y="6850"/>
                    </a:cubicBezTo>
                    <a:cubicBezTo>
                      <a:pt x="2562" y="6480"/>
                      <a:pt x="2264" y="6111"/>
                      <a:pt x="1955" y="5754"/>
                    </a:cubicBezTo>
                    <a:cubicBezTo>
                      <a:pt x="1657" y="5397"/>
                      <a:pt x="1324" y="5052"/>
                      <a:pt x="1002" y="4706"/>
                    </a:cubicBezTo>
                    <a:cubicBezTo>
                      <a:pt x="764" y="4456"/>
                      <a:pt x="514" y="4218"/>
                      <a:pt x="264" y="3992"/>
                    </a:cubicBezTo>
                    <a:cubicBezTo>
                      <a:pt x="234" y="3965"/>
                      <a:pt x="199" y="3953"/>
                      <a:pt x="165" y="3953"/>
                    </a:cubicBezTo>
                    <a:cubicBezTo>
                      <a:pt x="79" y="3953"/>
                      <a:pt x="0" y="4029"/>
                      <a:pt x="26" y="4123"/>
                    </a:cubicBezTo>
                    <a:cubicBezTo>
                      <a:pt x="97" y="4468"/>
                      <a:pt x="169" y="4802"/>
                      <a:pt x="264" y="5123"/>
                    </a:cubicBezTo>
                    <a:cubicBezTo>
                      <a:pt x="395" y="5587"/>
                      <a:pt x="526" y="6040"/>
                      <a:pt x="681" y="6480"/>
                    </a:cubicBezTo>
                    <a:cubicBezTo>
                      <a:pt x="835" y="6933"/>
                      <a:pt x="1002" y="7373"/>
                      <a:pt x="1169" y="7802"/>
                    </a:cubicBezTo>
                    <a:cubicBezTo>
                      <a:pt x="1335" y="8243"/>
                      <a:pt x="1526" y="8671"/>
                      <a:pt x="1716" y="9100"/>
                    </a:cubicBezTo>
                    <a:cubicBezTo>
                      <a:pt x="1874" y="9477"/>
                      <a:pt x="2246" y="9699"/>
                      <a:pt x="2636" y="9699"/>
                    </a:cubicBezTo>
                    <a:cubicBezTo>
                      <a:pt x="2774" y="9699"/>
                      <a:pt x="2915" y="9671"/>
                      <a:pt x="3050" y="9612"/>
                    </a:cubicBezTo>
                    <a:lnTo>
                      <a:pt x="3264" y="9517"/>
                    </a:lnTo>
                    <a:cubicBezTo>
                      <a:pt x="3871" y="9243"/>
                      <a:pt x="4467" y="8957"/>
                      <a:pt x="5062" y="8659"/>
                    </a:cubicBezTo>
                    <a:cubicBezTo>
                      <a:pt x="5253" y="8564"/>
                      <a:pt x="5431" y="8469"/>
                      <a:pt x="5622" y="8374"/>
                    </a:cubicBezTo>
                    <a:lnTo>
                      <a:pt x="11134" y="18422"/>
                    </a:lnTo>
                    <a:cubicBezTo>
                      <a:pt x="11670" y="19399"/>
                      <a:pt x="11337" y="20613"/>
                      <a:pt x="10372" y="21185"/>
                    </a:cubicBezTo>
                    <a:lnTo>
                      <a:pt x="1216" y="26554"/>
                    </a:lnTo>
                    <a:lnTo>
                      <a:pt x="2574" y="28864"/>
                    </a:lnTo>
                    <a:lnTo>
                      <a:pt x="11730" y="23494"/>
                    </a:lnTo>
                    <a:cubicBezTo>
                      <a:pt x="13956" y="22173"/>
                      <a:pt x="14718" y="19387"/>
                      <a:pt x="13480" y="17125"/>
                    </a:cubicBezTo>
                    <a:lnTo>
                      <a:pt x="7943" y="7040"/>
                    </a:lnTo>
                    <a:cubicBezTo>
                      <a:pt x="8134" y="6921"/>
                      <a:pt x="8313" y="6802"/>
                      <a:pt x="8503" y="6683"/>
                    </a:cubicBezTo>
                    <a:cubicBezTo>
                      <a:pt x="9063" y="6338"/>
                      <a:pt x="9610" y="5957"/>
                      <a:pt x="10146" y="5576"/>
                    </a:cubicBezTo>
                    <a:lnTo>
                      <a:pt x="10348" y="5433"/>
                    </a:lnTo>
                    <a:cubicBezTo>
                      <a:pt x="10801" y="5111"/>
                      <a:pt x="10908" y="4480"/>
                      <a:pt x="10575" y="4016"/>
                    </a:cubicBezTo>
                    <a:cubicBezTo>
                      <a:pt x="10301" y="3635"/>
                      <a:pt x="10027" y="3266"/>
                      <a:pt x="9741" y="2897"/>
                    </a:cubicBezTo>
                    <a:cubicBezTo>
                      <a:pt x="9456" y="2528"/>
                      <a:pt x="9158" y="2158"/>
                      <a:pt x="8848" y="1813"/>
                    </a:cubicBezTo>
                    <a:cubicBezTo>
                      <a:pt x="8539" y="1444"/>
                      <a:pt x="8217" y="1099"/>
                      <a:pt x="7884" y="754"/>
                    </a:cubicBezTo>
                    <a:cubicBezTo>
                      <a:pt x="7646" y="515"/>
                      <a:pt x="7396" y="277"/>
                      <a:pt x="7146" y="39"/>
                    </a:cubicBezTo>
                    <a:cubicBezTo>
                      <a:pt x="7116" y="13"/>
                      <a:pt x="7081" y="1"/>
                      <a:pt x="70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464;p60">
                <a:extLst>
                  <a:ext uri="{FF2B5EF4-FFF2-40B4-BE49-F238E27FC236}">
                    <a16:creationId xmlns:a16="http://schemas.microsoft.com/office/drawing/2014/main" id="{8C95304B-D1D1-1228-1FB8-DF4B4B000371}"/>
                  </a:ext>
                </a:extLst>
              </p:cNvPr>
              <p:cNvSpPr/>
              <p:nvPr/>
            </p:nvSpPr>
            <p:spPr>
              <a:xfrm>
                <a:off x="2544500" y="2834425"/>
                <a:ext cx="418525" cy="532850"/>
              </a:xfrm>
              <a:custGeom>
                <a:avLst/>
                <a:gdLst/>
                <a:ahLst/>
                <a:cxnLst/>
                <a:rect l="l" t="t" r="r" b="b"/>
                <a:pathLst>
                  <a:path w="16741" h="21314" extrusionOk="0">
                    <a:moveTo>
                      <a:pt x="1548" y="1"/>
                    </a:moveTo>
                    <a:cubicBezTo>
                      <a:pt x="691" y="1"/>
                      <a:pt x="0" y="691"/>
                      <a:pt x="0" y="1549"/>
                    </a:cubicBezTo>
                    <a:lnTo>
                      <a:pt x="0" y="18515"/>
                    </a:lnTo>
                    <a:cubicBezTo>
                      <a:pt x="0" y="20063"/>
                      <a:pt x="1250" y="21313"/>
                      <a:pt x="2798" y="21313"/>
                    </a:cubicBezTo>
                    <a:lnTo>
                      <a:pt x="13943" y="21313"/>
                    </a:lnTo>
                    <a:cubicBezTo>
                      <a:pt x="15490" y="21313"/>
                      <a:pt x="16741" y="20063"/>
                      <a:pt x="16741" y="18515"/>
                    </a:cubicBezTo>
                    <a:lnTo>
                      <a:pt x="16741" y="1549"/>
                    </a:lnTo>
                    <a:cubicBezTo>
                      <a:pt x="16741" y="691"/>
                      <a:pt x="16050" y="1"/>
                      <a:pt x="15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465;p60">
                <a:extLst>
                  <a:ext uri="{FF2B5EF4-FFF2-40B4-BE49-F238E27FC236}">
                    <a16:creationId xmlns:a16="http://schemas.microsoft.com/office/drawing/2014/main" id="{5C55A9E4-1C30-C93B-92F3-C543131AFF43}"/>
                  </a:ext>
                </a:extLst>
              </p:cNvPr>
              <p:cNvSpPr/>
              <p:nvPr/>
            </p:nvSpPr>
            <p:spPr>
              <a:xfrm>
                <a:off x="2372750" y="3407425"/>
                <a:ext cx="62525" cy="80400"/>
              </a:xfrm>
              <a:custGeom>
                <a:avLst/>
                <a:gdLst/>
                <a:ahLst/>
                <a:cxnLst/>
                <a:rect l="l" t="t" r="r" b="b"/>
                <a:pathLst>
                  <a:path w="2501" h="3216" extrusionOk="0">
                    <a:moveTo>
                      <a:pt x="489" y="0"/>
                    </a:moveTo>
                    <a:cubicBezTo>
                      <a:pt x="215" y="0"/>
                      <a:pt x="0" y="227"/>
                      <a:pt x="0" y="500"/>
                    </a:cubicBezTo>
                    <a:lnTo>
                      <a:pt x="0" y="2727"/>
                    </a:lnTo>
                    <a:cubicBezTo>
                      <a:pt x="0" y="3001"/>
                      <a:pt x="215" y="3215"/>
                      <a:pt x="489" y="3215"/>
                    </a:cubicBezTo>
                    <a:lnTo>
                      <a:pt x="2501" y="3215"/>
                    </a:lnTo>
                    <a:lnTo>
                      <a:pt x="25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466;p60">
                <a:extLst>
                  <a:ext uri="{FF2B5EF4-FFF2-40B4-BE49-F238E27FC236}">
                    <a16:creationId xmlns:a16="http://schemas.microsoft.com/office/drawing/2014/main" id="{7B277D4A-C8C1-785B-5434-80FB867281D9}"/>
                  </a:ext>
                </a:extLst>
              </p:cNvPr>
              <p:cNvSpPr/>
              <p:nvPr/>
            </p:nvSpPr>
            <p:spPr>
              <a:xfrm>
                <a:off x="2529025" y="3407425"/>
                <a:ext cx="62525" cy="80400"/>
              </a:xfrm>
              <a:custGeom>
                <a:avLst/>
                <a:gdLst/>
                <a:ahLst/>
                <a:cxnLst/>
                <a:rect l="l" t="t" r="r" b="b"/>
                <a:pathLst>
                  <a:path w="2501" h="3216" extrusionOk="0">
                    <a:moveTo>
                      <a:pt x="0" y="0"/>
                    </a:moveTo>
                    <a:lnTo>
                      <a:pt x="0" y="3215"/>
                    </a:lnTo>
                    <a:lnTo>
                      <a:pt x="2012" y="3215"/>
                    </a:lnTo>
                    <a:cubicBezTo>
                      <a:pt x="2274" y="3215"/>
                      <a:pt x="2501" y="3001"/>
                      <a:pt x="2501" y="2727"/>
                    </a:cubicBezTo>
                    <a:lnTo>
                      <a:pt x="2501" y="500"/>
                    </a:lnTo>
                    <a:cubicBezTo>
                      <a:pt x="2501" y="227"/>
                      <a:pt x="2286" y="0"/>
                      <a:pt x="2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467;p60">
                <a:extLst>
                  <a:ext uri="{FF2B5EF4-FFF2-40B4-BE49-F238E27FC236}">
                    <a16:creationId xmlns:a16="http://schemas.microsoft.com/office/drawing/2014/main" id="{85372D67-B66B-3136-6743-06EBF2991DC9}"/>
                  </a:ext>
                </a:extLst>
              </p:cNvPr>
              <p:cNvSpPr/>
              <p:nvPr/>
            </p:nvSpPr>
            <p:spPr>
              <a:xfrm>
                <a:off x="2394775" y="3311875"/>
                <a:ext cx="174750" cy="314650"/>
              </a:xfrm>
              <a:custGeom>
                <a:avLst/>
                <a:gdLst/>
                <a:ahLst/>
                <a:cxnLst/>
                <a:rect l="l" t="t" r="r" b="b"/>
                <a:pathLst>
                  <a:path w="6990" h="12586" extrusionOk="0">
                    <a:moveTo>
                      <a:pt x="0" y="1"/>
                    </a:moveTo>
                    <a:lnTo>
                      <a:pt x="0" y="191"/>
                    </a:lnTo>
                    <a:lnTo>
                      <a:pt x="12" y="882"/>
                    </a:lnTo>
                    <a:lnTo>
                      <a:pt x="203" y="882"/>
                    </a:lnTo>
                    <a:lnTo>
                      <a:pt x="215" y="1406"/>
                    </a:lnTo>
                    <a:lnTo>
                      <a:pt x="24" y="1549"/>
                    </a:lnTo>
                    <a:lnTo>
                      <a:pt x="36" y="2334"/>
                    </a:lnTo>
                    <a:lnTo>
                      <a:pt x="239" y="2465"/>
                    </a:lnTo>
                    <a:lnTo>
                      <a:pt x="239" y="2989"/>
                    </a:lnTo>
                    <a:lnTo>
                      <a:pt x="251" y="3513"/>
                    </a:lnTo>
                    <a:lnTo>
                      <a:pt x="60" y="3644"/>
                    </a:lnTo>
                    <a:lnTo>
                      <a:pt x="72" y="4418"/>
                    </a:lnTo>
                    <a:lnTo>
                      <a:pt x="262" y="4549"/>
                    </a:lnTo>
                    <a:lnTo>
                      <a:pt x="274" y="5061"/>
                    </a:lnTo>
                    <a:lnTo>
                      <a:pt x="286" y="5573"/>
                    </a:lnTo>
                    <a:lnTo>
                      <a:pt x="96" y="5704"/>
                    </a:lnTo>
                    <a:lnTo>
                      <a:pt x="108" y="6466"/>
                    </a:lnTo>
                    <a:lnTo>
                      <a:pt x="298" y="6597"/>
                    </a:lnTo>
                    <a:lnTo>
                      <a:pt x="310" y="7097"/>
                    </a:lnTo>
                    <a:lnTo>
                      <a:pt x="322" y="7585"/>
                    </a:lnTo>
                    <a:lnTo>
                      <a:pt x="131" y="7716"/>
                    </a:lnTo>
                    <a:lnTo>
                      <a:pt x="143" y="8466"/>
                    </a:lnTo>
                    <a:lnTo>
                      <a:pt x="334" y="8585"/>
                    </a:lnTo>
                    <a:lnTo>
                      <a:pt x="346" y="9073"/>
                    </a:lnTo>
                    <a:lnTo>
                      <a:pt x="346" y="9562"/>
                    </a:lnTo>
                    <a:lnTo>
                      <a:pt x="167" y="9692"/>
                    </a:lnTo>
                    <a:lnTo>
                      <a:pt x="179" y="10419"/>
                    </a:lnTo>
                    <a:lnTo>
                      <a:pt x="358" y="10550"/>
                    </a:lnTo>
                    <a:cubicBezTo>
                      <a:pt x="370" y="10669"/>
                      <a:pt x="370" y="10788"/>
                      <a:pt x="370" y="10895"/>
                    </a:cubicBezTo>
                    <a:lnTo>
                      <a:pt x="370" y="10907"/>
                    </a:lnTo>
                    <a:cubicBezTo>
                      <a:pt x="370" y="10919"/>
                      <a:pt x="370" y="10919"/>
                      <a:pt x="370" y="10919"/>
                    </a:cubicBezTo>
                    <a:cubicBezTo>
                      <a:pt x="370" y="10955"/>
                      <a:pt x="370" y="10990"/>
                      <a:pt x="381" y="11026"/>
                    </a:cubicBezTo>
                    <a:cubicBezTo>
                      <a:pt x="381" y="11109"/>
                      <a:pt x="381" y="11193"/>
                      <a:pt x="393" y="11264"/>
                    </a:cubicBezTo>
                    <a:lnTo>
                      <a:pt x="441" y="11502"/>
                    </a:lnTo>
                    <a:cubicBezTo>
                      <a:pt x="381" y="11562"/>
                      <a:pt x="334" y="11609"/>
                      <a:pt x="286" y="11669"/>
                    </a:cubicBezTo>
                    <a:cubicBezTo>
                      <a:pt x="322" y="11788"/>
                      <a:pt x="346" y="11907"/>
                      <a:pt x="393" y="12026"/>
                    </a:cubicBezTo>
                    <a:lnTo>
                      <a:pt x="465" y="12205"/>
                    </a:lnTo>
                    <a:cubicBezTo>
                      <a:pt x="1096" y="12455"/>
                      <a:pt x="2144" y="12586"/>
                      <a:pt x="3489" y="12586"/>
                    </a:cubicBezTo>
                    <a:cubicBezTo>
                      <a:pt x="4823" y="12586"/>
                      <a:pt x="5882" y="12455"/>
                      <a:pt x="6513" y="12205"/>
                    </a:cubicBezTo>
                    <a:cubicBezTo>
                      <a:pt x="6537" y="12145"/>
                      <a:pt x="6561" y="12086"/>
                      <a:pt x="6585" y="12026"/>
                    </a:cubicBezTo>
                    <a:cubicBezTo>
                      <a:pt x="6632" y="11907"/>
                      <a:pt x="6668" y="11788"/>
                      <a:pt x="6704" y="11669"/>
                    </a:cubicBezTo>
                    <a:cubicBezTo>
                      <a:pt x="6656" y="11609"/>
                      <a:pt x="6608" y="11562"/>
                      <a:pt x="6549" y="11502"/>
                    </a:cubicBezTo>
                    <a:lnTo>
                      <a:pt x="6585" y="11264"/>
                    </a:lnTo>
                    <a:cubicBezTo>
                      <a:pt x="6597" y="11193"/>
                      <a:pt x="6597" y="11109"/>
                      <a:pt x="6608" y="11026"/>
                    </a:cubicBezTo>
                    <a:cubicBezTo>
                      <a:pt x="6608" y="10990"/>
                      <a:pt x="6608" y="10955"/>
                      <a:pt x="6608" y="10919"/>
                    </a:cubicBezTo>
                    <a:lnTo>
                      <a:pt x="6608" y="10907"/>
                    </a:lnTo>
                    <a:cubicBezTo>
                      <a:pt x="6620" y="10788"/>
                      <a:pt x="6620" y="10669"/>
                      <a:pt x="6620" y="10550"/>
                    </a:cubicBezTo>
                    <a:lnTo>
                      <a:pt x="6811" y="10419"/>
                    </a:lnTo>
                    <a:lnTo>
                      <a:pt x="6823" y="9692"/>
                    </a:lnTo>
                    <a:lnTo>
                      <a:pt x="6632" y="9573"/>
                    </a:lnTo>
                    <a:lnTo>
                      <a:pt x="6644" y="9085"/>
                    </a:lnTo>
                    <a:lnTo>
                      <a:pt x="6656" y="8585"/>
                    </a:lnTo>
                    <a:lnTo>
                      <a:pt x="6847" y="8466"/>
                    </a:lnTo>
                    <a:lnTo>
                      <a:pt x="6858" y="7716"/>
                    </a:lnTo>
                    <a:lnTo>
                      <a:pt x="6668" y="7585"/>
                    </a:lnTo>
                    <a:lnTo>
                      <a:pt x="6680" y="7097"/>
                    </a:lnTo>
                    <a:lnTo>
                      <a:pt x="6680" y="6597"/>
                    </a:lnTo>
                    <a:lnTo>
                      <a:pt x="6870" y="6466"/>
                    </a:lnTo>
                    <a:lnTo>
                      <a:pt x="6894" y="5704"/>
                    </a:lnTo>
                    <a:lnTo>
                      <a:pt x="6704" y="5573"/>
                    </a:lnTo>
                    <a:lnTo>
                      <a:pt x="6716" y="5061"/>
                    </a:lnTo>
                    <a:lnTo>
                      <a:pt x="6716" y="4549"/>
                    </a:lnTo>
                    <a:lnTo>
                      <a:pt x="6918" y="4418"/>
                    </a:lnTo>
                    <a:lnTo>
                      <a:pt x="6930" y="3644"/>
                    </a:lnTo>
                    <a:lnTo>
                      <a:pt x="6739" y="3513"/>
                    </a:lnTo>
                    <a:lnTo>
                      <a:pt x="6739" y="2989"/>
                    </a:lnTo>
                    <a:lnTo>
                      <a:pt x="6751" y="2477"/>
                    </a:lnTo>
                    <a:lnTo>
                      <a:pt x="6954" y="2334"/>
                    </a:lnTo>
                    <a:lnTo>
                      <a:pt x="6966" y="1549"/>
                    </a:lnTo>
                    <a:lnTo>
                      <a:pt x="6775" y="1406"/>
                    </a:lnTo>
                    <a:lnTo>
                      <a:pt x="6775" y="882"/>
                    </a:lnTo>
                    <a:lnTo>
                      <a:pt x="6978" y="882"/>
                    </a:lnTo>
                    <a:lnTo>
                      <a:pt x="6989" y="191"/>
                    </a:lnTo>
                    <a:lnTo>
                      <a:pt x="6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468;p60">
                <a:extLst>
                  <a:ext uri="{FF2B5EF4-FFF2-40B4-BE49-F238E27FC236}">
                    <a16:creationId xmlns:a16="http://schemas.microsoft.com/office/drawing/2014/main" id="{EC95EFA9-9111-2BE3-D0E0-D126E7A553D4}"/>
                  </a:ext>
                </a:extLst>
              </p:cNvPr>
              <p:cNvSpPr/>
              <p:nvPr/>
            </p:nvSpPr>
            <p:spPr>
              <a:xfrm>
                <a:off x="2915975" y="3407425"/>
                <a:ext cx="62525" cy="80400"/>
              </a:xfrm>
              <a:custGeom>
                <a:avLst/>
                <a:gdLst/>
                <a:ahLst/>
                <a:cxnLst/>
                <a:rect l="l" t="t" r="r" b="b"/>
                <a:pathLst>
                  <a:path w="2501" h="3216" extrusionOk="0">
                    <a:moveTo>
                      <a:pt x="488" y="0"/>
                    </a:moveTo>
                    <a:cubicBezTo>
                      <a:pt x="215" y="0"/>
                      <a:pt x="0" y="227"/>
                      <a:pt x="0" y="500"/>
                    </a:cubicBezTo>
                    <a:lnTo>
                      <a:pt x="0" y="2727"/>
                    </a:lnTo>
                    <a:cubicBezTo>
                      <a:pt x="0" y="3001"/>
                      <a:pt x="215" y="3215"/>
                      <a:pt x="488" y="3215"/>
                    </a:cubicBezTo>
                    <a:lnTo>
                      <a:pt x="2501" y="3215"/>
                    </a:lnTo>
                    <a:lnTo>
                      <a:pt x="25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69;p60">
                <a:extLst>
                  <a:ext uri="{FF2B5EF4-FFF2-40B4-BE49-F238E27FC236}">
                    <a16:creationId xmlns:a16="http://schemas.microsoft.com/office/drawing/2014/main" id="{4E0B46A5-21A4-F05A-8F4B-51D372B2F3FA}"/>
                  </a:ext>
                </a:extLst>
              </p:cNvPr>
              <p:cNvSpPr/>
              <p:nvPr/>
            </p:nvSpPr>
            <p:spPr>
              <a:xfrm>
                <a:off x="3072250" y="3407425"/>
                <a:ext cx="62525" cy="80400"/>
              </a:xfrm>
              <a:custGeom>
                <a:avLst/>
                <a:gdLst/>
                <a:ahLst/>
                <a:cxnLst/>
                <a:rect l="l" t="t" r="r" b="b"/>
                <a:pathLst>
                  <a:path w="2501" h="3216" extrusionOk="0">
                    <a:moveTo>
                      <a:pt x="0" y="0"/>
                    </a:moveTo>
                    <a:lnTo>
                      <a:pt x="0" y="3215"/>
                    </a:lnTo>
                    <a:lnTo>
                      <a:pt x="2012" y="3215"/>
                    </a:lnTo>
                    <a:cubicBezTo>
                      <a:pt x="2274" y="3215"/>
                      <a:pt x="2500" y="3001"/>
                      <a:pt x="2500" y="2727"/>
                    </a:cubicBezTo>
                    <a:lnTo>
                      <a:pt x="2500" y="500"/>
                    </a:lnTo>
                    <a:cubicBezTo>
                      <a:pt x="2500" y="227"/>
                      <a:pt x="2274" y="0"/>
                      <a:pt x="2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70;p60">
                <a:extLst>
                  <a:ext uri="{FF2B5EF4-FFF2-40B4-BE49-F238E27FC236}">
                    <a16:creationId xmlns:a16="http://schemas.microsoft.com/office/drawing/2014/main" id="{B0E630D7-267F-052C-6EDC-36A5A69A1821}"/>
                  </a:ext>
                </a:extLst>
              </p:cNvPr>
              <p:cNvSpPr/>
              <p:nvPr/>
            </p:nvSpPr>
            <p:spPr>
              <a:xfrm>
                <a:off x="2938000" y="3311875"/>
                <a:ext cx="174750" cy="314650"/>
              </a:xfrm>
              <a:custGeom>
                <a:avLst/>
                <a:gdLst/>
                <a:ahLst/>
                <a:cxnLst/>
                <a:rect l="l" t="t" r="r" b="b"/>
                <a:pathLst>
                  <a:path w="6990" h="12586" extrusionOk="0">
                    <a:moveTo>
                      <a:pt x="0" y="1"/>
                    </a:moveTo>
                    <a:lnTo>
                      <a:pt x="0" y="191"/>
                    </a:lnTo>
                    <a:lnTo>
                      <a:pt x="12" y="882"/>
                    </a:lnTo>
                    <a:lnTo>
                      <a:pt x="203" y="882"/>
                    </a:lnTo>
                    <a:lnTo>
                      <a:pt x="215" y="1406"/>
                    </a:lnTo>
                    <a:lnTo>
                      <a:pt x="24" y="1549"/>
                    </a:lnTo>
                    <a:lnTo>
                      <a:pt x="36" y="2334"/>
                    </a:lnTo>
                    <a:lnTo>
                      <a:pt x="239" y="2465"/>
                    </a:lnTo>
                    <a:lnTo>
                      <a:pt x="239" y="2989"/>
                    </a:lnTo>
                    <a:lnTo>
                      <a:pt x="250" y="3513"/>
                    </a:lnTo>
                    <a:lnTo>
                      <a:pt x="60" y="3644"/>
                    </a:lnTo>
                    <a:lnTo>
                      <a:pt x="72" y="4418"/>
                    </a:lnTo>
                    <a:lnTo>
                      <a:pt x="262" y="4549"/>
                    </a:lnTo>
                    <a:lnTo>
                      <a:pt x="274" y="5061"/>
                    </a:lnTo>
                    <a:lnTo>
                      <a:pt x="286" y="5573"/>
                    </a:lnTo>
                    <a:lnTo>
                      <a:pt x="96" y="5704"/>
                    </a:lnTo>
                    <a:lnTo>
                      <a:pt x="108" y="6466"/>
                    </a:lnTo>
                    <a:lnTo>
                      <a:pt x="298" y="6597"/>
                    </a:lnTo>
                    <a:lnTo>
                      <a:pt x="310" y="7097"/>
                    </a:lnTo>
                    <a:lnTo>
                      <a:pt x="322" y="7585"/>
                    </a:lnTo>
                    <a:lnTo>
                      <a:pt x="131" y="7716"/>
                    </a:lnTo>
                    <a:lnTo>
                      <a:pt x="143" y="8466"/>
                    </a:lnTo>
                    <a:lnTo>
                      <a:pt x="334" y="8585"/>
                    </a:lnTo>
                    <a:lnTo>
                      <a:pt x="346" y="9073"/>
                    </a:lnTo>
                    <a:lnTo>
                      <a:pt x="346" y="9562"/>
                    </a:lnTo>
                    <a:lnTo>
                      <a:pt x="167" y="9692"/>
                    </a:lnTo>
                    <a:lnTo>
                      <a:pt x="179" y="10419"/>
                    </a:lnTo>
                    <a:lnTo>
                      <a:pt x="369" y="10550"/>
                    </a:lnTo>
                    <a:cubicBezTo>
                      <a:pt x="369" y="10669"/>
                      <a:pt x="369" y="10788"/>
                      <a:pt x="369" y="10895"/>
                    </a:cubicBezTo>
                    <a:lnTo>
                      <a:pt x="369" y="10907"/>
                    </a:lnTo>
                    <a:cubicBezTo>
                      <a:pt x="369" y="10919"/>
                      <a:pt x="369" y="10919"/>
                      <a:pt x="369" y="10919"/>
                    </a:cubicBezTo>
                    <a:cubicBezTo>
                      <a:pt x="369" y="10955"/>
                      <a:pt x="369" y="10990"/>
                      <a:pt x="381" y="11026"/>
                    </a:cubicBezTo>
                    <a:cubicBezTo>
                      <a:pt x="381" y="11109"/>
                      <a:pt x="381" y="11193"/>
                      <a:pt x="393" y="11264"/>
                    </a:cubicBezTo>
                    <a:lnTo>
                      <a:pt x="441" y="11502"/>
                    </a:lnTo>
                    <a:cubicBezTo>
                      <a:pt x="381" y="11562"/>
                      <a:pt x="334" y="11609"/>
                      <a:pt x="286" y="11669"/>
                    </a:cubicBezTo>
                    <a:cubicBezTo>
                      <a:pt x="322" y="11788"/>
                      <a:pt x="346" y="11907"/>
                      <a:pt x="405" y="12026"/>
                    </a:cubicBezTo>
                    <a:lnTo>
                      <a:pt x="465" y="12205"/>
                    </a:lnTo>
                    <a:cubicBezTo>
                      <a:pt x="1108" y="12455"/>
                      <a:pt x="2144" y="12586"/>
                      <a:pt x="3489" y="12586"/>
                    </a:cubicBezTo>
                    <a:cubicBezTo>
                      <a:pt x="4822" y="12586"/>
                      <a:pt x="5882" y="12455"/>
                      <a:pt x="6525" y="12205"/>
                    </a:cubicBezTo>
                    <a:cubicBezTo>
                      <a:pt x="6537" y="12145"/>
                      <a:pt x="6561" y="12086"/>
                      <a:pt x="6585" y="12026"/>
                    </a:cubicBezTo>
                    <a:cubicBezTo>
                      <a:pt x="6632" y="11907"/>
                      <a:pt x="6668" y="11788"/>
                      <a:pt x="6704" y="11669"/>
                    </a:cubicBezTo>
                    <a:cubicBezTo>
                      <a:pt x="6656" y="11609"/>
                      <a:pt x="6608" y="11562"/>
                      <a:pt x="6549" y="11502"/>
                    </a:cubicBezTo>
                    <a:lnTo>
                      <a:pt x="6596" y="11264"/>
                    </a:lnTo>
                    <a:cubicBezTo>
                      <a:pt x="6608" y="11193"/>
                      <a:pt x="6608" y="11109"/>
                      <a:pt x="6608" y="11026"/>
                    </a:cubicBezTo>
                    <a:cubicBezTo>
                      <a:pt x="6608" y="10990"/>
                      <a:pt x="6608" y="10955"/>
                      <a:pt x="6620" y="10919"/>
                    </a:cubicBezTo>
                    <a:lnTo>
                      <a:pt x="6620" y="10907"/>
                    </a:lnTo>
                    <a:cubicBezTo>
                      <a:pt x="6620" y="10788"/>
                      <a:pt x="6620" y="10669"/>
                      <a:pt x="6620" y="10550"/>
                    </a:cubicBezTo>
                    <a:lnTo>
                      <a:pt x="6811" y="10419"/>
                    </a:lnTo>
                    <a:lnTo>
                      <a:pt x="6823" y="9692"/>
                    </a:lnTo>
                    <a:lnTo>
                      <a:pt x="6644" y="9573"/>
                    </a:lnTo>
                    <a:lnTo>
                      <a:pt x="6644" y="9085"/>
                    </a:lnTo>
                    <a:lnTo>
                      <a:pt x="6656" y="8585"/>
                    </a:lnTo>
                    <a:lnTo>
                      <a:pt x="6846" y="8466"/>
                    </a:lnTo>
                    <a:lnTo>
                      <a:pt x="6858" y="7716"/>
                    </a:lnTo>
                    <a:lnTo>
                      <a:pt x="6668" y="7585"/>
                    </a:lnTo>
                    <a:lnTo>
                      <a:pt x="6680" y="7097"/>
                    </a:lnTo>
                    <a:lnTo>
                      <a:pt x="6680" y="6597"/>
                    </a:lnTo>
                    <a:lnTo>
                      <a:pt x="6882" y="6466"/>
                    </a:lnTo>
                    <a:lnTo>
                      <a:pt x="6894" y="5704"/>
                    </a:lnTo>
                    <a:lnTo>
                      <a:pt x="6704" y="5573"/>
                    </a:lnTo>
                    <a:lnTo>
                      <a:pt x="6716" y="5061"/>
                    </a:lnTo>
                    <a:lnTo>
                      <a:pt x="6716" y="4549"/>
                    </a:lnTo>
                    <a:lnTo>
                      <a:pt x="6918" y="4418"/>
                    </a:lnTo>
                    <a:lnTo>
                      <a:pt x="6930" y="3644"/>
                    </a:lnTo>
                    <a:lnTo>
                      <a:pt x="6739" y="3513"/>
                    </a:lnTo>
                    <a:lnTo>
                      <a:pt x="6751" y="2989"/>
                    </a:lnTo>
                    <a:lnTo>
                      <a:pt x="6751" y="2477"/>
                    </a:lnTo>
                    <a:lnTo>
                      <a:pt x="6954" y="2334"/>
                    </a:lnTo>
                    <a:lnTo>
                      <a:pt x="6966" y="1549"/>
                    </a:lnTo>
                    <a:lnTo>
                      <a:pt x="6775" y="1406"/>
                    </a:lnTo>
                    <a:lnTo>
                      <a:pt x="6775" y="882"/>
                    </a:lnTo>
                    <a:lnTo>
                      <a:pt x="6977" y="882"/>
                    </a:lnTo>
                    <a:lnTo>
                      <a:pt x="6989" y="191"/>
                    </a:lnTo>
                    <a:lnTo>
                      <a:pt x="6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71;p60">
                <a:extLst>
                  <a:ext uri="{FF2B5EF4-FFF2-40B4-BE49-F238E27FC236}">
                    <a16:creationId xmlns:a16="http://schemas.microsoft.com/office/drawing/2014/main" id="{388B60D2-F91B-BAE0-4B8D-13BBE5FB9C12}"/>
                  </a:ext>
                </a:extLst>
              </p:cNvPr>
              <p:cNvSpPr/>
              <p:nvPr/>
            </p:nvSpPr>
            <p:spPr>
              <a:xfrm>
                <a:off x="2341500" y="3213350"/>
                <a:ext cx="824525" cy="352450"/>
              </a:xfrm>
              <a:custGeom>
                <a:avLst/>
                <a:gdLst/>
                <a:ahLst/>
                <a:cxnLst/>
                <a:rect l="l" t="t" r="r" b="b"/>
                <a:pathLst>
                  <a:path w="32981" h="14098" extrusionOk="0">
                    <a:moveTo>
                      <a:pt x="4108" y="1"/>
                    </a:moveTo>
                    <a:cubicBezTo>
                      <a:pt x="1846" y="1"/>
                      <a:pt x="0" y="1834"/>
                      <a:pt x="0" y="4096"/>
                    </a:cubicBezTo>
                    <a:lnTo>
                      <a:pt x="0" y="12276"/>
                    </a:lnTo>
                    <a:cubicBezTo>
                      <a:pt x="0" y="13276"/>
                      <a:pt x="810" y="14098"/>
                      <a:pt x="1822" y="14098"/>
                    </a:cubicBezTo>
                    <a:lnTo>
                      <a:pt x="1822" y="8323"/>
                    </a:lnTo>
                    <a:lnTo>
                      <a:pt x="9430" y="8323"/>
                    </a:lnTo>
                    <a:lnTo>
                      <a:pt x="9430" y="14098"/>
                    </a:lnTo>
                    <a:cubicBezTo>
                      <a:pt x="10430" y="14098"/>
                      <a:pt x="11240" y="13276"/>
                      <a:pt x="11240" y="12276"/>
                    </a:cubicBezTo>
                    <a:lnTo>
                      <a:pt x="11240" y="8323"/>
                    </a:lnTo>
                    <a:lnTo>
                      <a:pt x="21729" y="8323"/>
                    </a:lnTo>
                    <a:lnTo>
                      <a:pt x="21729" y="12276"/>
                    </a:lnTo>
                    <a:cubicBezTo>
                      <a:pt x="21729" y="13276"/>
                      <a:pt x="22551" y="14098"/>
                      <a:pt x="23551" y="14098"/>
                    </a:cubicBezTo>
                    <a:lnTo>
                      <a:pt x="23551" y="8323"/>
                    </a:lnTo>
                    <a:lnTo>
                      <a:pt x="31159" y="8323"/>
                    </a:lnTo>
                    <a:lnTo>
                      <a:pt x="31159" y="14098"/>
                    </a:lnTo>
                    <a:cubicBezTo>
                      <a:pt x="32159" y="14098"/>
                      <a:pt x="32981" y="13276"/>
                      <a:pt x="32981" y="12276"/>
                    </a:cubicBezTo>
                    <a:lnTo>
                      <a:pt x="32981" y="4096"/>
                    </a:lnTo>
                    <a:cubicBezTo>
                      <a:pt x="32981" y="1834"/>
                      <a:pt x="31135" y="1"/>
                      <a:pt x="28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72;p60">
                <a:extLst>
                  <a:ext uri="{FF2B5EF4-FFF2-40B4-BE49-F238E27FC236}">
                    <a16:creationId xmlns:a16="http://schemas.microsoft.com/office/drawing/2014/main" id="{C5321991-E3DA-B9E3-4074-9C99D058367D}"/>
                  </a:ext>
                </a:extLst>
              </p:cNvPr>
              <p:cNvSpPr/>
              <p:nvPr/>
            </p:nvSpPr>
            <p:spPr>
              <a:xfrm>
                <a:off x="2524850" y="2658525"/>
                <a:ext cx="457825" cy="129200"/>
              </a:xfrm>
              <a:custGeom>
                <a:avLst/>
                <a:gdLst/>
                <a:ahLst/>
                <a:cxnLst/>
                <a:rect l="l" t="t" r="r" b="b"/>
                <a:pathLst>
                  <a:path w="18313" h="5168" extrusionOk="0">
                    <a:moveTo>
                      <a:pt x="334" y="0"/>
                    </a:moveTo>
                    <a:cubicBezTo>
                      <a:pt x="143" y="0"/>
                      <a:pt x="1" y="155"/>
                      <a:pt x="1" y="334"/>
                    </a:cubicBezTo>
                    <a:lnTo>
                      <a:pt x="1" y="4822"/>
                    </a:lnTo>
                    <a:cubicBezTo>
                      <a:pt x="1" y="5013"/>
                      <a:pt x="143" y="5168"/>
                      <a:pt x="334" y="5168"/>
                    </a:cubicBezTo>
                    <a:lnTo>
                      <a:pt x="17979" y="5168"/>
                    </a:lnTo>
                    <a:cubicBezTo>
                      <a:pt x="18158" y="5168"/>
                      <a:pt x="18312" y="5013"/>
                      <a:pt x="18312" y="4822"/>
                    </a:cubicBezTo>
                    <a:lnTo>
                      <a:pt x="18312" y="334"/>
                    </a:lnTo>
                    <a:cubicBezTo>
                      <a:pt x="18312" y="155"/>
                      <a:pt x="18158" y="0"/>
                      <a:pt x="17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73;p60">
                <a:extLst>
                  <a:ext uri="{FF2B5EF4-FFF2-40B4-BE49-F238E27FC236}">
                    <a16:creationId xmlns:a16="http://schemas.microsoft.com/office/drawing/2014/main" id="{F286CE00-90B2-F67A-5B59-EA040C5F0B58}"/>
                  </a:ext>
                </a:extLst>
              </p:cNvPr>
              <p:cNvSpPr/>
              <p:nvPr/>
            </p:nvSpPr>
            <p:spPr>
              <a:xfrm>
                <a:off x="2578725" y="2706450"/>
                <a:ext cx="133375" cy="33350"/>
              </a:xfrm>
              <a:custGeom>
                <a:avLst/>
                <a:gdLst/>
                <a:ahLst/>
                <a:cxnLst/>
                <a:rect l="l" t="t" r="r" b="b"/>
                <a:pathLst>
                  <a:path w="5335" h="1334" extrusionOk="0">
                    <a:moveTo>
                      <a:pt x="1" y="0"/>
                    </a:moveTo>
                    <a:lnTo>
                      <a:pt x="1" y="1334"/>
                    </a:lnTo>
                    <a:lnTo>
                      <a:pt x="5335" y="1334"/>
                    </a:lnTo>
                    <a:lnTo>
                      <a:pt x="53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74;p60">
                <a:extLst>
                  <a:ext uri="{FF2B5EF4-FFF2-40B4-BE49-F238E27FC236}">
                    <a16:creationId xmlns:a16="http://schemas.microsoft.com/office/drawing/2014/main" id="{04332BA8-9225-A2E9-2BE0-30D4C2CDCECD}"/>
                  </a:ext>
                </a:extLst>
              </p:cNvPr>
              <p:cNvSpPr/>
              <p:nvPr/>
            </p:nvSpPr>
            <p:spPr>
              <a:xfrm>
                <a:off x="2795425" y="2706450"/>
                <a:ext cx="133075" cy="33350"/>
              </a:xfrm>
              <a:custGeom>
                <a:avLst/>
                <a:gdLst/>
                <a:ahLst/>
                <a:cxnLst/>
                <a:rect l="l" t="t" r="r" b="b"/>
                <a:pathLst>
                  <a:path w="5323" h="1334" extrusionOk="0">
                    <a:moveTo>
                      <a:pt x="0" y="0"/>
                    </a:moveTo>
                    <a:lnTo>
                      <a:pt x="0" y="1334"/>
                    </a:lnTo>
                    <a:lnTo>
                      <a:pt x="5322" y="1334"/>
                    </a:lnTo>
                    <a:lnTo>
                      <a:pt x="53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75;p60">
                <a:extLst>
                  <a:ext uri="{FF2B5EF4-FFF2-40B4-BE49-F238E27FC236}">
                    <a16:creationId xmlns:a16="http://schemas.microsoft.com/office/drawing/2014/main" id="{8FF48554-5476-6450-4D68-571489679E6D}"/>
                  </a:ext>
                </a:extLst>
              </p:cNvPr>
              <p:cNvSpPr/>
              <p:nvPr/>
            </p:nvSpPr>
            <p:spPr>
              <a:xfrm>
                <a:off x="2295650" y="3184175"/>
                <a:ext cx="915925" cy="116425"/>
              </a:xfrm>
              <a:custGeom>
                <a:avLst/>
                <a:gdLst/>
                <a:ahLst/>
                <a:cxnLst/>
                <a:rect l="l" t="t" r="r" b="b"/>
                <a:pathLst>
                  <a:path w="36637" h="4657" extrusionOk="0">
                    <a:moveTo>
                      <a:pt x="2334" y="1"/>
                    </a:moveTo>
                    <a:cubicBezTo>
                      <a:pt x="1048" y="1"/>
                      <a:pt x="1" y="1037"/>
                      <a:pt x="1" y="2322"/>
                    </a:cubicBezTo>
                    <a:cubicBezTo>
                      <a:pt x="1" y="3620"/>
                      <a:pt x="1048" y="4656"/>
                      <a:pt x="2334" y="4656"/>
                    </a:cubicBezTo>
                    <a:lnTo>
                      <a:pt x="34303" y="4656"/>
                    </a:lnTo>
                    <a:cubicBezTo>
                      <a:pt x="35588" y="4656"/>
                      <a:pt x="36636" y="3620"/>
                      <a:pt x="36636" y="2322"/>
                    </a:cubicBezTo>
                    <a:cubicBezTo>
                      <a:pt x="36636" y="1037"/>
                      <a:pt x="35588" y="1"/>
                      <a:pt x="343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6;p60">
                <a:extLst>
                  <a:ext uri="{FF2B5EF4-FFF2-40B4-BE49-F238E27FC236}">
                    <a16:creationId xmlns:a16="http://schemas.microsoft.com/office/drawing/2014/main" id="{2700C1C1-4A83-D828-34D8-311DBF50AEB7}"/>
                  </a:ext>
                </a:extLst>
              </p:cNvPr>
              <p:cNvSpPr/>
              <p:nvPr/>
            </p:nvSpPr>
            <p:spPr>
              <a:xfrm>
                <a:off x="2634675" y="2883850"/>
                <a:ext cx="106300" cy="106275"/>
              </a:xfrm>
              <a:custGeom>
                <a:avLst/>
                <a:gdLst/>
                <a:ahLst/>
                <a:cxnLst/>
                <a:rect l="l" t="t" r="r" b="b"/>
                <a:pathLst>
                  <a:path w="4252" h="4251" extrusionOk="0">
                    <a:moveTo>
                      <a:pt x="2120" y="0"/>
                    </a:moveTo>
                    <a:cubicBezTo>
                      <a:pt x="953" y="0"/>
                      <a:pt x="1" y="953"/>
                      <a:pt x="1" y="2120"/>
                    </a:cubicBezTo>
                    <a:cubicBezTo>
                      <a:pt x="1" y="3298"/>
                      <a:pt x="953" y="4251"/>
                      <a:pt x="2120" y="4251"/>
                    </a:cubicBezTo>
                    <a:cubicBezTo>
                      <a:pt x="3299" y="4251"/>
                      <a:pt x="4251" y="3298"/>
                      <a:pt x="4251" y="2120"/>
                    </a:cubicBezTo>
                    <a:cubicBezTo>
                      <a:pt x="4251" y="953"/>
                      <a:pt x="329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77;p60">
                <a:extLst>
                  <a:ext uri="{FF2B5EF4-FFF2-40B4-BE49-F238E27FC236}">
                    <a16:creationId xmlns:a16="http://schemas.microsoft.com/office/drawing/2014/main" id="{0BEA6966-9480-3899-4DDC-9B6F4DD751B8}"/>
                  </a:ext>
                </a:extLst>
              </p:cNvPr>
              <p:cNvSpPr/>
              <p:nvPr/>
            </p:nvSpPr>
            <p:spPr>
              <a:xfrm>
                <a:off x="2629325" y="2878500"/>
                <a:ext cx="117000" cy="117000"/>
              </a:xfrm>
              <a:custGeom>
                <a:avLst/>
                <a:gdLst/>
                <a:ahLst/>
                <a:cxnLst/>
                <a:rect l="l" t="t" r="r" b="b"/>
                <a:pathLst>
                  <a:path w="4680" h="4680" extrusionOk="0">
                    <a:moveTo>
                      <a:pt x="2346" y="429"/>
                    </a:moveTo>
                    <a:cubicBezTo>
                      <a:pt x="3394" y="429"/>
                      <a:pt x="4251" y="1286"/>
                      <a:pt x="4251" y="2334"/>
                    </a:cubicBezTo>
                    <a:cubicBezTo>
                      <a:pt x="4251" y="3393"/>
                      <a:pt x="3394" y="4251"/>
                      <a:pt x="2346" y="4251"/>
                    </a:cubicBezTo>
                    <a:cubicBezTo>
                      <a:pt x="1286" y="4251"/>
                      <a:pt x="429" y="3393"/>
                      <a:pt x="429" y="2334"/>
                    </a:cubicBezTo>
                    <a:cubicBezTo>
                      <a:pt x="429" y="1286"/>
                      <a:pt x="1286" y="429"/>
                      <a:pt x="2346" y="429"/>
                    </a:cubicBezTo>
                    <a:close/>
                    <a:moveTo>
                      <a:pt x="2346" y="0"/>
                    </a:moveTo>
                    <a:cubicBezTo>
                      <a:pt x="1048" y="0"/>
                      <a:pt x="1" y="1048"/>
                      <a:pt x="1" y="2346"/>
                    </a:cubicBezTo>
                    <a:cubicBezTo>
                      <a:pt x="1" y="3631"/>
                      <a:pt x="1048" y="4679"/>
                      <a:pt x="2346" y="4679"/>
                    </a:cubicBezTo>
                    <a:cubicBezTo>
                      <a:pt x="3632" y="4679"/>
                      <a:pt x="4680" y="3631"/>
                      <a:pt x="4680" y="2346"/>
                    </a:cubicBezTo>
                    <a:cubicBezTo>
                      <a:pt x="4680" y="1048"/>
                      <a:pt x="3632" y="0"/>
                      <a:pt x="23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78;p60">
                <a:extLst>
                  <a:ext uri="{FF2B5EF4-FFF2-40B4-BE49-F238E27FC236}">
                    <a16:creationId xmlns:a16="http://schemas.microsoft.com/office/drawing/2014/main" id="{0C8A6389-CF8F-9608-177E-D04C635C8626}"/>
                  </a:ext>
                </a:extLst>
              </p:cNvPr>
              <p:cNvSpPr/>
              <p:nvPr/>
            </p:nvSpPr>
            <p:spPr>
              <a:xfrm>
                <a:off x="2767150" y="2883850"/>
                <a:ext cx="106275" cy="106275"/>
              </a:xfrm>
              <a:custGeom>
                <a:avLst/>
                <a:gdLst/>
                <a:ahLst/>
                <a:cxnLst/>
                <a:rect l="l" t="t" r="r" b="b"/>
                <a:pathLst>
                  <a:path w="4251" h="4251" extrusionOk="0">
                    <a:moveTo>
                      <a:pt x="2131" y="0"/>
                    </a:moveTo>
                    <a:cubicBezTo>
                      <a:pt x="953" y="0"/>
                      <a:pt x="0" y="953"/>
                      <a:pt x="0" y="2120"/>
                    </a:cubicBezTo>
                    <a:cubicBezTo>
                      <a:pt x="0" y="3298"/>
                      <a:pt x="953" y="4251"/>
                      <a:pt x="2131" y="4251"/>
                    </a:cubicBezTo>
                    <a:cubicBezTo>
                      <a:pt x="3298" y="4251"/>
                      <a:pt x="4251" y="3298"/>
                      <a:pt x="4251" y="2120"/>
                    </a:cubicBezTo>
                    <a:cubicBezTo>
                      <a:pt x="4251" y="953"/>
                      <a:pt x="3298" y="0"/>
                      <a:pt x="21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479;p60">
                <a:extLst>
                  <a:ext uri="{FF2B5EF4-FFF2-40B4-BE49-F238E27FC236}">
                    <a16:creationId xmlns:a16="http://schemas.microsoft.com/office/drawing/2014/main" id="{34173703-14AE-C14E-949D-7B94AFB618F8}"/>
                  </a:ext>
                </a:extLst>
              </p:cNvPr>
              <p:cNvSpPr/>
              <p:nvPr/>
            </p:nvSpPr>
            <p:spPr>
              <a:xfrm>
                <a:off x="2761775" y="2878500"/>
                <a:ext cx="117025" cy="117000"/>
              </a:xfrm>
              <a:custGeom>
                <a:avLst/>
                <a:gdLst/>
                <a:ahLst/>
                <a:cxnLst/>
                <a:rect l="l" t="t" r="r" b="b"/>
                <a:pathLst>
                  <a:path w="4681" h="4680" extrusionOk="0">
                    <a:moveTo>
                      <a:pt x="2346" y="429"/>
                    </a:moveTo>
                    <a:cubicBezTo>
                      <a:pt x="3394" y="429"/>
                      <a:pt x="4251" y="1286"/>
                      <a:pt x="4251" y="2334"/>
                    </a:cubicBezTo>
                    <a:cubicBezTo>
                      <a:pt x="4251" y="3393"/>
                      <a:pt x="3394" y="4251"/>
                      <a:pt x="2346" y="4251"/>
                    </a:cubicBezTo>
                    <a:cubicBezTo>
                      <a:pt x="1287" y="4251"/>
                      <a:pt x="430" y="3393"/>
                      <a:pt x="430" y="2334"/>
                    </a:cubicBezTo>
                    <a:cubicBezTo>
                      <a:pt x="430" y="1286"/>
                      <a:pt x="1287" y="429"/>
                      <a:pt x="2346" y="429"/>
                    </a:cubicBezTo>
                    <a:close/>
                    <a:moveTo>
                      <a:pt x="2346" y="0"/>
                    </a:moveTo>
                    <a:cubicBezTo>
                      <a:pt x="1049" y="0"/>
                      <a:pt x="1" y="1048"/>
                      <a:pt x="1" y="2346"/>
                    </a:cubicBezTo>
                    <a:cubicBezTo>
                      <a:pt x="1" y="3631"/>
                      <a:pt x="1049" y="4679"/>
                      <a:pt x="2346" y="4679"/>
                    </a:cubicBezTo>
                    <a:cubicBezTo>
                      <a:pt x="3632" y="4679"/>
                      <a:pt x="4680" y="3631"/>
                      <a:pt x="4680" y="2346"/>
                    </a:cubicBezTo>
                    <a:cubicBezTo>
                      <a:pt x="4680" y="1048"/>
                      <a:pt x="3632" y="0"/>
                      <a:pt x="23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480;p60">
                <a:extLst>
                  <a:ext uri="{FF2B5EF4-FFF2-40B4-BE49-F238E27FC236}">
                    <a16:creationId xmlns:a16="http://schemas.microsoft.com/office/drawing/2014/main" id="{5FED8D83-9872-5716-AC99-FD21C0A7DF72}"/>
                  </a:ext>
                </a:extLst>
              </p:cNvPr>
              <p:cNvSpPr/>
              <p:nvPr/>
            </p:nvSpPr>
            <p:spPr>
              <a:xfrm>
                <a:off x="2701075" y="2996650"/>
                <a:ext cx="105975" cy="106300"/>
              </a:xfrm>
              <a:custGeom>
                <a:avLst/>
                <a:gdLst/>
                <a:ahLst/>
                <a:cxnLst/>
                <a:rect l="l" t="t" r="r" b="b"/>
                <a:pathLst>
                  <a:path w="4239" h="4252" extrusionOk="0">
                    <a:moveTo>
                      <a:pt x="2119" y="1"/>
                    </a:moveTo>
                    <a:cubicBezTo>
                      <a:pt x="941" y="1"/>
                      <a:pt x="0" y="953"/>
                      <a:pt x="0" y="2120"/>
                    </a:cubicBezTo>
                    <a:cubicBezTo>
                      <a:pt x="0" y="3299"/>
                      <a:pt x="941" y="4251"/>
                      <a:pt x="2119" y="4251"/>
                    </a:cubicBezTo>
                    <a:cubicBezTo>
                      <a:pt x="3298" y="4251"/>
                      <a:pt x="4239" y="3299"/>
                      <a:pt x="4239" y="2120"/>
                    </a:cubicBezTo>
                    <a:cubicBezTo>
                      <a:pt x="4239" y="953"/>
                      <a:pt x="3298" y="1"/>
                      <a:pt x="2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481;p60">
                <a:extLst>
                  <a:ext uri="{FF2B5EF4-FFF2-40B4-BE49-F238E27FC236}">
                    <a16:creationId xmlns:a16="http://schemas.microsoft.com/office/drawing/2014/main" id="{56E22EF9-B127-3731-CF33-FAF25BF6B875}"/>
                  </a:ext>
                </a:extLst>
              </p:cNvPr>
              <p:cNvSpPr/>
              <p:nvPr/>
            </p:nvSpPr>
            <p:spPr>
              <a:xfrm>
                <a:off x="2695700" y="2991300"/>
                <a:ext cx="116700" cy="117000"/>
              </a:xfrm>
              <a:custGeom>
                <a:avLst/>
                <a:gdLst/>
                <a:ahLst/>
                <a:cxnLst/>
                <a:rect l="l" t="t" r="r" b="b"/>
                <a:pathLst>
                  <a:path w="4668" h="4680" extrusionOk="0">
                    <a:moveTo>
                      <a:pt x="2334" y="429"/>
                    </a:moveTo>
                    <a:cubicBezTo>
                      <a:pt x="3394" y="429"/>
                      <a:pt x="4239" y="1286"/>
                      <a:pt x="4239" y="2334"/>
                    </a:cubicBezTo>
                    <a:cubicBezTo>
                      <a:pt x="4239" y="3394"/>
                      <a:pt x="3382" y="4239"/>
                      <a:pt x="2334" y="4239"/>
                    </a:cubicBezTo>
                    <a:cubicBezTo>
                      <a:pt x="1287" y="4239"/>
                      <a:pt x="429" y="3394"/>
                      <a:pt x="429" y="2334"/>
                    </a:cubicBezTo>
                    <a:cubicBezTo>
                      <a:pt x="429" y="1286"/>
                      <a:pt x="1287" y="429"/>
                      <a:pt x="2334" y="429"/>
                    </a:cubicBezTo>
                    <a:close/>
                    <a:moveTo>
                      <a:pt x="2334" y="1"/>
                    </a:moveTo>
                    <a:cubicBezTo>
                      <a:pt x="1048" y="1"/>
                      <a:pt x="1" y="1048"/>
                      <a:pt x="1" y="2334"/>
                    </a:cubicBezTo>
                    <a:cubicBezTo>
                      <a:pt x="1" y="3632"/>
                      <a:pt x="1048" y="4680"/>
                      <a:pt x="2334" y="4680"/>
                    </a:cubicBezTo>
                    <a:cubicBezTo>
                      <a:pt x="3620" y="4680"/>
                      <a:pt x="4668" y="3632"/>
                      <a:pt x="4668" y="2334"/>
                    </a:cubicBezTo>
                    <a:cubicBezTo>
                      <a:pt x="4668" y="1048"/>
                      <a:pt x="3620" y="1"/>
                      <a:pt x="23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4482;p60">
                <a:extLst>
                  <a:ext uri="{FF2B5EF4-FFF2-40B4-BE49-F238E27FC236}">
                    <a16:creationId xmlns:a16="http://schemas.microsoft.com/office/drawing/2014/main" id="{B8A208E0-7C74-F148-35B7-F87EBC07E56D}"/>
                  </a:ext>
                </a:extLst>
              </p:cNvPr>
              <p:cNvSpPr/>
              <p:nvPr/>
            </p:nvSpPr>
            <p:spPr>
              <a:xfrm>
                <a:off x="2663250" y="2912125"/>
                <a:ext cx="47650" cy="28825"/>
              </a:xfrm>
              <a:custGeom>
                <a:avLst/>
                <a:gdLst/>
                <a:ahLst/>
                <a:cxnLst/>
                <a:rect l="l" t="t" r="r" b="b"/>
                <a:pathLst>
                  <a:path w="1906" h="1153" extrusionOk="0">
                    <a:moveTo>
                      <a:pt x="1906" y="0"/>
                    </a:moveTo>
                    <a:lnTo>
                      <a:pt x="1906" y="0"/>
                    </a:lnTo>
                    <a:cubicBezTo>
                      <a:pt x="1584" y="274"/>
                      <a:pt x="1299" y="584"/>
                      <a:pt x="1025" y="893"/>
                    </a:cubicBezTo>
                    <a:cubicBezTo>
                      <a:pt x="703" y="631"/>
                      <a:pt x="370" y="381"/>
                      <a:pt x="1" y="167"/>
                    </a:cubicBezTo>
                    <a:lnTo>
                      <a:pt x="1" y="167"/>
                    </a:lnTo>
                    <a:cubicBezTo>
                      <a:pt x="287" y="524"/>
                      <a:pt x="620" y="834"/>
                      <a:pt x="965" y="1132"/>
                    </a:cubicBezTo>
                    <a:cubicBezTo>
                      <a:pt x="984" y="1146"/>
                      <a:pt x="1007" y="1152"/>
                      <a:pt x="1029" y="1152"/>
                    </a:cubicBezTo>
                    <a:cubicBezTo>
                      <a:pt x="1064" y="1152"/>
                      <a:pt x="1098" y="1137"/>
                      <a:pt x="1120" y="1108"/>
                    </a:cubicBezTo>
                    <a:cubicBezTo>
                      <a:pt x="1406" y="762"/>
                      <a:pt x="1680" y="405"/>
                      <a:pt x="1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4483;p60">
                <a:extLst>
                  <a:ext uri="{FF2B5EF4-FFF2-40B4-BE49-F238E27FC236}">
                    <a16:creationId xmlns:a16="http://schemas.microsoft.com/office/drawing/2014/main" id="{6454FDA8-AE4A-3630-3785-EBAD40F65DFF}"/>
                  </a:ext>
                </a:extLst>
              </p:cNvPr>
              <p:cNvSpPr/>
              <p:nvPr/>
            </p:nvSpPr>
            <p:spPr>
              <a:xfrm>
                <a:off x="2795725" y="2916300"/>
                <a:ext cx="28600" cy="45250"/>
              </a:xfrm>
              <a:custGeom>
                <a:avLst/>
                <a:gdLst/>
                <a:ahLst/>
                <a:cxnLst/>
                <a:rect l="l" t="t" r="r" b="b"/>
                <a:pathLst>
                  <a:path w="1144" h="1810" extrusionOk="0">
                    <a:moveTo>
                      <a:pt x="0" y="0"/>
                    </a:moveTo>
                    <a:cubicBezTo>
                      <a:pt x="274" y="322"/>
                      <a:pt x="584" y="607"/>
                      <a:pt x="905" y="881"/>
                    </a:cubicBezTo>
                    <a:cubicBezTo>
                      <a:pt x="655" y="1179"/>
                      <a:pt x="405" y="1477"/>
                      <a:pt x="191" y="1810"/>
                    </a:cubicBezTo>
                    <a:cubicBezTo>
                      <a:pt x="536" y="1548"/>
                      <a:pt x="822" y="1250"/>
                      <a:pt x="1107" y="941"/>
                    </a:cubicBezTo>
                    <a:lnTo>
                      <a:pt x="1119" y="941"/>
                    </a:lnTo>
                    <a:cubicBezTo>
                      <a:pt x="1143" y="893"/>
                      <a:pt x="1143" y="834"/>
                      <a:pt x="1096" y="810"/>
                    </a:cubicBezTo>
                    <a:cubicBezTo>
                      <a:pt x="750" y="512"/>
                      <a:pt x="393" y="238"/>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4484;p60">
                <a:extLst>
                  <a:ext uri="{FF2B5EF4-FFF2-40B4-BE49-F238E27FC236}">
                    <a16:creationId xmlns:a16="http://schemas.microsoft.com/office/drawing/2014/main" id="{0236B664-120C-96B6-0214-606091448A82}"/>
                  </a:ext>
                </a:extLst>
              </p:cNvPr>
              <p:cNvSpPr/>
              <p:nvPr/>
            </p:nvSpPr>
            <p:spPr>
              <a:xfrm>
                <a:off x="2734400" y="3048150"/>
                <a:ext cx="50625" cy="26225"/>
              </a:xfrm>
              <a:custGeom>
                <a:avLst/>
                <a:gdLst/>
                <a:ahLst/>
                <a:cxnLst/>
                <a:rect l="l" t="t" r="r" b="b"/>
                <a:pathLst>
                  <a:path w="2025" h="1049" extrusionOk="0">
                    <a:moveTo>
                      <a:pt x="846" y="1"/>
                    </a:moveTo>
                    <a:cubicBezTo>
                      <a:pt x="810" y="1"/>
                      <a:pt x="786" y="13"/>
                      <a:pt x="763" y="36"/>
                    </a:cubicBezTo>
                    <a:cubicBezTo>
                      <a:pt x="489" y="358"/>
                      <a:pt x="215" y="679"/>
                      <a:pt x="1" y="1048"/>
                    </a:cubicBezTo>
                    <a:cubicBezTo>
                      <a:pt x="334" y="798"/>
                      <a:pt x="620" y="513"/>
                      <a:pt x="893" y="215"/>
                    </a:cubicBezTo>
                    <a:cubicBezTo>
                      <a:pt x="1274" y="215"/>
                      <a:pt x="1644" y="191"/>
                      <a:pt x="2025" y="108"/>
                    </a:cubicBezTo>
                    <a:cubicBezTo>
                      <a:pt x="1632" y="24"/>
                      <a:pt x="1239" y="1"/>
                      <a:pt x="8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5" name="Google Shape;829;p34">
            <a:extLst>
              <a:ext uri="{FF2B5EF4-FFF2-40B4-BE49-F238E27FC236}">
                <a16:creationId xmlns:a16="http://schemas.microsoft.com/office/drawing/2014/main" id="{EC7555EF-86C8-A69F-01A4-0C09919D4D40}"/>
              </a:ext>
            </a:extLst>
          </p:cNvPr>
          <p:cNvSpPr/>
          <p:nvPr/>
        </p:nvSpPr>
        <p:spPr>
          <a:xfrm>
            <a:off x="-3649563" y="2982721"/>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830;p34">
            <a:extLst>
              <a:ext uri="{FF2B5EF4-FFF2-40B4-BE49-F238E27FC236}">
                <a16:creationId xmlns:a16="http://schemas.microsoft.com/office/drawing/2014/main" id="{D241D2AB-39B6-97CC-4114-863028AD4129}"/>
              </a:ext>
            </a:extLst>
          </p:cNvPr>
          <p:cNvSpPr/>
          <p:nvPr/>
        </p:nvSpPr>
        <p:spPr>
          <a:xfrm>
            <a:off x="3253795" y="7183226"/>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831;p34">
            <a:extLst>
              <a:ext uri="{FF2B5EF4-FFF2-40B4-BE49-F238E27FC236}">
                <a16:creationId xmlns:a16="http://schemas.microsoft.com/office/drawing/2014/main" id="{16EACB86-43DC-A1EE-8A4B-E76C2E9CCAD1}"/>
              </a:ext>
            </a:extLst>
          </p:cNvPr>
          <p:cNvSpPr/>
          <p:nvPr/>
        </p:nvSpPr>
        <p:spPr>
          <a:xfrm>
            <a:off x="10119899" y="2967908"/>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832;p34">
            <a:extLst>
              <a:ext uri="{FF2B5EF4-FFF2-40B4-BE49-F238E27FC236}">
                <a16:creationId xmlns:a16="http://schemas.microsoft.com/office/drawing/2014/main" id="{797761A8-3472-C745-B37B-B9725CE7F946}"/>
              </a:ext>
            </a:extLst>
          </p:cNvPr>
          <p:cNvSpPr/>
          <p:nvPr/>
        </p:nvSpPr>
        <p:spPr>
          <a:xfrm>
            <a:off x="-3649563" y="1256908"/>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833;p34">
            <a:extLst>
              <a:ext uri="{FF2B5EF4-FFF2-40B4-BE49-F238E27FC236}">
                <a16:creationId xmlns:a16="http://schemas.microsoft.com/office/drawing/2014/main" id="{3C92D48F-BC34-6AB0-B6D3-BB508012E835}"/>
              </a:ext>
            </a:extLst>
          </p:cNvPr>
          <p:cNvSpPr/>
          <p:nvPr/>
        </p:nvSpPr>
        <p:spPr>
          <a:xfrm>
            <a:off x="3253795" y="5457413"/>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834;p34">
            <a:extLst>
              <a:ext uri="{FF2B5EF4-FFF2-40B4-BE49-F238E27FC236}">
                <a16:creationId xmlns:a16="http://schemas.microsoft.com/office/drawing/2014/main" id="{0D446A32-C6A3-ACBF-22F0-A7F98DEABA3D}"/>
              </a:ext>
            </a:extLst>
          </p:cNvPr>
          <p:cNvSpPr/>
          <p:nvPr/>
        </p:nvSpPr>
        <p:spPr>
          <a:xfrm>
            <a:off x="10119899" y="1242095"/>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835;p34">
            <a:extLst>
              <a:ext uri="{FF2B5EF4-FFF2-40B4-BE49-F238E27FC236}">
                <a16:creationId xmlns:a16="http://schemas.microsoft.com/office/drawing/2014/main" id="{89D5203D-61BC-5E15-A91C-40F493718796}"/>
              </a:ext>
            </a:extLst>
          </p:cNvPr>
          <p:cNvSpPr txBox="1">
            <a:spLocks/>
          </p:cNvSpPr>
          <p:nvPr/>
        </p:nvSpPr>
        <p:spPr>
          <a:xfrm>
            <a:off x="713275" y="-1298733"/>
            <a:ext cx="7717500" cy="7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Inter"/>
              <a:buNone/>
              <a:defRPr sz="4800" b="1" i="0" u="none" strike="noStrike" cap="none">
                <a:solidFill>
                  <a:schemeClr val="accent6"/>
                </a:solidFill>
                <a:latin typeface="Inter"/>
                <a:ea typeface="Inter"/>
                <a:cs typeface="Inter"/>
                <a:sym typeface="Inter"/>
              </a:defRPr>
            </a:lvl1pPr>
            <a:lvl2pPr marR="0" lvl="1"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5200"/>
              <a:buFont typeface="Inter"/>
              <a:buNone/>
              <a:defRPr sz="5200" b="1" i="0" u="none" strike="noStrike" cap="none">
                <a:solidFill>
                  <a:schemeClr val="dk1"/>
                </a:solidFill>
                <a:latin typeface="Inter"/>
                <a:ea typeface="Inter"/>
                <a:cs typeface="Inter"/>
                <a:sym typeface="Inter"/>
              </a:defRPr>
            </a:lvl9pPr>
          </a:lstStyle>
          <a:p>
            <a:r>
              <a:rPr lang="en-US"/>
              <a:t>Table of contents</a:t>
            </a:r>
          </a:p>
        </p:txBody>
      </p:sp>
      <p:sp>
        <p:nvSpPr>
          <p:cNvPr id="792" name="Google Shape;836;p34">
            <a:extLst>
              <a:ext uri="{FF2B5EF4-FFF2-40B4-BE49-F238E27FC236}">
                <a16:creationId xmlns:a16="http://schemas.microsoft.com/office/drawing/2014/main" id="{1F5F8075-8962-3F88-8C64-68093C6C23F9}"/>
              </a:ext>
            </a:extLst>
          </p:cNvPr>
          <p:cNvSpPr txBox="1">
            <a:spLocks/>
          </p:cNvSpPr>
          <p:nvPr/>
        </p:nvSpPr>
        <p:spPr>
          <a:xfrm>
            <a:off x="-3544538" y="1731096"/>
            <a:ext cx="2405400"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Introduction</a:t>
            </a:r>
          </a:p>
        </p:txBody>
      </p:sp>
      <p:sp>
        <p:nvSpPr>
          <p:cNvPr id="793" name="Google Shape;838;p34">
            <a:extLst>
              <a:ext uri="{FF2B5EF4-FFF2-40B4-BE49-F238E27FC236}">
                <a16:creationId xmlns:a16="http://schemas.microsoft.com/office/drawing/2014/main" id="{6DEA83B1-E487-A500-13C0-050C7C0833CD}"/>
              </a:ext>
            </a:extLst>
          </p:cNvPr>
          <p:cNvSpPr txBox="1">
            <a:spLocks/>
          </p:cNvSpPr>
          <p:nvPr/>
        </p:nvSpPr>
        <p:spPr>
          <a:xfrm>
            <a:off x="3233786" y="5718709"/>
            <a:ext cx="2880665" cy="69923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t>Problem statement</a:t>
            </a:r>
          </a:p>
        </p:txBody>
      </p:sp>
      <p:sp>
        <p:nvSpPr>
          <p:cNvPr id="794" name="Google Shape;840;p34">
            <a:extLst>
              <a:ext uri="{FF2B5EF4-FFF2-40B4-BE49-F238E27FC236}">
                <a16:creationId xmlns:a16="http://schemas.microsoft.com/office/drawing/2014/main" id="{5CC87D14-4671-1924-A2FC-C94E8ED063D9}"/>
              </a:ext>
            </a:extLst>
          </p:cNvPr>
          <p:cNvSpPr txBox="1">
            <a:spLocks/>
          </p:cNvSpPr>
          <p:nvPr/>
        </p:nvSpPr>
        <p:spPr>
          <a:xfrm>
            <a:off x="-3607058" y="3358771"/>
            <a:ext cx="3666496"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t>Hardware component</a:t>
            </a:r>
          </a:p>
        </p:txBody>
      </p:sp>
      <p:sp>
        <p:nvSpPr>
          <p:cNvPr id="795" name="Google Shape;842;p34">
            <a:extLst>
              <a:ext uri="{FF2B5EF4-FFF2-40B4-BE49-F238E27FC236}">
                <a16:creationId xmlns:a16="http://schemas.microsoft.com/office/drawing/2014/main" id="{960976F2-3355-418D-91D5-950E229CCB1B}"/>
              </a:ext>
            </a:extLst>
          </p:cNvPr>
          <p:cNvSpPr txBox="1">
            <a:spLocks/>
          </p:cNvSpPr>
          <p:nvPr/>
        </p:nvSpPr>
        <p:spPr>
          <a:xfrm>
            <a:off x="3325911" y="7551107"/>
            <a:ext cx="2405400"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t>Software parts</a:t>
            </a:r>
          </a:p>
        </p:txBody>
      </p:sp>
      <p:sp>
        <p:nvSpPr>
          <p:cNvPr id="796" name="Google Shape;844;p34">
            <a:extLst>
              <a:ext uri="{FF2B5EF4-FFF2-40B4-BE49-F238E27FC236}">
                <a16:creationId xmlns:a16="http://schemas.microsoft.com/office/drawing/2014/main" id="{CD82284D-B606-A59A-C0E5-5AEEA7BDCE58}"/>
              </a:ext>
            </a:extLst>
          </p:cNvPr>
          <p:cNvSpPr txBox="1">
            <a:spLocks/>
          </p:cNvSpPr>
          <p:nvPr/>
        </p:nvSpPr>
        <p:spPr>
          <a:xfrm>
            <a:off x="-1947713" y="1256908"/>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01</a:t>
            </a:r>
          </a:p>
        </p:txBody>
      </p:sp>
      <p:sp>
        <p:nvSpPr>
          <p:cNvPr id="797" name="Google Shape;845;p34">
            <a:extLst>
              <a:ext uri="{FF2B5EF4-FFF2-40B4-BE49-F238E27FC236}">
                <a16:creationId xmlns:a16="http://schemas.microsoft.com/office/drawing/2014/main" id="{7E4217EF-683C-A8CB-0F7B-FE03E1325761}"/>
              </a:ext>
            </a:extLst>
          </p:cNvPr>
          <p:cNvSpPr txBox="1">
            <a:spLocks/>
          </p:cNvSpPr>
          <p:nvPr/>
        </p:nvSpPr>
        <p:spPr>
          <a:xfrm>
            <a:off x="-1947713" y="2982721"/>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04</a:t>
            </a:r>
          </a:p>
        </p:txBody>
      </p:sp>
      <p:sp>
        <p:nvSpPr>
          <p:cNvPr id="798" name="Google Shape;846;p34">
            <a:extLst>
              <a:ext uri="{FF2B5EF4-FFF2-40B4-BE49-F238E27FC236}">
                <a16:creationId xmlns:a16="http://schemas.microsoft.com/office/drawing/2014/main" id="{707DF3F0-BEC1-420C-C7F5-EA571DD3BB4A}"/>
              </a:ext>
            </a:extLst>
          </p:cNvPr>
          <p:cNvSpPr txBox="1">
            <a:spLocks/>
          </p:cNvSpPr>
          <p:nvPr/>
        </p:nvSpPr>
        <p:spPr>
          <a:xfrm>
            <a:off x="4955645" y="5457413"/>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02</a:t>
            </a:r>
          </a:p>
        </p:txBody>
      </p:sp>
      <p:sp>
        <p:nvSpPr>
          <p:cNvPr id="799" name="Google Shape;847;p34">
            <a:extLst>
              <a:ext uri="{FF2B5EF4-FFF2-40B4-BE49-F238E27FC236}">
                <a16:creationId xmlns:a16="http://schemas.microsoft.com/office/drawing/2014/main" id="{453FAD1C-7F92-1D40-D4D8-94BF4E8CB33D}"/>
              </a:ext>
            </a:extLst>
          </p:cNvPr>
          <p:cNvSpPr txBox="1">
            <a:spLocks/>
          </p:cNvSpPr>
          <p:nvPr/>
        </p:nvSpPr>
        <p:spPr>
          <a:xfrm>
            <a:off x="4955645" y="7183226"/>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05</a:t>
            </a:r>
          </a:p>
        </p:txBody>
      </p:sp>
      <p:sp>
        <p:nvSpPr>
          <p:cNvPr id="800" name="Google Shape;848;p34">
            <a:extLst>
              <a:ext uri="{FF2B5EF4-FFF2-40B4-BE49-F238E27FC236}">
                <a16:creationId xmlns:a16="http://schemas.microsoft.com/office/drawing/2014/main" id="{BAC2E914-D2B1-1DF2-7A5E-CF747286E1B2}"/>
              </a:ext>
            </a:extLst>
          </p:cNvPr>
          <p:cNvSpPr txBox="1">
            <a:spLocks/>
          </p:cNvSpPr>
          <p:nvPr/>
        </p:nvSpPr>
        <p:spPr>
          <a:xfrm>
            <a:off x="10170170" y="1651134"/>
            <a:ext cx="2880664"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t>Project algorithm </a:t>
            </a:r>
          </a:p>
        </p:txBody>
      </p:sp>
      <p:sp>
        <p:nvSpPr>
          <p:cNvPr id="801" name="Google Shape;850;p34">
            <a:extLst>
              <a:ext uri="{FF2B5EF4-FFF2-40B4-BE49-F238E27FC236}">
                <a16:creationId xmlns:a16="http://schemas.microsoft.com/office/drawing/2014/main" id="{9E3732D3-39DB-8B63-1121-D203BF8FB678}"/>
              </a:ext>
            </a:extLst>
          </p:cNvPr>
          <p:cNvSpPr txBox="1">
            <a:spLocks/>
          </p:cNvSpPr>
          <p:nvPr/>
        </p:nvSpPr>
        <p:spPr>
          <a:xfrm>
            <a:off x="10162431" y="3335789"/>
            <a:ext cx="2405400"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t>Our team</a:t>
            </a:r>
          </a:p>
        </p:txBody>
      </p:sp>
      <p:sp>
        <p:nvSpPr>
          <p:cNvPr id="802" name="Google Shape;852;p34">
            <a:extLst>
              <a:ext uri="{FF2B5EF4-FFF2-40B4-BE49-F238E27FC236}">
                <a16:creationId xmlns:a16="http://schemas.microsoft.com/office/drawing/2014/main" id="{2F6B2519-0240-DF86-3F33-A7FE9EA701EA}"/>
              </a:ext>
            </a:extLst>
          </p:cNvPr>
          <p:cNvSpPr txBox="1">
            <a:spLocks/>
          </p:cNvSpPr>
          <p:nvPr/>
        </p:nvSpPr>
        <p:spPr>
          <a:xfrm>
            <a:off x="11821749" y="1242095"/>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03</a:t>
            </a:r>
          </a:p>
        </p:txBody>
      </p:sp>
      <p:sp>
        <p:nvSpPr>
          <p:cNvPr id="803" name="Google Shape;853;p34">
            <a:extLst>
              <a:ext uri="{FF2B5EF4-FFF2-40B4-BE49-F238E27FC236}">
                <a16:creationId xmlns:a16="http://schemas.microsoft.com/office/drawing/2014/main" id="{D1D8E46F-154C-EF4E-FBCD-1C680919FCD1}"/>
              </a:ext>
            </a:extLst>
          </p:cNvPr>
          <p:cNvSpPr txBox="1">
            <a:spLocks/>
          </p:cNvSpPr>
          <p:nvPr/>
        </p:nvSpPr>
        <p:spPr>
          <a:xfrm>
            <a:off x="11821749" y="2967908"/>
            <a:ext cx="752100"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a:t>06</a:t>
            </a:r>
          </a:p>
        </p:txBody>
      </p:sp>
      <p:grpSp>
        <p:nvGrpSpPr>
          <p:cNvPr id="804" name="Google Shape;854;p34">
            <a:extLst>
              <a:ext uri="{FF2B5EF4-FFF2-40B4-BE49-F238E27FC236}">
                <a16:creationId xmlns:a16="http://schemas.microsoft.com/office/drawing/2014/main" id="{2A9FFCCF-4AFC-1F85-DDED-E90DC605D88D}"/>
              </a:ext>
            </a:extLst>
          </p:cNvPr>
          <p:cNvGrpSpPr/>
          <p:nvPr/>
        </p:nvGrpSpPr>
        <p:grpSpPr>
          <a:xfrm>
            <a:off x="-3480322" y="1475023"/>
            <a:ext cx="744312" cy="221985"/>
            <a:chOff x="8652775" y="883650"/>
            <a:chExt cx="120875" cy="36050"/>
          </a:xfrm>
        </p:grpSpPr>
        <p:sp>
          <p:nvSpPr>
            <p:cNvPr id="805" name="Google Shape;855;p34">
              <a:extLst>
                <a:ext uri="{FF2B5EF4-FFF2-40B4-BE49-F238E27FC236}">
                  <a16:creationId xmlns:a16="http://schemas.microsoft.com/office/drawing/2014/main" id="{84131110-7941-F106-3264-33A93A5D3308}"/>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56;p34">
              <a:extLst>
                <a:ext uri="{FF2B5EF4-FFF2-40B4-BE49-F238E27FC236}">
                  <a16:creationId xmlns:a16="http://schemas.microsoft.com/office/drawing/2014/main" id="{7A4CFFE2-3CB8-E0B6-F440-F2737B5A1441}"/>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57;p34">
              <a:extLst>
                <a:ext uri="{FF2B5EF4-FFF2-40B4-BE49-F238E27FC236}">
                  <a16:creationId xmlns:a16="http://schemas.microsoft.com/office/drawing/2014/main" id="{7A032A04-EDB4-79BB-30A9-87F8598016F3}"/>
                </a:ext>
              </a:extLst>
            </p:cNvPr>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58;p34">
              <a:extLst>
                <a:ext uri="{FF2B5EF4-FFF2-40B4-BE49-F238E27FC236}">
                  <a16:creationId xmlns:a16="http://schemas.microsoft.com/office/drawing/2014/main" id="{6CA87600-FF43-AB82-EABE-95A5552739A0}"/>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59;p34">
              <a:extLst>
                <a:ext uri="{FF2B5EF4-FFF2-40B4-BE49-F238E27FC236}">
                  <a16:creationId xmlns:a16="http://schemas.microsoft.com/office/drawing/2014/main" id="{98D6C453-2C55-DB60-27E2-5DB1AC0C4EFD}"/>
                </a:ext>
              </a:extLst>
            </p:cNvPr>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60;p34">
              <a:extLst>
                <a:ext uri="{FF2B5EF4-FFF2-40B4-BE49-F238E27FC236}">
                  <a16:creationId xmlns:a16="http://schemas.microsoft.com/office/drawing/2014/main" id="{FD0DDEE7-66AB-3FCB-D1CA-D0D2F1569E9F}"/>
                </a:ext>
              </a:extLst>
            </p:cNvPr>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61;p34">
            <a:extLst>
              <a:ext uri="{FF2B5EF4-FFF2-40B4-BE49-F238E27FC236}">
                <a16:creationId xmlns:a16="http://schemas.microsoft.com/office/drawing/2014/main" id="{F0715A38-997F-5A45-B1D8-D2FD1E3B5CE9}"/>
              </a:ext>
            </a:extLst>
          </p:cNvPr>
          <p:cNvGrpSpPr/>
          <p:nvPr/>
        </p:nvGrpSpPr>
        <p:grpSpPr>
          <a:xfrm>
            <a:off x="3431924" y="5675528"/>
            <a:ext cx="234762" cy="218290"/>
            <a:chOff x="8652775" y="883650"/>
            <a:chExt cx="38125" cy="35450"/>
          </a:xfrm>
        </p:grpSpPr>
        <p:sp>
          <p:nvSpPr>
            <p:cNvPr id="812" name="Google Shape;862;p34">
              <a:extLst>
                <a:ext uri="{FF2B5EF4-FFF2-40B4-BE49-F238E27FC236}">
                  <a16:creationId xmlns:a16="http://schemas.microsoft.com/office/drawing/2014/main" id="{9D920409-EF23-C116-1155-F162C09F6E57}"/>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63;p34">
              <a:extLst>
                <a:ext uri="{FF2B5EF4-FFF2-40B4-BE49-F238E27FC236}">
                  <a16:creationId xmlns:a16="http://schemas.microsoft.com/office/drawing/2014/main" id="{C1F74852-6CBF-4A74-BB15-AA3FB1E33635}"/>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64;p34">
              <a:extLst>
                <a:ext uri="{FF2B5EF4-FFF2-40B4-BE49-F238E27FC236}">
                  <a16:creationId xmlns:a16="http://schemas.microsoft.com/office/drawing/2014/main" id="{AEDC3C48-84CC-666A-992C-E4843276BC15}"/>
                </a:ext>
              </a:extLst>
            </p:cNvPr>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65;p34">
              <a:extLst>
                <a:ext uri="{FF2B5EF4-FFF2-40B4-BE49-F238E27FC236}">
                  <a16:creationId xmlns:a16="http://schemas.microsoft.com/office/drawing/2014/main" id="{BD558EF9-4F94-77D4-ADA5-0101B1385062}"/>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 name="Google Shape;866;p34">
            <a:extLst>
              <a:ext uri="{FF2B5EF4-FFF2-40B4-BE49-F238E27FC236}">
                <a16:creationId xmlns:a16="http://schemas.microsoft.com/office/drawing/2014/main" id="{14D27841-DC28-8C54-C5AA-0D53EAC98582}"/>
              </a:ext>
            </a:extLst>
          </p:cNvPr>
          <p:cNvSpPr/>
          <p:nvPr/>
        </p:nvSpPr>
        <p:spPr>
          <a:xfrm>
            <a:off x="10325892" y="1532654"/>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 name="Google Shape;867;p34">
            <a:extLst>
              <a:ext uri="{FF2B5EF4-FFF2-40B4-BE49-F238E27FC236}">
                <a16:creationId xmlns:a16="http://schemas.microsoft.com/office/drawing/2014/main" id="{503326A3-E434-441C-9FC8-17FD75CFFECC}"/>
              </a:ext>
            </a:extLst>
          </p:cNvPr>
          <p:cNvGrpSpPr/>
          <p:nvPr/>
        </p:nvGrpSpPr>
        <p:grpSpPr>
          <a:xfrm>
            <a:off x="-3480322" y="3222208"/>
            <a:ext cx="234762" cy="218290"/>
            <a:chOff x="8652775" y="883650"/>
            <a:chExt cx="38125" cy="35450"/>
          </a:xfrm>
        </p:grpSpPr>
        <p:sp>
          <p:nvSpPr>
            <p:cNvPr id="818" name="Google Shape;868;p34">
              <a:extLst>
                <a:ext uri="{FF2B5EF4-FFF2-40B4-BE49-F238E27FC236}">
                  <a16:creationId xmlns:a16="http://schemas.microsoft.com/office/drawing/2014/main" id="{74AFB058-8041-FBE6-C844-734C7AAD5AF6}"/>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69;p34">
              <a:extLst>
                <a:ext uri="{FF2B5EF4-FFF2-40B4-BE49-F238E27FC236}">
                  <a16:creationId xmlns:a16="http://schemas.microsoft.com/office/drawing/2014/main" id="{DD80DF6B-04F1-D8E8-8F77-3680A2649179}"/>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70;p34">
              <a:extLst>
                <a:ext uri="{FF2B5EF4-FFF2-40B4-BE49-F238E27FC236}">
                  <a16:creationId xmlns:a16="http://schemas.microsoft.com/office/drawing/2014/main" id="{D8BC4732-5292-34D3-7ADA-C3504482E237}"/>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71;p34">
            <a:extLst>
              <a:ext uri="{FF2B5EF4-FFF2-40B4-BE49-F238E27FC236}">
                <a16:creationId xmlns:a16="http://schemas.microsoft.com/office/drawing/2014/main" id="{5235FC04-AC9D-4A61-F8AA-E46145622D14}"/>
              </a:ext>
            </a:extLst>
          </p:cNvPr>
          <p:cNvGrpSpPr/>
          <p:nvPr/>
        </p:nvGrpSpPr>
        <p:grpSpPr>
          <a:xfrm>
            <a:off x="3465138" y="7430032"/>
            <a:ext cx="430885" cy="203666"/>
            <a:chOff x="8703675" y="886625"/>
            <a:chExt cx="69975" cy="33075"/>
          </a:xfrm>
        </p:grpSpPr>
        <p:sp>
          <p:nvSpPr>
            <p:cNvPr id="822" name="Google Shape;872;p34">
              <a:extLst>
                <a:ext uri="{FF2B5EF4-FFF2-40B4-BE49-F238E27FC236}">
                  <a16:creationId xmlns:a16="http://schemas.microsoft.com/office/drawing/2014/main" id="{B6E1E84F-C54F-9B1D-18CB-9FB8C6AC5784}"/>
                </a:ext>
              </a:extLst>
            </p:cNvPr>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73;p34">
              <a:extLst>
                <a:ext uri="{FF2B5EF4-FFF2-40B4-BE49-F238E27FC236}">
                  <a16:creationId xmlns:a16="http://schemas.microsoft.com/office/drawing/2014/main" id="{A5566590-4372-9A11-5A7F-5BC1B456C5BF}"/>
                </a:ext>
              </a:extLst>
            </p:cNvPr>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74;p34">
            <a:extLst>
              <a:ext uri="{FF2B5EF4-FFF2-40B4-BE49-F238E27FC236}">
                <a16:creationId xmlns:a16="http://schemas.microsoft.com/office/drawing/2014/main" id="{AF94EEEC-A35D-69D0-4235-E2D662D929D3}"/>
              </a:ext>
            </a:extLst>
          </p:cNvPr>
          <p:cNvGrpSpPr/>
          <p:nvPr/>
        </p:nvGrpSpPr>
        <p:grpSpPr>
          <a:xfrm>
            <a:off x="10325890" y="3196385"/>
            <a:ext cx="744312" cy="221985"/>
            <a:chOff x="8652775" y="883650"/>
            <a:chExt cx="120875" cy="36050"/>
          </a:xfrm>
        </p:grpSpPr>
        <p:sp>
          <p:nvSpPr>
            <p:cNvPr id="825" name="Google Shape;875;p34">
              <a:extLst>
                <a:ext uri="{FF2B5EF4-FFF2-40B4-BE49-F238E27FC236}">
                  <a16:creationId xmlns:a16="http://schemas.microsoft.com/office/drawing/2014/main" id="{95DDCE17-DAB8-3FC9-2331-7241962DD3BC}"/>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76;p34">
              <a:extLst>
                <a:ext uri="{FF2B5EF4-FFF2-40B4-BE49-F238E27FC236}">
                  <a16:creationId xmlns:a16="http://schemas.microsoft.com/office/drawing/2014/main" id="{8B0A8BBF-2696-0667-4A99-B79AE5C8103B}"/>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77;p34">
              <a:extLst>
                <a:ext uri="{FF2B5EF4-FFF2-40B4-BE49-F238E27FC236}">
                  <a16:creationId xmlns:a16="http://schemas.microsoft.com/office/drawing/2014/main" id="{65B5E353-E135-FEE2-A1A0-A422CAF5AB83}"/>
                </a:ext>
              </a:extLst>
            </p:cNvPr>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78;p34">
              <a:extLst>
                <a:ext uri="{FF2B5EF4-FFF2-40B4-BE49-F238E27FC236}">
                  <a16:creationId xmlns:a16="http://schemas.microsoft.com/office/drawing/2014/main" id="{7D8A5D2C-CDEB-26D7-2DED-A80E5245770D}"/>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79;p34">
              <a:extLst>
                <a:ext uri="{FF2B5EF4-FFF2-40B4-BE49-F238E27FC236}">
                  <a16:creationId xmlns:a16="http://schemas.microsoft.com/office/drawing/2014/main" id="{438B2744-E7BC-072E-9ABF-9D76B26E0114}"/>
                </a:ext>
              </a:extLst>
            </p:cNvPr>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80;p34">
              <a:extLst>
                <a:ext uri="{FF2B5EF4-FFF2-40B4-BE49-F238E27FC236}">
                  <a16:creationId xmlns:a16="http://schemas.microsoft.com/office/drawing/2014/main" id="{0337F330-19CC-DF1D-86E5-A2689134F2C8}"/>
                </a:ext>
              </a:extLst>
            </p:cNvPr>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94;p34">
            <a:extLst>
              <a:ext uri="{FF2B5EF4-FFF2-40B4-BE49-F238E27FC236}">
                <a16:creationId xmlns:a16="http://schemas.microsoft.com/office/drawing/2014/main" id="{F7C26290-C43D-7FF2-8440-A58B76592460}"/>
              </a:ext>
            </a:extLst>
          </p:cNvPr>
          <p:cNvGrpSpPr/>
          <p:nvPr/>
        </p:nvGrpSpPr>
        <p:grpSpPr>
          <a:xfrm rot="398693">
            <a:off x="5048010" y="-1592338"/>
            <a:ext cx="1088305" cy="866925"/>
            <a:chOff x="5784050" y="1584700"/>
            <a:chExt cx="294100" cy="234275"/>
          </a:xfrm>
        </p:grpSpPr>
        <p:sp>
          <p:nvSpPr>
            <p:cNvPr id="832" name="Google Shape;895;p34">
              <a:extLst>
                <a:ext uri="{FF2B5EF4-FFF2-40B4-BE49-F238E27FC236}">
                  <a16:creationId xmlns:a16="http://schemas.microsoft.com/office/drawing/2014/main" id="{548BB1CD-17B3-0E59-611C-CAD639EC2626}"/>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96;p34">
              <a:extLst>
                <a:ext uri="{FF2B5EF4-FFF2-40B4-BE49-F238E27FC236}">
                  <a16:creationId xmlns:a16="http://schemas.microsoft.com/office/drawing/2014/main" id="{F72CEBA5-1EC3-7C63-41B5-EE6CC6429D39}"/>
                </a:ext>
              </a:extLst>
            </p:cNvPr>
            <p:cNvGrpSpPr/>
            <p:nvPr/>
          </p:nvGrpSpPr>
          <p:grpSpPr>
            <a:xfrm>
              <a:off x="5784050" y="1584700"/>
              <a:ext cx="294100" cy="234275"/>
              <a:chOff x="5784050" y="-104950"/>
              <a:chExt cx="294100" cy="234275"/>
            </a:xfrm>
          </p:grpSpPr>
          <p:sp>
            <p:nvSpPr>
              <p:cNvPr id="834" name="Google Shape;897;p34">
                <a:extLst>
                  <a:ext uri="{FF2B5EF4-FFF2-40B4-BE49-F238E27FC236}">
                    <a16:creationId xmlns:a16="http://schemas.microsoft.com/office/drawing/2014/main" id="{96E474F0-1088-996E-44A9-4DF9AA46DA53}"/>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98;p34">
                <a:extLst>
                  <a:ext uri="{FF2B5EF4-FFF2-40B4-BE49-F238E27FC236}">
                    <a16:creationId xmlns:a16="http://schemas.microsoft.com/office/drawing/2014/main" id="{8FCBE07B-9321-6E8F-0360-CEA690D707A5}"/>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99;p34">
                <a:extLst>
                  <a:ext uri="{FF2B5EF4-FFF2-40B4-BE49-F238E27FC236}">
                    <a16:creationId xmlns:a16="http://schemas.microsoft.com/office/drawing/2014/main" id="{481B9073-9E05-A81A-93DB-86988C3C2EA1}"/>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900;p34">
                <a:extLst>
                  <a:ext uri="{FF2B5EF4-FFF2-40B4-BE49-F238E27FC236}">
                    <a16:creationId xmlns:a16="http://schemas.microsoft.com/office/drawing/2014/main" id="{41567421-99D8-D6AD-F905-32DC3C7676C6}"/>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901;p34">
                <a:extLst>
                  <a:ext uri="{FF2B5EF4-FFF2-40B4-BE49-F238E27FC236}">
                    <a16:creationId xmlns:a16="http://schemas.microsoft.com/office/drawing/2014/main" id="{15C0B607-0DDA-2952-72CB-9669498FADB1}"/>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902;p34">
                <a:extLst>
                  <a:ext uri="{FF2B5EF4-FFF2-40B4-BE49-F238E27FC236}">
                    <a16:creationId xmlns:a16="http://schemas.microsoft.com/office/drawing/2014/main" id="{DFDAE9AE-8241-67CF-E624-3957F990F24C}"/>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4349;p60">
            <a:extLst>
              <a:ext uri="{FF2B5EF4-FFF2-40B4-BE49-F238E27FC236}">
                <a16:creationId xmlns:a16="http://schemas.microsoft.com/office/drawing/2014/main" id="{042B3404-EACF-AE69-FE8C-76D3C097CE66}"/>
              </a:ext>
            </a:extLst>
          </p:cNvPr>
          <p:cNvGrpSpPr/>
          <p:nvPr/>
        </p:nvGrpSpPr>
        <p:grpSpPr>
          <a:xfrm rot="20278788">
            <a:off x="6637033" y="-1388754"/>
            <a:ext cx="913579" cy="963769"/>
            <a:chOff x="6724338" y="3793613"/>
            <a:chExt cx="909050" cy="957900"/>
          </a:xfrm>
        </p:grpSpPr>
        <p:sp>
          <p:nvSpPr>
            <p:cNvPr id="841" name="Google Shape;4350;p60">
              <a:extLst>
                <a:ext uri="{FF2B5EF4-FFF2-40B4-BE49-F238E27FC236}">
                  <a16:creationId xmlns:a16="http://schemas.microsoft.com/office/drawing/2014/main" id="{640EAB99-B647-DFDB-72B4-AF7E80CA7E59}"/>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 name="Google Shape;4351;p60">
              <a:extLst>
                <a:ext uri="{FF2B5EF4-FFF2-40B4-BE49-F238E27FC236}">
                  <a16:creationId xmlns:a16="http://schemas.microsoft.com/office/drawing/2014/main" id="{7AB6DF92-7962-682D-D935-D863ED45E06D}"/>
                </a:ext>
              </a:extLst>
            </p:cNvPr>
            <p:cNvGrpSpPr/>
            <p:nvPr/>
          </p:nvGrpSpPr>
          <p:grpSpPr>
            <a:xfrm>
              <a:off x="6724338" y="3793613"/>
              <a:ext cx="909050" cy="957900"/>
              <a:chOff x="6730150" y="2805850"/>
              <a:chExt cx="909050" cy="957900"/>
            </a:xfrm>
          </p:grpSpPr>
          <p:sp>
            <p:nvSpPr>
              <p:cNvPr id="843" name="Google Shape;4352;p60">
                <a:extLst>
                  <a:ext uri="{FF2B5EF4-FFF2-40B4-BE49-F238E27FC236}">
                    <a16:creationId xmlns:a16="http://schemas.microsoft.com/office/drawing/2014/main" id="{0E79629E-BE64-F6C4-AA5E-DCA0AA029E00}"/>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4353;p60">
                <a:extLst>
                  <a:ext uri="{FF2B5EF4-FFF2-40B4-BE49-F238E27FC236}">
                    <a16:creationId xmlns:a16="http://schemas.microsoft.com/office/drawing/2014/main" id="{9079C937-98F4-773E-3BC7-463EDD21CF5C}"/>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4354;p60">
                <a:extLst>
                  <a:ext uri="{FF2B5EF4-FFF2-40B4-BE49-F238E27FC236}">
                    <a16:creationId xmlns:a16="http://schemas.microsoft.com/office/drawing/2014/main" id="{0706DD0E-B961-8E37-4024-2D3015B9DE56}"/>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4355;p60">
                <a:extLst>
                  <a:ext uri="{FF2B5EF4-FFF2-40B4-BE49-F238E27FC236}">
                    <a16:creationId xmlns:a16="http://schemas.microsoft.com/office/drawing/2014/main" id="{5A760065-9BB6-9617-F366-D21158C94D6B}"/>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4356;p60">
                <a:extLst>
                  <a:ext uri="{FF2B5EF4-FFF2-40B4-BE49-F238E27FC236}">
                    <a16:creationId xmlns:a16="http://schemas.microsoft.com/office/drawing/2014/main" id="{34505524-CC8F-BB39-AEA6-DAF00E124CF3}"/>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4357;p60">
                <a:extLst>
                  <a:ext uri="{FF2B5EF4-FFF2-40B4-BE49-F238E27FC236}">
                    <a16:creationId xmlns:a16="http://schemas.microsoft.com/office/drawing/2014/main" id="{D1628B02-6C62-8C49-4481-BD65CBC7E306}"/>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4358;p60">
                <a:extLst>
                  <a:ext uri="{FF2B5EF4-FFF2-40B4-BE49-F238E27FC236}">
                    <a16:creationId xmlns:a16="http://schemas.microsoft.com/office/drawing/2014/main" id="{A7D0CBDF-E10F-F890-E4A3-34D0BA16B9D2}"/>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4359;p60">
                <a:extLst>
                  <a:ext uri="{FF2B5EF4-FFF2-40B4-BE49-F238E27FC236}">
                    <a16:creationId xmlns:a16="http://schemas.microsoft.com/office/drawing/2014/main" id="{717A3125-C1FF-7597-E904-EA35ECBE69A6}"/>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4360;p60">
                <a:extLst>
                  <a:ext uri="{FF2B5EF4-FFF2-40B4-BE49-F238E27FC236}">
                    <a16:creationId xmlns:a16="http://schemas.microsoft.com/office/drawing/2014/main" id="{AACB3F0C-145D-AEBA-6DD9-39E840F8ED70}"/>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4361;p60">
                <a:extLst>
                  <a:ext uri="{FF2B5EF4-FFF2-40B4-BE49-F238E27FC236}">
                    <a16:creationId xmlns:a16="http://schemas.microsoft.com/office/drawing/2014/main" id="{319589C9-890F-E617-AF67-92C553C97FDE}"/>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4362;p60">
                <a:extLst>
                  <a:ext uri="{FF2B5EF4-FFF2-40B4-BE49-F238E27FC236}">
                    <a16:creationId xmlns:a16="http://schemas.microsoft.com/office/drawing/2014/main" id="{1C9758F6-B97B-0F13-60D5-1FD6AACB3D45}"/>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4363;p60">
                <a:extLst>
                  <a:ext uri="{FF2B5EF4-FFF2-40B4-BE49-F238E27FC236}">
                    <a16:creationId xmlns:a16="http://schemas.microsoft.com/office/drawing/2014/main" id="{3B76D7A3-F5F3-4584-6FD9-C17DBCE52E32}"/>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4364;p60">
                <a:extLst>
                  <a:ext uri="{FF2B5EF4-FFF2-40B4-BE49-F238E27FC236}">
                    <a16:creationId xmlns:a16="http://schemas.microsoft.com/office/drawing/2014/main" id="{BF3C3102-D7A6-5D52-D782-9A9FC97FA381}"/>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4365;p60">
                <a:extLst>
                  <a:ext uri="{FF2B5EF4-FFF2-40B4-BE49-F238E27FC236}">
                    <a16:creationId xmlns:a16="http://schemas.microsoft.com/office/drawing/2014/main" id="{6EB95383-FC3E-C125-59A9-3639ECA079DD}"/>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4366;p60">
                <a:extLst>
                  <a:ext uri="{FF2B5EF4-FFF2-40B4-BE49-F238E27FC236}">
                    <a16:creationId xmlns:a16="http://schemas.microsoft.com/office/drawing/2014/main" id="{6344538F-57EF-638A-EF1C-13336A809B51}"/>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4367;p60">
                <a:extLst>
                  <a:ext uri="{FF2B5EF4-FFF2-40B4-BE49-F238E27FC236}">
                    <a16:creationId xmlns:a16="http://schemas.microsoft.com/office/drawing/2014/main" id="{1444595E-D4AF-3EE6-938C-5FADEFB6BF06}"/>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4368;p60">
                <a:extLst>
                  <a:ext uri="{FF2B5EF4-FFF2-40B4-BE49-F238E27FC236}">
                    <a16:creationId xmlns:a16="http://schemas.microsoft.com/office/drawing/2014/main" id="{1D60062B-A331-704B-CFB5-BB9244CE0945}"/>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4369;p60">
                <a:extLst>
                  <a:ext uri="{FF2B5EF4-FFF2-40B4-BE49-F238E27FC236}">
                    <a16:creationId xmlns:a16="http://schemas.microsoft.com/office/drawing/2014/main" id="{2141D4A0-1398-4010-E556-7F8F2944E34E}"/>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4370;p60">
                <a:extLst>
                  <a:ext uri="{FF2B5EF4-FFF2-40B4-BE49-F238E27FC236}">
                    <a16:creationId xmlns:a16="http://schemas.microsoft.com/office/drawing/2014/main" id="{6D360112-17B9-7457-E8C8-FD5380751FAF}"/>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4371;p60">
                <a:extLst>
                  <a:ext uri="{FF2B5EF4-FFF2-40B4-BE49-F238E27FC236}">
                    <a16:creationId xmlns:a16="http://schemas.microsoft.com/office/drawing/2014/main" id="{601C0242-B659-5B4F-2F5F-03CEB94BF0D9}"/>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4372;p60">
                <a:extLst>
                  <a:ext uri="{FF2B5EF4-FFF2-40B4-BE49-F238E27FC236}">
                    <a16:creationId xmlns:a16="http://schemas.microsoft.com/office/drawing/2014/main" id="{D93C9A04-F4CB-66B6-530B-249F599435EE}"/>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4373;p60">
                <a:extLst>
                  <a:ext uri="{FF2B5EF4-FFF2-40B4-BE49-F238E27FC236}">
                    <a16:creationId xmlns:a16="http://schemas.microsoft.com/office/drawing/2014/main" id="{35463827-5857-DA25-0624-6892C82F1FC5}"/>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4374;p60">
                <a:extLst>
                  <a:ext uri="{FF2B5EF4-FFF2-40B4-BE49-F238E27FC236}">
                    <a16:creationId xmlns:a16="http://schemas.microsoft.com/office/drawing/2014/main" id="{3594B05C-6F76-E29D-6E78-54C0321D8CB4}"/>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4375;p60">
                <a:extLst>
                  <a:ext uri="{FF2B5EF4-FFF2-40B4-BE49-F238E27FC236}">
                    <a16:creationId xmlns:a16="http://schemas.microsoft.com/office/drawing/2014/main" id="{3EDC7662-577E-CF81-3E22-DDA64C7DE94A}"/>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4376;p60">
                <a:extLst>
                  <a:ext uri="{FF2B5EF4-FFF2-40B4-BE49-F238E27FC236}">
                    <a16:creationId xmlns:a16="http://schemas.microsoft.com/office/drawing/2014/main" id="{91729492-FCCC-434F-E33C-E154F770B9D0}"/>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4377;p60">
                <a:extLst>
                  <a:ext uri="{FF2B5EF4-FFF2-40B4-BE49-F238E27FC236}">
                    <a16:creationId xmlns:a16="http://schemas.microsoft.com/office/drawing/2014/main" id="{3F383E7C-F31D-B8C1-4A89-866805375E45}"/>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4378;p60">
                <a:extLst>
                  <a:ext uri="{FF2B5EF4-FFF2-40B4-BE49-F238E27FC236}">
                    <a16:creationId xmlns:a16="http://schemas.microsoft.com/office/drawing/2014/main" id="{358BE21E-FC48-88EF-3E59-1A3FF8932C3E}"/>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4379;p60">
                <a:extLst>
                  <a:ext uri="{FF2B5EF4-FFF2-40B4-BE49-F238E27FC236}">
                    <a16:creationId xmlns:a16="http://schemas.microsoft.com/office/drawing/2014/main" id="{31561DB9-E890-48FF-5A0D-DE85D559404C}"/>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4380;p60">
                <a:extLst>
                  <a:ext uri="{FF2B5EF4-FFF2-40B4-BE49-F238E27FC236}">
                    <a16:creationId xmlns:a16="http://schemas.microsoft.com/office/drawing/2014/main" id="{747DEBA6-F773-E75E-0866-BB58947F423B}"/>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4381;p60">
                <a:extLst>
                  <a:ext uri="{FF2B5EF4-FFF2-40B4-BE49-F238E27FC236}">
                    <a16:creationId xmlns:a16="http://schemas.microsoft.com/office/drawing/2014/main" id="{E7BB9791-EF94-6376-0727-21AD81A16E7F}"/>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4382;p60">
                <a:extLst>
                  <a:ext uri="{FF2B5EF4-FFF2-40B4-BE49-F238E27FC236}">
                    <a16:creationId xmlns:a16="http://schemas.microsoft.com/office/drawing/2014/main" id="{D4131BB8-E314-4287-DC0A-E792AEF574E4}"/>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4383;p60">
                <a:extLst>
                  <a:ext uri="{FF2B5EF4-FFF2-40B4-BE49-F238E27FC236}">
                    <a16:creationId xmlns:a16="http://schemas.microsoft.com/office/drawing/2014/main" id="{D1006E08-B6A7-63D9-6EB4-4DA8EC36B484}"/>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4384;p60">
                <a:extLst>
                  <a:ext uri="{FF2B5EF4-FFF2-40B4-BE49-F238E27FC236}">
                    <a16:creationId xmlns:a16="http://schemas.microsoft.com/office/drawing/2014/main" id="{2D16F474-11AD-5710-C2C2-EC44DA3F05BF}"/>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4385;p60">
                <a:extLst>
                  <a:ext uri="{FF2B5EF4-FFF2-40B4-BE49-F238E27FC236}">
                    <a16:creationId xmlns:a16="http://schemas.microsoft.com/office/drawing/2014/main" id="{BB1F5C32-3176-7AF9-BC96-58DAE9A32D70}"/>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4386;p60">
                <a:extLst>
                  <a:ext uri="{FF2B5EF4-FFF2-40B4-BE49-F238E27FC236}">
                    <a16:creationId xmlns:a16="http://schemas.microsoft.com/office/drawing/2014/main" id="{F13B15DA-BBF2-5367-DA37-BDBD252B1A7F}"/>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336604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grpSp>
        <p:nvGrpSpPr>
          <p:cNvPr id="2309" name="Google Shape;2309;p44"/>
          <p:cNvGrpSpPr/>
          <p:nvPr/>
        </p:nvGrpSpPr>
        <p:grpSpPr>
          <a:xfrm rot="866130">
            <a:off x="249590" y="-264931"/>
            <a:ext cx="1498719" cy="2192273"/>
            <a:chOff x="1463275" y="2373500"/>
            <a:chExt cx="484900" cy="711125"/>
          </a:xfrm>
        </p:grpSpPr>
        <p:sp>
          <p:nvSpPr>
            <p:cNvPr id="2310" name="Google Shape;2310;p44"/>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1" name="Google Shape;2311;p44"/>
            <p:cNvGrpSpPr/>
            <p:nvPr/>
          </p:nvGrpSpPr>
          <p:grpSpPr>
            <a:xfrm>
              <a:off x="1463275" y="2373500"/>
              <a:ext cx="484900" cy="711125"/>
              <a:chOff x="1463275" y="1021100"/>
              <a:chExt cx="484900" cy="711125"/>
            </a:xfrm>
          </p:grpSpPr>
          <p:sp>
            <p:nvSpPr>
              <p:cNvPr id="2312" name="Google Shape;2312;p44"/>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9" name="Google Shape;2439;p44"/>
          <p:cNvGrpSpPr/>
          <p:nvPr/>
        </p:nvGrpSpPr>
        <p:grpSpPr>
          <a:xfrm>
            <a:off x="1495179" y="2021000"/>
            <a:ext cx="234762" cy="218290"/>
            <a:chOff x="8652775" y="883650"/>
            <a:chExt cx="38125" cy="35450"/>
          </a:xfrm>
        </p:grpSpPr>
        <p:sp>
          <p:nvSpPr>
            <p:cNvPr id="2440" name="Google Shape;2440;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44"/>
          <p:cNvGrpSpPr/>
          <p:nvPr/>
        </p:nvGrpSpPr>
        <p:grpSpPr>
          <a:xfrm rot="-807566">
            <a:off x="-107205" y="2647553"/>
            <a:ext cx="1827102" cy="2315108"/>
            <a:chOff x="4700075" y="3262363"/>
            <a:chExt cx="560525" cy="710238"/>
          </a:xfrm>
        </p:grpSpPr>
        <p:sp>
          <p:nvSpPr>
            <p:cNvPr id="2449" name="Google Shape;2449;p44"/>
            <p:cNvSpPr/>
            <p:nvPr/>
          </p:nvSpPr>
          <p:spPr>
            <a:xfrm>
              <a:off x="4700075" y="3262375"/>
              <a:ext cx="560525" cy="710225"/>
            </a:xfrm>
            <a:custGeom>
              <a:avLst/>
              <a:gdLst/>
              <a:ahLst/>
              <a:cxnLst/>
              <a:rect l="l" t="t" r="r" b="b"/>
              <a:pathLst>
                <a:path w="22421" h="28409" extrusionOk="0">
                  <a:moveTo>
                    <a:pt x="6728" y="0"/>
                  </a:moveTo>
                  <a:cubicBezTo>
                    <a:pt x="6121" y="0"/>
                    <a:pt x="5632" y="488"/>
                    <a:pt x="5632" y="1084"/>
                  </a:cubicBezTo>
                  <a:lnTo>
                    <a:pt x="5632" y="3000"/>
                  </a:lnTo>
                  <a:cubicBezTo>
                    <a:pt x="5394" y="3012"/>
                    <a:pt x="5204" y="3215"/>
                    <a:pt x="5204" y="3465"/>
                  </a:cubicBezTo>
                  <a:lnTo>
                    <a:pt x="5204" y="3953"/>
                  </a:lnTo>
                  <a:lnTo>
                    <a:pt x="4716" y="3953"/>
                  </a:lnTo>
                  <a:lnTo>
                    <a:pt x="4716" y="4286"/>
                  </a:lnTo>
                  <a:lnTo>
                    <a:pt x="3263" y="4286"/>
                  </a:lnTo>
                  <a:cubicBezTo>
                    <a:pt x="3120" y="3834"/>
                    <a:pt x="2692" y="3501"/>
                    <a:pt x="2192" y="3501"/>
                  </a:cubicBezTo>
                  <a:cubicBezTo>
                    <a:pt x="1584" y="3501"/>
                    <a:pt x="1084" y="4001"/>
                    <a:pt x="1084" y="4608"/>
                  </a:cubicBezTo>
                  <a:cubicBezTo>
                    <a:pt x="1084" y="5227"/>
                    <a:pt x="1572" y="5727"/>
                    <a:pt x="2192" y="5727"/>
                  </a:cubicBezTo>
                  <a:cubicBezTo>
                    <a:pt x="2692" y="5727"/>
                    <a:pt x="3108" y="5406"/>
                    <a:pt x="3251" y="4953"/>
                  </a:cubicBezTo>
                  <a:lnTo>
                    <a:pt x="4716" y="4953"/>
                  </a:lnTo>
                  <a:lnTo>
                    <a:pt x="4716" y="5298"/>
                  </a:lnTo>
                  <a:lnTo>
                    <a:pt x="5192" y="5298"/>
                  </a:lnTo>
                  <a:lnTo>
                    <a:pt x="5192" y="5727"/>
                  </a:lnTo>
                  <a:cubicBezTo>
                    <a:pt x="5192" y="5977"/>
                    <a:pt x="5394" y="6179"/>
                    <a:pt x="5632" y="6191"/>
                  </a:cubicBezTo>
                  <a:lnTo>
                    <a:pt x="5632" y="8394"/>
                  </a:lnTo>
                  <a:cubicBezTo>
                    <a:pt x="5632" y="8989"/>
                    <a:pt x="6121" y="9477"/>
                    <a:pt x="6728" y="9477"/>
                  </a:cubicBezTo>
                  <a:lnTo>
                    <a:pt x="9300" y="9477"/>
                  </a:lnTo>
                  <a:lnTo>
                    <a:pt x="9300" y="10323"/>
                  </a:lnTo>
                  <a:lnTo>
                    <a:pt x="4442" y="10323"/>
                  </a:lnTo>
                  <a:lnTo>
                    <a:pt x="4442" y="11216"/>
                  </a:lnTo>
                  <a:lnTo>
                    <a:pt x="4442" y="11966"/>
                  </a:lnTo>
                  <a:lnTo>
                    <a:pt x="4442" y="12013"/>
                  </a:lnTo>
                  <a:lnTo>
                    <a:pt x="5609" y="12013"/>
                  </a:lnTo>
                  <a:cubicBezTo>
                    <a:pt x="5251" y="12204"/>
                    <a:pt x="4906" y="12430"/>
                    <a:pt x="4585" y="12692"/>
                  </a:cubicBezTo>
                  <a:cubicBezTo>
                    <a:pt x="4358" y="12871"/>
                    <a:pt x="4132" y="13061"/>
                    <a:pt x="3930" y="13264"/>
                  </a:cubicBezTo>
                  <a:cubicBezTo>
                    <a:pt x="3739" y="13454"/>
                    <a:pt x="3573" y="13645"/>
                    <a:pt x="3418" y="13847"/>
                  </a:cubicBezTo>
                  <a:cubicBezTo>
                    <a:pt x="3037" y="14323"/>
                    <a:pt x="2739" y="14823"/>
                    <a:pt x="2513" y="15359"/>
                  </a:cubicBezTo>
                  <a:cubicBezTo>
                    <a:pt x="2275" y="15895"/>
                    <a:pt x="2108" y="16466"/>
                    <a:pt x="1977" y="17050"/>
                  </a:cubicBezTo>
                  <a:cubicBezTo>
                    <a:pt x="1846" y="17681"/>
                    <a:pt x="1775" y="18324"/>
                    <a:pt x="1727" y="18979"/>
                  </a:cubicBezTo>
                  <a:cubicBezTo>
                    <a:pt x="1680" y="19610"/>
                    <a:pt x="1668" y="20241"/>
                    <a:pt x="1668" y="20872"/>
                  </a:cubicBezTo>
                  <a:cubicBezTo>
                    <a:pt x="1668" y="20979"/>
                    <a:pt x="1668" y="21098"/>
                    <a:pt x="1668" y="21205"/>
                  </a:cubicBezTo>
                  <a:cubicBezTo>
                    <a:pt x="715" y="21443"/>
                    <a:pt x="1" y="22300"/>
                    <a:pt x="1" y="23336"/>
                  </a:cubicBezTo>
                  <a:lnTo>
                    <a:pt x="1" y="24848"/>
                  </a:lnTo>
                  <a:lnTo>
                    <a:pt x="1168" y="24848"/>
                  </a:lnTo>
                  <a:lnTo>
                    <a:pt x="1168" y="23324"/>
                  </a:lnTo>
                  <a:cubicBezTo>
                    <a:pt x="1168" y="22765"/>
                    <a:pt x="1632" y="22300"/>
                    <a:pt x="2192" y="22300"/>
                  </a:cubicBezTo>
                  <a:cubicBezTo>
                    <a:pt x="2763" y="22300"/>
                    <a:pt x="3227" y="22765"/>
                    <a:pt x="3227" y="23324"/>
                  </a:cubicBezTo>
                  <a:lnTo>
                    <a:pt x="3227" y="24836"/>
                  </a:lnTo>
                  <a:lnTo>
                    <a:pt x="4394" y="24836"/>
                  </a:lnTo>
                  <a:lnTo>
                    <a:pt x="4394" y="23324"/>
                  </a:lnTo>
                  <a:cubicBezTo>
                    <a:pt x="4394" y="22336"/>
                    <a:pt x="3739" y="21503"/>
                    <a:pt x="2834" y="21229"/>
                  </a:cubicBezTo>
                  <a:lnTo>
                    <a:pt x="2834" y="20860"/>
                  </a:lnTo>
                  <a:cubicBezTo>
                    <a:pt x="2834" y="20276"/>
                    <a:pt x="2846" y="19681"/>
                    <a:pt x="2882" y="19098"/>
                  </a:cubicBezTo>
                  <a:cubicBezTo>
                    <a:pt x="2918" y="18526"/>
                    <a:pt x="2989" y="17967"/>
                    <a:pt x="3096" y="17419"/>
                  </a:cubicBezTo>
                  <a:cubicBezTo>
                    <a:pt x="3215" y="16859"/>
                    <a:pt x="3382" y="16300"/>
                    <a:pt x="3620" y="15776"/>
                  </a:cubicBezTo>
                  <a:cubicBezTo>
                    <a:pt x="3811" y="15347"/>
                    <a:pt x="4061" y="14942"/>
                    <a:pt x="4358" y="14549"/>
                  </a:cubicBezTo>
                  <a:cubicBezTo>
                    <a:pt x="4478" y="14395"/>
                    <a:pt x="4609" y="14240"/>
                    <a:pt x="4751" y="14085"/>
                  </a:cubicBezTo>
                  <a:cubicBezTo>
                    <a:pt x="4906" y="13930"/>
                    <a:pt x="5061" y="13787"/>
                    <a:pt x="5228" y="13657"/>
                  </a:cubicBezTo>
                  <a:cubicBezTo>
                    <a:pt x="5430" y="13478"/>
                    <a:pt x="5656" y="13323"/>
                    <a:pt x="5882" y="13180"/>
                  </a:cubicBezTo>
                  <a:lnTo>
                    <a:pt x="5882" y="20872"/>
                  </a:lnTo>
                  <a:lnTo>
                    <a:pt x="7406" y="20872"/>
                  </a:lnTo>
                  <a:cubicBezTo>
                    <a:pt x="7335" y="21015"/>
                    <a:pt x="7276" y="21169"/>
                    <a:pt x="7216" y="21324"/>
                  </a:cubicBezTo>
                  <a:cubicBezTo>
                    <a:pt x="7014" y="21872"/>
                    <a:pt x="6883" y="22455"/>
                    <a:pt x="6811" y="23062"/>
                  </a:cubicBezTo>
                  <a:cubicBezTo>
                    <a:pt x="6740" y="23562"/>
                    <a:pt x="6704" y="24074"/>
                    <a:pt x="6704" y="24575"/>
                  </a:cubicBezTo>
                  <a:cubicBezTo>
                    <a:pt x="6692" y="25086"/>
                    <a:pt x="6716" y="25587"/>
                    <a:pt x="6752" y="26051"/>
                  </a:cubicBezTo>
                  <a:cubicBezTo>
                    <a:pt x="6573" y="26229"/>
                    <a:pt x="6454" y="26480"/>
                    <a:pt x="6454" y="26753"/>
                  </a:cubicBezTo>
                  <a:lnTo>
                    <a:pt x="6454" y="26968"/>
                  </a:lnTo>
                  <a:lnTo>
                    <a:pt x="4132" y="26968"/>
                  </a:lnTo>
                  <a:lnTo>
                    <a:pt x="4132" y="27682"/>
                  </a:lnTo>
                  <a:lnTo>
                    <a:pt x="4132" y="28396"/>
                  </a:lnTo>
                  <a:lnTo>
                    <a:pt x="4132" y="28408"/>
                  </a:lnTo>
                  <a:lnTo>
                    <a:pt x="8776" y="28408"/>
                  </a:lnTo>
                  <a:lnTo>
                    <a:pt x="8776" y="28396"/>
                  </a:lnTo>
                  <a:lnTo>
                    <a:pt x="8776" y="27682"/>
                  </a:lnTo>
                  <a:lnTo>
                    <a:pt x="8776" y="26968"/>
                  </a:lnTo>
                  <a:lnTo>
                    <a:pt x="8395" y="26968"/>
                  </a:lnTo>
                  <a:lnTo>
                    <a:pt x="8395" y="26753"/>
                  </a:lnTo>
                  <a:cubicBezTo>
                    <a:pt x="8395" y="26432"/>
                    <a:pt x="8240" y="26146"/>
                    <a:pt x="8002" y="25968"/>
                  </a:cubicBezTo>
                  <a:cubicBezTo>
                    <a:pt x="8002" y="25944"/>
                    <a:pt x="7990" y="25920"/>
                    <a:pt x="7990" y="25896"/>
                  </a:cubicBezTo>
                  <a:cubicBezTo>
                    <a:pt x="7954" y="25456"/>
                    <a:pt x="7942" y="25015"/>
                    <a:pt x="7954" y="24586"/>
                  </a:cubicBezTo>
                  <a:cubicBezTo>
                    <a:pt x="7966" y="24051"/>
                    <a:pt x="8014" y="23515"/>
                    <a:pt x="8109" y="22991"/>
                  </a:cubicBezTo>
                  <a:cubicBezTo>
                    <a:pt x="8121" y="22908"/>
                    <a:pt x="8133" y="22824"/>
                    <a:pt x="8157" y="22741"/>
                  </a:cubicBezTo>
                  <a:cubicBezTo>
                    <a:pt x="8228" y="22360"/>
                    <a:pt x="8335" y="21979"/>
                    <a:pt x="8478" y="21610"/>
                  </a:cubicBezTo>
                  <a:cubicBezTo>
                    <a:pt x="8585" y="21348"/>
                    <a:pt x="8704" y="21098"/>
                    <a:pt x="8859" y="20872"/>
                  </a:cubicBezTo>
                  <a:lnTo>
                    <a:pt x="13443" y="20872"/>
                  </a:lnTo>
                  <a:cubicBezTo>
                    <a:pt x="13633" y="21098"/>
                    <a:pt x="13788" y="21348"/>
                    <a:pt x="13919" y="21610"/>
                  </a:cubicBezTo>
                  <a:cubicBezTo>
                    <a:pt x="13979" y="21717"/>
                    <a:pt x="14038" y="21836"/>
                    <a:pt x="14086" y="21955"/>
                  </a:cubicBezTo>
                  <a:cubicBezTo>
                    <a:pt x="14205" y="22289"/>
                    <a:pt x="14312" y="22646"/>
                    <a:pt x="14384" y="22991"/>
                  </a:cubicBezTo>
                  <a:cubicBezTo>
                    <a:pt x="14491" y="23515"/>
                    <a:pt x="14550" y="24051"/>
                    <a:pt x="14550" y="24586"/>
                  </a:cubicBezTo>
                  <a:cubicBezTo>
                    <a:pt x="14562" y="25027"/>
                    <a:pt x="14526" y="25479"/>
                    <a:pt x="14467" y="25908"/>
                  </a:cubicBezTo>
                  <a:cubicBezTo>
                    <a:pt x="14467" y="25920"/>
                    <a:pt x="14455" y="25932"/>
                    <a:pt x="14455" y="25944"/>
                  </a:cubicBezTo>
                  <a:cubicBezTo>
                    <a:pt x="14205" y="26122"/>
                    <a:pt x="14026" y="26420"/>
                    <a:pt x="14026" y="26753"/>
                  </a:cubicBezTo>
                  <a:lnTo>
                    <a:pt x="14026" y="26980"/>
                  </a:lnTo>
                  <a:lnTo>
                    <a:pt x="13693" y="26980"/>
                  </a:lnTo>
                  <a:lnTo>
                    <a:pt x="13693" y="27694"/>
                  </a:lnTo>
                  <a:lnTo>
                    <a:pt x="13693" y="28408"/>
                  </a:lnTo>
                  <a:lnTo>
                    <a:pt x="18336" y="28408"/>
                  </a:lnTo>
                  <a:lnTo>
                    <a:pt x="18336" y="27694"/>
                  </a:lnTo>
                  <a:lnTo>
                    <a:pt x="18336" y="26980"/>
                  </a:lnTo>
                  <a:lnTo>
                    <a:pt x="15967" y="26980"/>
                  </a:lnTo>
                  <a:lnTo>
                    <a:pt x="15967" y="26753"/>
                  </a:lnTo>
                  <a:cubicBezTo>
                    <a:pt x="15967" y="26491"/>
                    <a:pt x="15860" y="26253"/>
                    <a:pt x="15693" y="26075"/>
                  </a:cubicBezTo>
                  <a:cubicBezTo>
                    <a:pt x="15753" y="25598"/>
                    <a:pt x="15777" y="25098"/>
                    <a:pt x="15765" y="24586"/>
                  </a:cubicBezTo>
                  <a:cubicBezTo>
                    <a:pt x="15753" y="24074"/>
                    <a:pt x="15705" y="23562"/>
                    <a:pt x="15622" y="23062"/>
                  </a:cubicBezTo>
                  <a:cubicBezTo>
                    <a:pt x="15515" y="22467"/>
                    <a:pt x="15360" y="21884"/>
                    <a:pt x="15134" y="21336"/>
                  </a:cubicBezTo>
                  <a:cubicBezTo>
                    <a:pt x="15062" y="21181"/>
                    <a:pt x="14991" y="21026"/>
                    <a:pt x="14907" y="20872"/>
                  </a:cubicBezTo>
                  <a:lnTo>
                    <a:pt x="16586" y="20872"/>
                  </a:lnTo>
                  <a:lnTo>
                    <a:pt x="16586" y="13204"/>
                  </a:lnTo>
                  <a:cubicBezTo>
                    <a:pt x="16812" y="13347"/>
                    <a:pt x="17027" y="13502"/>
                    <a:pt x="17241" y="13668"/>
                  </a:cubicBezTo>
                  <a:cubicBezTo>
                    <a:pt x="17408" y="13799"/>
                    <a:pt x="17563" y="13942"/>
                    <a:pt x="17717" y="14097"/>
                  </a:cubicBezTo>
                  <a:cubicBezTo>
                    <a:pt x="17860" y="14240"/>
                    <a:pt x="17991" y="14395"/>
                    <a:pt x="18122" y="14549"/>
                  </a:cubicBezTo>
                  <a:cubicBezTo>
                    <a:pt x="18432" y="14930"/>
                    <a:pt x="18682" y="15347"/>
                    <a:pt x="18872" y="15776"/>
                  </a:cubicBezTo>
                  <a:cubicBezTo>
                    <a:pt x="19110" y="16300"/>
                    <a:pt x="19277" y="16847"/>
                    <a:pt x="19384" y="17419"/>
                  </a:cubicBezTo>
                  <a:cubicBezTo>
                    <a:pt x="19491" y="17967"/>
                    <a:pt x="19551" y="18538"/>
                    <a:pt x="19587" y="19098"/>
                  </a:cubicBezTo>
                  <a:cubicBezTo>
                    <a:pt x="19622" y="19693"/>
                    <a:pt x="19634" y="20288"/>
                    <a:pt x="19634" y="20872"/>
                  </a:cubicBezTo>
                  <a:lnTo>
                    <a:pt x="19634" y="21217"/>
                  </a:lnTo>
                  <a:cubicBezTo>
                    <a:pt x="18706" y="21479"/>
                    <a:pt x="18027" y="22324"/>
                    <a:pt x="18027" y="23336"/>
                  </a:cubicBezTo>
                  <a:lnTo>
                    <a:pt x="18027" y="24848"/>
                  </a:lnTo>
                  <a:lnTo>
                    <a:pt x="19194" y="24848"/>
                  </a:lnTo>
                  <a:lnTo>
                    <a:pt x="19194" y="23324"/>
                  </a:lnTo>
                  <a:cubicBezTo>
                    <a:pt x="19194" y="22765"/>
                    <a:pt x="19658" y="22300"/>
                    <a:pt x="20218" y="22300"/>
                  </a:cubicBezTo>
                  <a:cubicBezTo>
                    <a:pt x="20789" y="22300"/>
                    <a:pt x="21242" y="22765"/>
                    <a:pt x="21242" y="23324"/>
                  </a:cubicBezTo>
                  <a:lnTo>
                    <a:pt x="21242" y="24836"/>
                  </a:lnTo>
                  <a:lnTo>
                    <a:pt x="22420" y="24836"/>
                  </a:lnTo>
                  <a:lnTo>
                    <a:pt x="22420" y="23324"/>
                  </a:lnTo>
                  <a:cubicBezTo>
                    <a:pt x="22408" y="22324"/>
                    <a:pt x="21730" y="21467"/>
                    <a:pt x="20801" y="21217"/>
                  </a:cubicBezTo>
                  <a:cubicBezTo>
                    <a:pt x="20801" y="21098"/>
                    <a:pt x="20801" y="20979"/>
                    <a:pt x="20801" y="20860"/>
                  </a:cubicBezTo>
                  <a:cubicBezTo>
                    <a:pt x="20801" y="20229"/>
                    <a:pt x="20777" y="19598"/>
                    <a:pt x="20730" y="18979"/>
                  </a:cubicBezTo>
                  <a:cubicBezTo>
                    <a:pt x="20682" y="18324"/>
                    <a:pt x="20611" y="17681"/>
                    <a:pt x="20468" y="17050"/>
                  </a:cubicBezTo>
                  <a:cubicBezTo>
                    <a:pt x="20349" y="16478"/>
                    <a:pt x="20170" y="15907"/>
                    <a:pt x="19932" y="15359"/>
                  </a:cubicBezTo>
                  <a:cubicBezTo>
                    <a:pt x="19706" y="14835"/>
                    <a:pt x="19408" y="14335"/>
                    <a:pt x="19039" y="13847"/>
                  </a:cubicBezTo>
                  <a:cubicBezTo>
                    <a:pt x="18884" y="13657"/>
                    <a:pt x="18717" y="13454"/>
                    <a:pt x="18539" y="13264"/>
                  </a:cubicBezTo>
                  <a:cubicBezTo>
                    <a:pt x="18336" y="13049"/>
                    <a:pt x="18122" y="12859"/>
                    <a:pt x="17896" y="12668"/>
                  </a:cubicBezTo>
                  <a:cubicBezTo>
                    <a:pt x="17574" y="12418"/>
                    <a:pt x="17241" y="12204"/>
                    <a:pt x="16896" y="12013"/>
                  </a:cubicBezTo>
                  <a:lnTo>
                    <a:pt x="18027" y="12013"/>
                  </a:lnTo>
                  <a:lnTo>
                    <a:pt x="18027" y="11966"/>
                  </a:lnTo>
                  <a:lnTo>
                    <a:pt x="18027" y="11216"/>
                  </a:lnTo>
                  <a:lnTo>
                    <a:pt x="18027" y="10323"/>
                  </a:lnTo>
                  <a:lnTo>
                    <a:pt x="13169" y="10323"/>
                  </a:lnTo>
                  <a:lnTo>
                    <a:pt x="13169" y="9477"/>
                  </a:lnTo>
                  <a:lnTo>
                    <a:pt x="15741" y="9477"/>
                  </a:lnTo>
                  <a:cubicBezTo>
                    <a:pt x="16336" y="9477"/>
                    <a:pt x="16824" y="8989"/>
                    <a:pt x="16824" y="8394"/>
                  </a:cubicBezTo>
                  <a:lnTo>
                    <a:pt x="16824" y="6191"/>
                  </a:lnTo>
                  <a:cubicBezTo>
                    <a:pt x="17086" y="6191"/>
                    <a:pt x="17289" y="5989"/>
                    <a:pt x="17289" y="5727"/>
                  </a:cubicBezTo>
                  <a:lnTo>
                    <a:pt x="17289" y="5227"/>
                  </a:lnTo>
                  <a:lnTo>
                    <a:pt x="17765" y="5227"/>
                  </a:lnTo>
                  <a:lnTo>
                    <a:pt x="17765" y="4894"/>
                  </a:lnTo>
                  <a:lnTo>
                    <a:pt x="19229" y="4894"/>
                  </a:lnTo>
                  <a:cubicBezTo>
                    <a:pt x="19360" y="5358"/>
                    <a:pt x="19789" y="5691"/>
                    <a:pt x="20289" y="5691"/>
                  </a:cubicBezTo>
                  <a:cubicBezTo>
                    <a:pt x="20908" y="5691"/>
                    <a:pt x="21408" y="5191"/>
                    <a:pt x="21408" y="4572"/>
                  </a:cubicBezTo>
                  <a:cubicBezTo>
                    <a:pt x="21408" y="3965"/>
                    <a:pt x="20908" y="3465"/>
                    <a:pt x="20289" y="3465"/>
                  </a:cubicBezTo>
                  <a:cubicBezTo>
                    <a:pt x="19801" y="3465"/>
                    <a:pt x="19372" y="3786"/>
                    <a:pt x="19229" y="4239"/>
                  </a:cubicBezTo>
                  <a:lnTo>
                    <a:pt x="17765" y="4239"/>
                  </a:lnTo>
                  <a:lnTo>
                    <a:pt x="17765" y="3893"/>
                  </a:lnTo>
                  <a:lnTo>
                    <a:pt x="17289" y="3893"/>
                  </a:lnTo>
                  <a:lnTo>
                    <a:pt x="17289" y="3465"/>
                  </a:lnTo>
                  <a:cubicBezTo>
                    <a:pt x="17289" y="3203"/>
                    <a:pt x="17086" y="3000"/>
                    <a:pt x="16824" y="3000"/>
                  </a:cubicBezTo>
                  <a:lnTo>
                    <a:pt x="16824" y="1084"/>
                  </a:lnTo>
                  <a:cubicBezTo>
                    <a:pt x="16824" y="488"/>
                    <a:pt x="16336" y="0"/>
                    <a:pt x="15741"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0" name="Google Shape;2450;p44"/>
            <p:cNvGrpSpPr/>
            <p:nvPr/>
          </p:nvGrpSpPr>
          <p:grpSpPr>
            <a:xfrm>
              <a:off x="4700075" y="3262363"/>
              <a:ext cx="560225" cy="709950"/>
              <a:chOff x="556300" y="1021375"/>
              <a:chExt cx="560225" cy="709950"/>
            </a:xfrm>
          </p:grpSpPr>
          <p:sp>
            <p:nvSpPr>
              <p:cNvPr id="2451" name="Google Shape;2451;p44"/>
              <p:cNvSpPr/>
              <p:nvPr/>
            </p:nvSpPr>
            <p:spPr>
              <a:xfrm>
                <a:off x="837000" y="1292525"/>
                <a:ext cx="166700" cy="70600"/>
              </a:xfrm>
              <a:custGeom>
                <a:avLst/>
                <a:gdLst/>
                <a:ahLst/>
                <a:cxnLst/>
                <a:rect l="l" t="t" r="r" b="b"/>
                <a:pathLst>
                  <a:path w="6668" h="2824" extrusionOk="0">
                    <a:moveTo>
                      <a:pt x="207" y="0"/>
                    </a:moveTo>
                    <a:cubicBezTo>
                      <a:pt x="138" y="0"/>
                      <a:pt x="69" y="1"/>
                      <a:pt x="0" y="2"/>
                    </a:cubicBezTo>
                    <a:lnTo>
                      <a:pt x="412" y="2"/>
                    </a:lnTo>
                    <a:cubicBezTo>
                      <a:pt x="343" y="1"/>
                      <a:pt x="275" y="0"/>
                      <a:pt x="207" y="0"/>
                    </a:cubicBezTo>
                    <a:close/>
                    <a:moveTo>
                      <a:pt x="412" y="2"/>
                    </a:moveTo>
                    <a:cubicBezTo>
                      <a:pt x="425" y="2"/>
                      <a:pt x="439" y="2"/>
                      <a:pt x="452" y="2"/>
                    </a:cubicBezTo>
                    <a:lnTo>
                      <a:pt x="452" y="2"/>
                    </a:lnTo>
                    <a:cubicBezTo>
                      <a:pt x="449" y="2"/>
                      <a:pt x="445" y="2"/>
                      <a:pt x="441" y="2"/>
                    </a:cubicBezTo>
                    <a:close/>
                    <a:moveTo>
                      <a:pt x="452" y="2"/>
                    </a:moveTo>
                    <a:cubicBezTo>
                      <a:pt x="1156" y="37"/>
                      <a:pt x="1188" y="1085"/>
                      <a:pt x="548" y="1168"/>
                    </a:cubicBezTo>
                    <a:cubicBezTo>
                      <a:pt x="2513" y="1204"/>
                      <a:pt x="4477" y="1573"/>
                      <a:pt x="6013" y="2823"/>
                    </a:cubicBezTo>
                    <a:lnTo>
                      <a:pt x="6668" y="1823"/>
                    </a:lnTo>
                    <a:cubicBezTo>
                      <a:pt x="4941" y="442"/>
                      <a:pt x="2651" y="30"/>
                      <a:pt x="452"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4"/>
              <p:cNvSpPr/>
              <p:nvPr/>
            </p:nvSpPr>
            <p:spPr>
              <a:xfrm>
                <a:off x="987325" y="1338100"/>
                <a:ext cx="44950" cy="46750"/>
              </a:xfrm>
              <a:custGeom>
                <a:avLst/>
                <a:gdLst/>
                <a:ahLst/>
                <a:cxnLst/>
                <a:rect l="l" t="t" r="r" b="b"/>
                <a:pathLst>
                  <a:path w="1798" h="1870" extrusionOk="0">
                    <a:moveTo>
                      <a:pt x="655" y="0"/>
                    </a:moveTo>
                    <a:lnTo>
                      <a:pt x="0" y="988"/>
                    </a:lnTo>
                    <a:cubicBezTo>
                      <a:pt x="167" y="1119"/>
                      <a:pt x="322" y="1262"/>
                      <a:pt x="476" y="1417"/>
                    </a:cubicBezTo>
                    <a:cubicBezTo>
                      <a:pt x="619" y="1560"/>
                      <a:pt x="750" y="1715"/>
                      <a:pt x="881" y="1869"/>
                    </a:cubicBezTo>
                    <a:lnTo>
                      <a:pt x="1798" y="1179"/>
                    </a:lnTo>
                    <a:cubicBezTo>
                      <a:pt x="1643" y="988"/>
                      <a:pt x="1476" y="786"/>
                      <a:pt x="1298" y="595"/>
                    </a:cubicBezTo>
                    <a:cubicBezTo>
                      <a:pt x="1095" y="381"/>
                      <a:pt x="881" y="179"/>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4"/>
              <p:cNvSpPr/>
              <p:nvPr/>
            </p:nvSpPr>
            <p:spPr>
              <a:xfrm>
                <a:off x="1009350" y="1367550"/>
                <a:ext cx="45250" cy="47950"/>
              </a:xfrm>
              <a:custGeom>
                <a:avLst/>
                <a:gdLst/>
                <a:ahLst/>
                <a:cxnLst/>
                <a:rect l="l" t="t" r="r" b="b"/>
                <a:pathLst>
                  <a:path w="1810" h="1918" extrusionOk="0">
                    <a:moveTo>
                      <a:pt x="917" y="1"/>
                    </a:moveTo>
                    <a:lnTo>
                      <a:pt x="0" y="691"/>
                    </a:lnTo>
                    <a:cubicBezTo>
                      <a:pt x="310" y="1084"/>
                      <a:pt x="548" y="1489"/>
                      <a:pt x="750" y="1918"/>
                    </a:cubicBezTo>
                    <a:lnTo>
                      <a:pt x="1810" y="1513"/>
                    </a:lnTo>
                    <a:cubicBezTo>
                      <a:pt x="1584" y="989"/>
                      <a:pt x="1286" y="489"/>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4"/>
              <p:cNvSpPr/>
              <p:nvPr/>
            </p:nvSpPr>
            <p:spPr>
              <a:xfrm>
                <a:off x="823600" y="1321725"/>
                <a:ext cx="13725" cy="325"/>
              </a:xfrm>
              <a:custGeom>
                <a:avLst/>
                <a:gdLst/>
                <a:ahLst/>
                <a:cxnLst/>
                <a:rect l="l" t="t" r="r" b="b"/>
                <a:pathLst>
                  <a:path w="549" h="13" extrusionOk="0">
                    <a:moveTo>
                      <a:pt x="1" y="0"/>
                    </a:moveTo>
                    <a:cubicBezTo>
                      <a:pt x="36" y="0"/>
                      <a:pt x="72" y="12"/>
                      <a:pt x="108" y="12"/>
                    </a:cubicBezTo>
                    <a:cubicBezTo>
                      <a:pt x="251" y="0"/>
                      <a:pt x="405" y="0"/>
                      <a:pt x="548"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4"/>
              <p:cNvSpPr/>
              <p:nvPr/>
            </p:nvSpPr>
            <p:spPr>
              <a:xfrm>
                <a:off x="1028100" y="1405350"/>
                <a:ext cx="39900" cy="51525"/>
              </a:xfrm>
              <a:custGeom>
                <a:avLst/>
                <a:gdLst/>
                <a:ahLst/>
                <a:cxnLst/>
                <a:rect l="l" t="t" r="r" b="b"/>
                <a:pathLst>
                  <a:path w="1596" h="2061" extrusionOk="0">
                    <a:moveTo>
                      <a:pt x="1060" y="1"/>
                    </a:moveTo>
                    <a:lnTo>
                      <a:pt x="0" y="406"/>
                    </a:lnTo>
                    <a:cubicBezTo>
                      <a:pt x="238" y="942"/>
                      <a:pt x="405" y="1489"/>
                      <a:pt x="512" y="2061"/>
                    </a:cubicBezTo>
                    <a:lnTo>
                      <a:pt x="1596" y="1692"/>
                    </a:lnTo>
                    <a:cubicBezTo>
                      <a:pt x="1477" y="1108"/>
                      <a:pt x="1298" y="549"/>
                      <a:pt x="10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4"/>
              <p:cNvSpPr/>
              <p:nvPr/>
            </p:nvSpPr>
            <p:spPr>
              <a:xfrm>
                <a:off x="1047150" y="1542875"/>
                <a:ext cx="29175" cy="31875"/>
              </a:xfrm>
              <a:custGeom>
                <a:avLst/>
                <a:gdLst/>
                <a:ahLst/>
                <a:cxnLst/>
                <a:rect l="l" t="t" r="r" b="b"/>
                <a:pathLst>
                  <a:path w="1167" h="1275" extrusionOk="0">
                    <a:moveTo>
                      <a:pt x="0" y="1"/>
                    </a:moveTo>
                    <a:lnTo>
                      <a:pt x="0" y="703"/>
                    </a:lnTo>
                    <a:cubicBezTo>
                      <a:pt x="0" y="1084"/>
                      <a:pt x="292" y="1275"/>
                      <a:pt x="584" y="1275"/>
                    </a:cubicBezTo>
                    <a:cubicBezTo>
                      <a:pt x="875" y="1275"/>
                      <a:pt x="1167" y="1084"/>
                      <a:pt x="1167" y="703"/>
                    </a:cubicBezTo>
                    <a:cubicBezTo>
                      <a:pt x="1167" y="477"/>
                      <a:pt x="1167" y="239"/>
                      <a:pt x="1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4"/>
              <p:cNvSpPr/>
              <p:nvPr/>
            </p:nvSpPr>
            <p:spPr>
              <a:xfrm>
                <a:off x="1045950" y="1495850"/>
                <a:ext cx="30375" cy="47050"/>
              </a:xfrm>
              <a:custGeom>
                <a:avLst/>
                <a:gdLst/>
                <a:ahLst/>
                <a:cxnLst/>
                <a:rect l="l" t="t" r="r" b="b"/>
                <a:pathLst>
                  <a:path w="1215" h="1882" extrusionOk="0">
                    <a:moveTo>
                      <a:pt x="1155" y="0"/>
                    </a:moveTo>
                    <a:lnTo>
                      <a:pt x="1" y="120"/>
                    </a:lnTo>
                    <a:cubicBezTo>
                      <a:pt x="36" y="703"/>
                      <a:pt x="48" y="1298"/>
                      <a:pt x="48" y="1882"/>
                    </a:cubicBezTo>
                    <a:lnTo>
                      <a:pt x="1215" y="1882"/>
                    </a:lnTo>
                    <a:cubicBezTo>
                      <a:pt x="1215" y="1251"/>
                      <a:pt x="1191" y="620"/>
                      <a:pt x="1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4"/>
              <p:cNvSpPr/>
              <p:nvPr/>
            </p:nvSpPr>
            <p:spPr>
              <a:xfrm>
                <a:off x="1040900" y="1447625"/>
                <a:ext cx="33650" cy="51225"/>
              </a:xfrm>
              <a:custGeom>
                <a:avLst/>
                <a:gdLst/>
                <a:ahLst/>
                <a:cxnLst/>
                <a:rect l="l" t="t" r="r" b="b"/>
                <a:pathLst>
                  <a:path w="1346" h="2049" extrusionOk="0">
                    <a:moveTo>
                      <a:pt x="1084" y="1"/>
                    </a:moveTo>
                    <a:lnTo>
                      <a:pt x="0" y="370"/>
                    </a:lnTo>
                    <a:cubicBezTo>
                      <a:pt x="107" y="917"/>
                      <a:pt x="167" y="1477"/>
                      <a:pt x="203" y="2049"/>
                    </a:cubicBezTo>
                    <a:lnTo>
                      <a:pt x="1346" y="1929"/>
                    </a:lnTo>
                    <a:cubicBezTo>
                      <a:pt x="1310" y="1275"/>
                      <a:pt x="1227" y="632"/>
                      <a:pt x="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4"/>
              <p:cNvSpPr/>
              <p:nvPr/>
            </p:nvSpPr>
            <p:spPr>
              <a:xfrm>
                <a:off x="599475" y="1447625"/>
                <a:ext cx="34250" cy="51225"/>
              </a:xfrm>
              <a:custGeom>
                <a:avLst/>
                <a:gdLst/>
                <a:ahLst/>
                <a:cxnLst/>
                <a:rect l="l" t="t" r="r" b="b"/>
                <a:pathLst>
                  <a:path w="1370" h="2049" extrusionOk="0">
                    <a:moveTo>
                      <a:pt x="250" y="1"/>
                    </a:moveTo>
                    <a:cubicBezTo>
                      <a:pt x="119" y="632"/>
                      <a:pt x="48" y="1275"/>
                      <a:pt x="0" y="1929"/>
                    </a:cubicBezTo>
                    <a:lnTo>
                      <a:pt x="1155" y="2049"/>
                    </a:lnTo>
                    <a:cubicBezTo>
                      <a:pt x="1191" y="1477"/>
                      <a:pt x="1262" y="917"/>
                      <a:pt x="1369" y="370"/>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4"/>
              <p:cNvSpPr/>
              <p:nvPr/>
            </p:nvSpPr>
            <p:spPr>
              <a:xfrm>
                <a:off x="597975" y="1495850"/>
                <a:ext cx="30400" cy="47050"/>
              </a:xfrm>
              <a:custGeom>
                <a:avLst/>
                <a:gdLst/>
                <a:ahLst/>
                <a:cxnLst/>
                <a:rect l="l" t="t" r="r" b="b"/>
                <a:pathLst>
                  <a:path w="1216" h="1882" extrusionOk="0">
                    <a:moveTo>
                      <a:pt x="60" y="0"/>
                    </a:moveTo>
                    <a:cubicBezTo>
                      <a:pt x="13" y="632"/>
                      <a:pt x="1" y="1263"/>
                      <a:pt x="1" y="1882"/>
                    </a:cubicBezTo>
                    <a:lnTo>
                      <a:pt x="1167" y="1882"/>
                    </a:lnTo>
                    <a:cubicBezTo>
                      <a:pt x="1167" y="1298"/>
                      <a:pt x="1179" y="703"/>
                      <a:pt x="1215" y="120"/>
                    </a:cubicBez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4"/>
              <p:cNvSpPr/>
              <p:nvPr/>
            </p:nvSpPr>
            <p:spPr>
              <a:xfrm>
                <a:off x="605725" y="1405350"/>
                <a:ext cx="41100" cy="51525"/>
              </a:xfrm>
              <a:custGeom>
                <a:avLst/>
                <a:gdLst/>
                <a:ahLst/>
                <a:cxnLst/>
                <a:rect l="l" t="t" r="r" b="b"/>
                <a:pathLst>
                  <a:path w="1644" h="2061" extrusionOk="0">
                    <a:moveTo>
                      <a:pt x="536" y="1"/>
                    </a:moveTo>
                    <a:cubicBezTo>
                      <a:pt x="298" y="537"/>
                      <a:pt x="131" y="1108"/>
                      <a:pt x="0" y="1692"/>
                    </a:cubicBezTo>
                    <a:lnTo>
                      <a:pt x="1119" y="2061"/>
                    </a:lnTo>
                    <a:cubicBezTo>
                      <a:pt x="1238" y="1501"/>
                      <a:pt x="1405" y="942"/>
                      <a:pt x="1643" y="418"/>
                    </a:cubicBezTo>
                    <a:lnTo>
                      <a:pt x="5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4"/>
              <p:cNvSpPr/>
              <p:nvPr/>
            </p:nvSpPr>
            <p:spPr>
              <a:xfrm>
                <a:off x="597975" y="1542875"/>
                <a:ext cx="29200" cy="31875"/>
              </a:xfrm>
              <a:custGeom>
                <a:avLst/>
                <a:gdLst/>
                <a:ahLst/>
                <a:cxnLst/>
                <a:rect l="l" t="t" r="r" b="b"/>
                <a:pathLst>
                  <a:path w="1168" h="1275" extrusionOk="0">
                    <a:moveTo>
                      <a:pt x="1" y="1"/>
                    </a:moveTo>
                    <a:cubicBezTo>
                      <a:pt x="1" y="239"/>
                      <a:pt x="1" y="477"/>
                      <a:pt x="1" y="703"/>
                    </a:cubicBezTo>
                    <a:cubicBezTo>
                      <a:pt x="1" y="1084"/>
                      <a:pt x="292" y="1275"/>
                      <a:pt x="584" y="1275"/>
                    </a:cubicBezTo>
                    <a:cubicBezTo>
                      <a:pt x="876" y="1275"/>
                      <a:pt x="1167" y="1084"/>
                      <a:pt x="1167" y="703"/>
                    </a:cubicBezTo>
                    <a:lnTo>
                      <a:pt x="11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4"/>
              <p:cNvSpPr/>
              <p:nvPr/>
            </p:nvSpPr>
            <p:spPr>
              <a:xfrm>
                <a:off x="641725" y="1338400"/>
                <a:ext cx="45275" cy="46750"/>
              </a:xfrm>
              <a:custGeom>
                <a:avLst/>
                <a:gdLst/>
                <a:ahLst/>
                <a:cxnLst/>
                <a:rect l="l" t="t" r="r" b="b"/>
                <a:pathLst>
                  <a:path w="1811" h="1870" extrusionOk="0">
                    <a:moveTo>
                      <a:pt x="1168" y="0"/>
                    </a:moveTo>
                    <a:cubicBezTo>
                      <a:pt x="941" y="179"/>
                      <a:pt x="715" y="369"/>
                      <a:pt x="513" y="583"/>
                    </a:cubicBezTo>
                    <a:cubicBezTo>
                      <a:pt x="322" y="774"/>
                      <a:pt x="156" y="964"/>
                      <a:pt x="1" y="1167"/>
                    </a:cubicBezTo>
                    <a:lnTo>
                      <a:pt x="941" y="1869"/>
                    </a:lnTo>
                    <a:cubicBezTo>
                      <a:pt x="1061" y="1715"/>
                      <a:pt x="1192" y="1560"/>
                      <a:pt x="1334" y="1405"/>
                    </a:cubicBezTo>
                    <a:cubicBezTo>
                      <a:pt x="1489" y="1250"/>
                      <a:pt x="1644" y="1107"/>
                      <a:pt x="1811" y="976"/>
                    </a:cubicBez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4"/>
              <p:cNvSpPr/>
              <p:nvPr/>
            </p:nvSpPr>
            <p:spPr>
              <a:xfrm>
                <a:off x="837300" y="1321725"/>
                <a:ext cx="13425" cy="325"/>
              </a:xfrm>
              <a:custGeom>
                <a:avLst/>
                <a:gdLst/>
                <a:ahLst/>
                <a:cxnLst/>
                <a:rect l="l" t="t" r="r" b="b"/>
                <a:pathLst>
                  <a:path w="537" h="13" extrusionOk="0">
                    <a:moveTo>
                      <a:pt x="0" y="0"/>
                    </a:moveTo>
                    <a:cubicBezTo>
                      <a:pt x="143" y="0"/>
                      <a:pt x="286" y="0"/>
                      <a:pt x="429" y="12"/>
                    </a:cubicBezTo>
                    <a:cubicBezTo>
                      <a:pt x="465" y="12"/>
                      <a:pt x="500" y="0"/>
                      <a:pt x="53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4"/>
              <p:cNvSpPr/>
              <p:nvPr/>
            </p:nvSpPr>
            <p:spPr>
              <a:xfrm>
                <a:off x="619125" y="1367550"/>
                <a:ext cx="46150" cy="48250"/>
              </a:xfrm>
              <a:custGeom>
                <a:avLst/>
                <a:gdLst/>
                <a:ahLst/>
                <a:cxnLst/>
                <a:rect l="l" t="t" r="r" b="b"/>
                <a:pathLst>
                  <a:path w="1846" h="1930" extrusionOk="0">
                    <a:moveTo>
                      <a:pt x="905" y="1"/>
                    </a:moveTo>
                    <a:cubicBezTo>
                      <a:pt x="524" y="465"/>
                      <a:pt x="226" y="977"/>
                      <a:pt x="0" y="1513"/>
                    </a:cubicBezTo>
                    <a:lnTo>
                      <a:pt x="1107" y="1930"/>
                    </a:lnTo>
                    <a:cubicBezTo>
                      <a:pt x="1298" y="1501"/>
                      <a:pt x="1548" y="1096"/>
                      <a:pt x="1845" y="703"/>
                    </a:cubicBezTo>
                    <a:lnTo>
                      <a:pt x="9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4"/>
              <p:cNvSpPr/>
              <p:nvPr/>
            </p:nvSpPr>
            <p:spPr>
              <a:xfrm>
                <a:off x="670900" y="1292525"/>
                <a:ext cx="166125" cy="70300"/>
              </a:xfrm>
              <a:custGeom>
                <a:avLst/>
                <a:gdLst/>
                <a:ahLst/>
                <a:cxnLst/>
                <a:rect l="l" t="t" r="r" b="b"/>
                <a:pathLst>
                  <a:path w="6645" h="2812" extrusionOk="0">
                    <a:moveTo>
                      <a:pt x="6446" y="1"/>
                    </a:moveTo>
                    <a:cubicBezTo>
                      <a:pt x="6380" y="1"/>
                      <a:pt x="6315" y="1"/>
                      <a:pt x="6249" y="2"/>
                    </a:cubicBezTo>
                    <a:lnTo>
                      <a:pt x="6644" y="2"/>
                    </a:lnTo>
                    <a:cubicBezTo>
                      <a:pt x="6578" y="1"/>
                      <a:pt x="6512" y="1"/>
                      <a:pt x="6446" y="1"/>
                    </a:cubicBezTo>
                    <a:close/>
                    <a:moveTo>
                      <a:pt x="6216" y="2"/>
                    </a:moveTo>
                    <a:cubicBezTo>
                      <a:pt x="6211" y="2"/>
                      <a:pt x="6207" y="2"/>
                      <a:pt x="6203" y="2"/>
                    </a:cubicBezTo>
                    <a:lnTo>
                      <a:pt x="6203" y="2"/>
                    </a:lnTo>
                    <a:cubicBezTo>
                      <a:pt x="6218" y="2"/>
                      <a:pt x="6234" y="2"/>
                      <a:pt x="6249" y="2"/>
                    </a:cubicBezTo>
                    <a:close/>
                    <a:moveTo>
                      <a:pt x="6203" y="2"/>
                    </a:moveTo>
                    <a:lnTo>
                      <a:pt x="6203" y="2"/>
                    </a:lnTo>
                    <a:cubicBezTo>
                      <a:pt x="3979" y="31"/>
                      <a:pt x="1754" y="462"/>
                      <a:pt x="1" y="1835"/>
                    </a:cubicBezTo>
                    <a:lnTo>
                      <a:pt x="644" y="2811"/>
                    </a:lnTo>
                    <a:cubicBezTo>
                      <a:pt x="2144" y="1549"/>
                      <a:pt x="4156" y="1204"/>
                      <a:pt x="6109" y="1168"/>
                    </a:cubicBezTo>
                    <a:cubicBezTo>
                      <a:pt x="5470" y="1074"/>
                      <a:pt x="5501" y="38"/>
                      <a:pt x="6203"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4"/>
              <p:cNvSpPr/>
              <p:nvPr/>
            </p:nvSpPr>
            <p:spPr>
              <a:xfrm>
                <a:off x="807525" y="1292550"/>
                <a:ext cx="59250" cy="29200"/>
              </a:xfrm>
              <a:custGeom>
                <a:avLst/>
                <a:gdLst/>
                <a:ahLst/>
                <a:cxnLst/>
                <a:rect l="l" t="t" r="r" b="b"/>
                <a:pathLst>
                  <a:path w="2370" h="1168" extrusionOk="0">
                    <a:moveTo>
                      <a:pt x="751" y="1"/>
                    </a:moveTo>
                    <a:cubicBezTo>
                      <a:pt x="36" y="24"/>
                      <a:pt x="1" y="1072"/>
                      <a:pt x="644" y="1167"/>
                    </a:cubicBezTo>
                    <a:lnTo>
                      <a:pt x="1191" y="1167"/>
                    </a:lnTo>
                    <a:cubicBezTo>
                      <a:pt x="1281" y="1161"/>
                      <a:pt x="1370" y="1158"/>
                      <a:pt x="1459" y="1158"/>
                    </a:cubicBezTo>
                    <a:cubicBezTo>
                      <a:pt x="1548" y="1158"/>
                      <a:pt x="1638" y="1161"/>
                      <a:pt x="1727" y="1167"/>
                    </a:cubicBezTo>
                    <a:cubicBezTo>
                      <a:pt x="2370" y="1084"/>
                      <a:pt x="2334" y="24"/>
                      <a:pt x="162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4"/>
              <p:cNvSpPr/>
              <p:nvPr/>
            </p:nvSpPr>
            <p:spPr>
              <a:xfrm>
                <a:off x="917950" y="1635750"/>
                <a:ext cx="32775" cy="40500"/>
              </a:xfrm>
              <a:custGeom>
                <a:avLst/>
                <a:gdLst/>
                <a:ahLst/>
                <a:cxnLst/>
                <a:rect l="l" t="t" r="r" b="b"/>
                <a:pathLst>
                  <a:path w="1311" h="1620" extrusionOk="0">
                    <a:moveTo>
                      <a:pt x="84" y="0"/>
                    </a:moveTo>
                    <a:cubicBezTo>
                      <a:pt x="96" y="453"/>
                      <a:pt x="60" y="893"/>
                      <a:pt x="1" y="1334"/>
                    </a:cubicBezTo>
                    <a:lnTo>
                      <a:pt x="1215" y="1620"/>
                    </a:lnTo>
                    <a:cubicBezTo>
                      <a:pt x="1287" y="1108"/>
                      <a:pt x="1311" y="560"/>
                      <a:pt x="1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4"/>
              <p:cNvSpPr/>
              <p:nvPr/>
            </p:nvSpPr>
            <p:spPr>
              <a:xfrm>
                <a:off x="723600" y="1635750"/>
                <a:ext cx="32450" cy="40200"/>
              </a:xfrm>
              <a:custGeom>
                <a:avLst/>
                <a:gdLst/>
                <a:ahLst/>
                <a:cxnLst/>
                <a:rect l="l" t="t" r="r" b="b"/>
                <a:pathLst>
                  <a:path w="1298" h="1608" extrusionOk="0">
                    <a:moveTo>
                      <a:pt x="12" y="0"/>
                    </a:moveTo>
                    <a:cubicBezTo>
                      <a:pt x="0" y="560"/>
                      <a:pt x="36" y="1108"/>
                      <a:pt x="83" y="1608"/>
                    </a:cubicBezTo>
                    <a:lnTo>
                      <a:pt x="1298" y="1322"/>
                    </a:lnTo>
                    <a:cubicBezTo>
                      <a:pt x="1262" y="881"/>
                      <a:pt x="1250" y="441"/>
                      <a:pt x="1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4"/>
              <p:cNvSpPr/>
              <p:nvPr/>
            </p:nvSpPr>
            <p:spPr>
              <a:xfrm>
                <a:off x="904275" y="1554775"/>
                <a:ext cx="42575" cy="43200"/>
              </a:xfrm>
              <a:custGeom>
                <a:avLst/>
                <a:gdLst/>
                <a:ahLst/>
                <a:cxnLst/>
                <a:rect l="l" t="t" r="r" b="b"/>
                <a:pathLst>
                  <a:path w="1703" h="1728" extrusionOk="0">
                    <a:moveTo>
                      <a:pt x="1215" y="1"/>
                    </a:moveTo>
                    <a:lnTo>
                      <a:pt x="0" y="263"/>
                    </a:lnTo>
                    <a:cubicBezTo>
                      <a:pt x="60" y="382"/>
                      <a:pt x="119" y="501"/>
                      <a:pt x="167" y="620"/>
                    </a:cubicBezTo>
                    <a:cubicBezTo>
                      <a:pt x="298" y="953"/>
                      <a:pt x="393" y="1299"/>
                      <a:pt x="465" y="1656"/>
                    </a:cubicBezTo>
                    <a:lnTo>
                      <a:pt x="1703" y="1727"/>
                    </a:lnTo>
                    <a:cubicBezTo>
                      <a:pt x="1596" y="1120"/>
                      <a:pt x="1441" y="537"/>
                      <a:pt x="1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4"/>
              <p:cNvSpPr/>
              <p:nvPr/>
            </p:nvSpPr>
            <p:spPr>
              <a:xfrm>
                <a:off x="726575" y="1554500"/>
                <a:ext cx="41700" cy="43175"/>
              </a:xfrm>
              <a:custGeom>
                <a:avLst/>
                <a:gdLst/>
                <a:ahLst/>
                <a:cxnLst/>
                <a:rect l="l" t="t" r="r" b="b"/>
                <a:pathLst>
                  <a:path w="1668" h="1727" extrusionOk="0">
                    <a:moveTo>
                      <a:pt x="405" y="0"/>
                    </a:moveTo>
                    <a:cubicBezTo>
                      <a:pt x="214" y="548"/>
                      <a:pt x="84" y="1131"/>
                      <a:pt x="0" y="1726"/>
                    </a:cubicBezTo>
                    <a:lnTo>
                      <a:pt x="1298" y="1667"/>
                    </a:lnTo>
                    <a:cubicBezTo>
                      <a:pt x="1310" y="1584"/>
                      <a:pt x="1322" y="1488"/>
                      <a:pt x="1346" y="1405"/>
                    </a:cubicBezTo>
                    <a:cubicBezTo>
                      <a:pt x="1417" y="1036"/>
                      <a:pt x="1524" y="655"/>
                      <a:pt x="1667" y="274"/>
                    </a:cubicBezTo>
                    <a:lnTo>
                      <a:pt x="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4"/>
              <p:cNvSpPr/>
              <p:nvPr/>
            </p:nvSpPr>
            <p:spPr>
              <a:xfrm>
                <a:off x="725675" y="1668775"/>
                <a:ext cx="34075" cy="37100"/>
              </a:xfrm>
              <a:custGeom>
                <a:avLst/>
                <a:gdLst/>
                <a:ahLst/>
                <a:cxnLst/>
                <a:rect l="l" t="t" r="r" b="b"/>
                <a:pathLst>
                  <a:path w="1363" h="1484" extrusionOk="0">
                    <a:moveTo>
                      <a:pt x="1215" y="1"/>
                    </a:moveTo>
                    <a:lnTo>
                      <a:pt x="0" y="287"/>
                    </a:lnTo>
                    <a:cubicBezTo>
                      <a:pt x="24" y="561"/>
                      <a:pt x="48" y="823"/>
                      <a:pt x="84" y="1061"/>
                    </a:cubicBezTo>
                    <a:cubicBezTo>
                      <a:pt x="127" y="1355"/>
                      <a:pt x="346" y="1483"/>
                      <a:pt x="587" y="1483"/>
                    </a:cubicBezTo>
                    <a:cubicBezTo>
                      <a:pt x="950" y="1483"/>
                      <a:pt x="1363" y="1194"/>
                      <a:pt x="1298" y="751"/>
                    </a:cubicBezTo>
                    <a:cubicBezTo>
                      <a:pt x="1263" y="501"/>
                      <a:pt x="1239" y="251"/>
                      <a:pt x="12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4"/>
              <p:cNvSpPr/>
              <p:nvPr/>
            </p:nvSpPr>
            <p:spPr>
              <a:xfrm>
                <a:off x="912350" y="1669075"/>
                <a:ext cx="36000" cy="36800"/>
              </a:xfrm>
              <a:custGeom>
                <a:avLst/>
                <a:gdLst/>
                <a:ahLst/>
                <a:cxnLst/>
                <a:rect l="l" t="t" r="r" b="b"/>
                <a:pathLst>
                  <a:path w="1440" h="1472" extrusionOk="0">
                    <a:moveTo>
                      <a:pt x="225" y="1"/>
                    </a:moveTo>
                    <a:cubicBezTo>
                      <a:pt x="189" y="251"/>
                      <a:pt x="142" y="501"/>
                      <a:pt x="94" y="739"/>
                    </a:cubicBezTo>
                    <a:cubicBezTo>
                      <a:pt x="1" y="1182"/>
                      <a:pt x="398" y="1471"/>
                      <a:pt x="765" y="1471"/>
                    </a:cubicBezTo>
                    <a:cubicBezTo>
                      <a:pt x="1010" y="1471"/>
                      <a:pt x="1242" y="1343"/>
                      <a:pt x="1308" y="1049"/>
                    </a:cubicBezTo>
                    <a:cubicBezTo>
                      <a:pt x="1356" y="811"/>
                      <a:pt x="1404" y="549"/>
                      <a:pt x="1439" y="287"/>
                    </a:cubicBezTo>
                    <a:lnTo>
                      <a:pt x="225"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4"/>
              <p:cNvSpPr/>
              <p:nvPr/>
            </p:nvSpPr>
            <p:spPr>
              <a:xfrm>
                <a:off x="915875" y="1596150"/>
                <a:ext cx="34550" cy="39625"/>
              </a:xfrm>
              <a:custGeom>
                <a:avLst/>
                <a:gdLst/>
                <a:ahLst/>
                <a:cxnLst/>
                <a:rect l="l" t="t" r="r" b="b"/>
                <a:pathLst>
                  <a:path w="1382" h="1585" extrusionOk="0">
                    <a:moveTo>
                      <a:pt x="1" y="1"/>
                    </a:moveTo>
                    <a:lnTo>
                      <a:pt x="1" y="1"/>
                    </a:lnTo>
                    <a:cubicBezTo>
                      <a:pt x="108" y="525"/>
                      <a:pt x="167" y="1061"/>
                      <a:pt x="167" y="1584"/>
                    </a:cubicBezTo>
                    <a:lnTo>
                      <a:pt x="1382" y="1584"/>
                    </a:lnTo>
                    <a:cubicBezTo>
                      <a:pt x="1370" y="1084"/>
                      <a:pt x="1322" y="572"/>
                      <a:pt x="1239" y="7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4"/>
              <p:cNvSpPr/>
              <p:nvPr/>
            </p:nvSpPr>
            <p:spPr>
              <a:xfrm>
                <a:off x="723900" y="1596150"/>
                <a:ext cx="35125" cy="39625"/>
              </a:xfrm>
              <a:custGeom>
                <a:avLst/>
                <a:gdLst/>
                <a:ahLst/>
                <a:cxnLst/>
                <a:rect l="l" t="t" r="r" b="b"/>
                <a:pathLst>
                  <a:path w="1405" h="1585" extrusionOk="0">
                    <a:moveTo>
                      <a:pt x="1405" y="1"/>
                    </a:moveTo>
                    <a:lnTo>
                      <a:pt x="107" y="72"/>
                    </a:lnTo>
                    <a:cubicBezTo>
                      <a:pt x="36" y="572"/>
                      <a:pt x="0" y="1084"/>
                      <a:pt x="0" y="1584"/>
                    </a:cubicBezTo>
                    <a:lnTo>
                      <a:pt x="1250" y="1584"/>
                    </a:lnTo>
                    <a:cubicBezTo>
                      <a:pt x="1262" y="1049"/>
                      <a:pt x="1322" y="525"/>
                      <a:pt x="1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4"/>
              <p:cNvSpPr/>
              <p:nvPr/>
            </p:nvSpPr>
            <p:spPr>
              <a:xfrm>
                <a:off x="736675" y="1484225"/>
                <a:ext cx="197975" cy="77425"/>
              </a:xfrm>
              <a:custGeom>
                <a:avLst/>
                <a:gdLst/>
                <a:ahLst/>
                <a:cxnLst/>
                <a:rect l="l" t="t" r="r" b="b"/>
                <a:pathLst>
                  <a:path w="7919" h="3097" extrusionOk="0">
                    <a:moveTo>
                      <a:pt x="3934" y="0"/>
                    </a:moveTo>
                    <a:cubicBezTo>
                      <a:pt x="3730" y="0"/>
                      <a:pt x="3519" y="12"/>
                      <a:pt x="3299" y="37"/>
                    </a:cubicBezTo>
                    <a:cubicBezTo>
                      <a:pt x="1525" y="227"/>
                      <a:pt x="525" y="1370"/>
                      <a:pt x="1" y="2811"/>
                    </a:cubicBezTo>
                    <a:lnTo>
                      <a:pt x="1263" y="3097"/>
                    </a:lnTo>
                    <a:cubicBezTo>
                      <a:pt x="1608" y="2228"/>
                      <a:pt x="2180" y="1466"/>
                      <a:pt x="3204" y="1227"/>
                    </a:cubicBezTo>
                    <a:cubicBezTo>
                      <a:pt x="3434" y="1174"/>
                      <a:pt x="3658" y="1149"/>
                      <a:pt x="3875" y="1149"/>
                    </a:cubicBezTo>
                    <a:cubicBezTo>
                      <a:pt x="5157" y="1149"/>
                      <a:pt x="6175" y="2026"/>
                      <a:pt x="6704" y="3085"/>
                    </a:cubicBezTo>
                    <a:lnTo>
                      <a:pt x="7919" y="2823"/>
                    </a:lnTo>
                    <a:cubicBezTo>
                      <a:pt x="7247" y="1219"/>
                      <a:pt x="5993" y="0"/>
                      <a:pt x="3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4"/>
              <p:cNvSpPr/>
              <p:nvPr/>
            </p:nvSpPr>
            <p:spPr>
              <a:xfrm>
                <a:off x="703350" y="1279450"/>
                <a:ext cx="267625" cy="263450"/>
              </a:xfrm>
              <a:custGeom>
                <a:avLst/>
                <a:gdLst/>
                <a:ahLst/>
                <a:cxnLst/>
                <a:rect l="l" t="t" r="r" b="b"/>
                <a:pathLst>
                  <a:path w="10705" h="10538" extrusionOk="0">
                    <a:moveTo>
                      <a:pt x="0" y="1"/>
                    </a:moveTo>
                    <a:lnTo>
                      <a:pt x="0" y="10538"/>
                    </a:lnTo>
                    <a:lnTo>
                      <a:pt x="10704" y="10538"/>
                    </a:lnTo>
                    <a:lnTo>
                      <a:pt x="10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4"/>
              <p:cNvSpPr/>
              <p:nvPr/>
            </p:nvSpPr>
            <p:spPr>
              <a:xfrm>
                <a:off x="788775" y="1237775"/>
                <a:ext cx="96775" cy="64025"/>
              </a:xfrm>
              <a:custGeom>
                <a:avLst/>
                <a:gdLst/>
                <a:ahLst/>
                <a:cxnLst/>
                <a:rect l="l" t="t" r="r" b="b"/>
                <a:pathLst>
                  <a:path w="3871" h="2561" extrusionOk="0">
                    <a:moveTo>
                      <a:pt x="1" y="1"/>
                    </a:moveTo>
                    <a:lnTo>
                      <a:pt x="1" y="2561"/>
                    </a:lnTo>
                    <a:lnTo>
                      <a:pt x="3870" y="2561"/>
                    </a:lnTo>
                    <a:lnTo>
                      <a:pt x="3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4"/>
              <p:cNvSpPr/>
              <p:nvPr/>
            </p:nvSpPr>
            <p:spPr>
              <a:xfrm>
                <a:off x="988500" y="1127350"/>
                <a:ext cx="75325" cy="16100"/>
              </a:xfrm>
              <a:custGeom>
                <a:avLst/>
                <a:gdLst/>
                <a:ahLst/>
                <a:cxnLst/>
                <a:rect l="l" t="t" r="r" b="b"/>
                <a:pathLst>
                  <a:path w="3013" h="644" extrusionOk="0">
                    <a:moveTo>
                      <a:pt x="1" y="1"/>
                    </a:moveTo>
                    <a:lnTo>
                      <a:pt x="1" y="644"/>
                    </a:lnTo>
                    <a:lnTo>
                      <a:pt x="3013" y="644"/>
                    </a:lnTo>
                    <a:lnTo>
                      <a:pt x="3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4"/>
              <p:cNvSpPr/>
              <p:nvPr/>
            </p:nvSpPr>
            <p:spPr>
              <a:xfrm>
                <a:off x="976900" y="1118725"/>
                <a:ext cx="23825" cy="33350"/>
              </a:xfrm>
              <a:custGeom>
                <a:avLst/>
                <a:gdLst/>
                <a:ahLst/>
                <a:cxnLst/>
                <a:rect l="l" t="t" r="r" b="b"/>
                <a:pathLst>
                  <a:path w="953" h="1334" extrusionOk="0">
                    <a:moveTo>
                      <a:pt x="0" y="0"/>
                    </a:moveTo>
                    <a:lnTo>
                      <a:pt x="0" y="1334"/>
                    </a:lnTo>
                    <a:lnTo>
                      <a:pt x="953" y="1334"/>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4"/>
              <p:cNvSpPr/>
              <p:nvPr/>
            </p:nvSpPr>
            <p:spPr>
              <a:xfrm>
                <a:off x="965275" y="1096400"/>
                <a:ext cx="23250" cy="79800"/>
              </a:xfrm>
              <a:custGeom>
                <a:avLst/>
                <a:gdLst/>
                <a:ahLst/>
                <a:cxnLst/>
                <a:rect l="l" t="t" r="r" b="b"/>
                <a:pathLst>
                  <a:path w="930" h="3192" extrusionOk="0">
                    <a:moveTo>
                      <a:pt x="465" y="0"/>
                    </a:moveTo>
                    <a:cubicBezTo>
                      <a:pt x="215" y="0"/>
                      <a:pt x="1" y="203"/>
                      <a:pt x="1" y="465"/>
                    </a:cubicBezTo>
                    <a:lnTo>
                      <a:pt x="1" y="2727"/>
                    </a:lnTo>
                    <a:cubicBezTo>
                      <a:pt x="1" y="2977"/>
                      <a:pt x="215" y="3191"/>
                      <a:pt x="465" y="3191"/>
                    </a:cubicBezTo>
                    <a:cubicBezTo>
                      <a:pt x="727" y="3191"/>
                      <a:pt x="930" y="2977"/>
                      <a:pt x="930" y="2727"/>
                    </a:cubicBezTo>
                    <a:lnTo>
                      <a:pt x="930" y="465"/>
                    </a:lnTo>
                    <a:cubicBezTo>
                      <a:pt x="930" y="203"/>
                      <a:pt x="727"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4"/>
              <p:cNvSpPr/>
              <p:nvPr/>
            </p:nvSpPr>
            <p:spPr>
              <a:xfrm>
                <a:off x="1035825" y="1108000"/>
                <a:ext cx="55700" cy="55700"/>
              </a:xfrm>
              <a:custGeom>
                <a:avLst/>
                <a:gdLst/>
                <a:ahLst/>
                <a:cxnLst/>
                <a:rect l="l" t="t" r="r" b="b"/>
                <a:pathLst>
                  <a:path w="2228" h="2228" extrusionOk="0">
                    <a:moveTo>
                      <a:pt x="1120" y="1"/>
                    </a:moveTo>
                    <a:cubicBezTo>
                      <a:pt x="501" y="1"/>
                      <a:pt x="1" y="501"/>
                      <a:pt x="1" y="1108"/>
                    </a:cubicBezTo>
                    <a:cubicBezTo>
                      <a:pt x="1" y="1727"/>
                      <a:pt x="501" y="2227"/>
                      <a:pt x="1120" y="2227"/>
                    </a:cubicBezTo>
                    <a:cubicBezTo>
                      <a:pt x="1727" y="2227"/>
                      <a:pt x="2227" y="1727"/>
                      <a:pt x="2227" y="1108"/>
                    </a:cubicBezTo>
                    <a:cubicBezTo>
                      <a:pt x="2227" y="501"/>
                      <a:pt x="1727" y="1"/>
                      <a:pt x="1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4"/>
              <p:cNvSpPr/>
              <p:nvPr/>
            </p:nvSpPr>
            <p:spPr>
              <a:xfrm>
                <a:off x="1063800" y="1108000"/>
                <a:ext cx="27725" cy="55700"/>
              </a:xfrm>
              <a:custGeom>
                <a:avLst/>
                <a:gdLst/>
                <a:ahLst/>
                <a:cxnLst/>
                <a:rect l="l" t="t" r="r" b="b"/>
                <a:pathLst>
                  <a:path w="1109" h="2228" extrusionOk="0">
                    <a:moveTo>
                      <a:pt x="1" y="1"/>
                    </a:moveTo>
                    <a:lnTo>
                      <a:pt x="1" y="2227"/>
                    </a:lnTo>
                    <a:cubicBezTo>
                      <a:pt x="608" y="2227"/>
                      <a:pt x="1108" y="1727"/>
                      <a:pt x="1108" y="1108"/>
                    </a:cubicBezTo>
                    <a:cubicBezTo>
                      <a:pt x="1108" y="489"/>
                      <a:pt x="60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4"/>
              <p:cNvSpPr/>
              <p:nvPr/>
            </p:nvSpPr>
            <p:spPr>
              <a:xfrm>
                <a:off x="611075" y="1128850"/>
                <a:ext cx="75325" cy="16375"/>
              </a:xfrm>
              <a:custGeom>
                <a:avLst/>
                <a:gdLst/>
                <a:ahLst/>
                <a:cxnLst/>
                <a:rect l="l" t="t" r="r" b="b"/>
                <a:pathLst>
                  <a:path w="3013" h="655" extrusionOk="0">
                    <a:moveTo>
                      <a:pt x="1" y="0"/>
                    </a:moveTo>
                    <a:lnTo>
                      <a:pt x="1" y="655"/>
                    </a:lnTo>
                    <a:lnTo>
                      <a:pt x="3013" y="655"/>
                    </a:lnTo>
                    <a:lnTo>
                      <a:pt x="3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4"/>
              <p:cNvSpPr/>
              <p:nvPr/>
            </p:nvSpPr>
            <p:spPr>
              <a:xfrm>
                <a:off x="674175" y="1120200"/>
                <a:ext cx="23850" cy="33675"/>
              </a:xfrm>
              <a:custGeom>
                <a:avLst/>
                <a:gdLst/>
                <a:ahLst/>
                <a:cxnLst/>
                <a:rect l="l" t="t" r="r" b="b"/>
                <a:pathLst>
                  <a:path w="954" h="1347" extrusionOk="0">
                    <a:moveTo>
                      <a:pt x="1" y="1"/>
                    </a:moveTo>
                    <a:lnTo>
                      <a:pt x="1" y="1346"/>
                    </a:lnTo>
                    <a:lnTo>
                      <a:pt x="953" y="1346"/>
                    </a:lnTo>
                    <a:lnTo>
                      <a:pt x="9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4"/>
              <p:cNvSpPr/>
              <p:nvPr/>
            </p:nvSpPr>
            <p:spPr>
              <a:xfrm>
                <a:off x="686375" y="1096400"/>
                <a:ext cx="23250" cy="79800"/>
              </a:xfrm>
              <a:custGeom>
                <a:avLst/>
                <a:gdLst/>
                <a:ahLst/>
                <a:cxnLst/>
                <a:rect l="l" t="t" r="r" b="b"/>
                <a:pathLst>
                  <a:path w="930" h="3192" extrusionOk="0">
                    <a:moveTo>
                      <a:pt x="465" y="0"/>
                    </a:moveTo>
                    <a:cubicBezTo>
                      <a:pt x="203" y="0"/>
                      <a:pt x="1" y="203"/>
                      <a:pt x="1" y="465"/>
                    </a:cubicBezTo>
                    <a:lnTo>
                      <a:pt x="1" y="2727"/>
                    </a:lnTo>
                    <a:cubicBezTo>
                      <a:pt x="1" y="2977"/>
                      <a:pt x="203" y="3191"/>
                      <a:pt x="465" y="3191"/>
                    </a:cubicBezTo>
                    <a:cubicBezTo>
                      <a:pt x="715" y="3191"/>
                      <a:pt x="930" y="2977"/>
                      <a:pt x="930" y="2727"/>
                    </a:cubicBezTo>
                    <a:lnTo>
                      <a:pt x="930" y="465"/>
                    </a:lnTo>
                    <a:cubicBezTo>
                      <a:pt x="930" y="203"/>
                      <a:pt x="71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4"/>
              <p:cNvSpPr/>
              <p:nvPr/>
            </p:nvSpPr>
            <p:spPr>
              <a:xfrm>
                <a:off x="583400" y="1108900"/>
                <a:ext cx="55675" cy="55675"/>
              </a:xfrm>
              <a:custGeom>
                <a:avLst/>
                <a:gdLst/>
                <a:ahLst/>
                <a:cxnLst/>
                <a:rect l="l" t="t" r="r" b="b"/>
                <a:pathLst>
                  <a:path w="2227" h="2227" extrusionOk="0">
                    <a:moveTo>
                      <a:pt x="1119" y="0"/>
                    </a:moveTo>
                    <a:cubicBezTo>
                      <a:pt x="500" y="0"/>
                      <a:pt x="0" y="500"/>
                      <a:pt x="0" y="1108"/>
                    </a:cubicBezTo>
                    <a:cubicBezTo>
                      <a:pt x="0" y="1727"/>
                      <a:pt x="500" y="2227"/>
                      <a:pt x="1119" y="2227"/>
                    </a:cubicBezTo>
                    <a:cubicBezTo>
                      <a:pt x="1727" y="2227"/>
                      <a:pt x="2227" y="1727"/>
                      <a:pt x="2227" y="1108"/>
                    </a:cubicBezTo>
                    <a:cubicBezTo>
                      <a:pt x="2227" y="500"/>
                      <a:pt x="1727" y="0"/>
                      <a:pt x="1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4"/>
              <p:cNvSpPr/>
              <p:nvPr/>
            </p:nvSpPr>
            <p:spPr>
              <a:xfrm>
                <a:off x="583400" y="1108900"/>
                <a:ext cx="28000" cy="55675"/>
              </a:xfrm>
              <a:custGeom>
                <a:avLst/>
                <a:gdLst/>
                <a:ahLst/>
                <a:cxnLst/>
                <a:rect l="l" t="t" r="r" b="b"/>
                <a:pathLst>
                  <a:path w="1120" h="2227" extrusionOk="0">
                    <a:moveTo>
                      <a:pt x="1119" y="0"/>
                    </a:moveTo>
                    <a:cubicBezTo>
                      <a:pt x="500" y="0"/>
                      <a:pt x="0" y="500"/>
                      <a:pt x="0" y="1108"/>
                    </a:cubicBezTo>
                    <a:cubicBezTo>
                      <a:pt x="0" y="1727"/>
                      <a:pt x="500" y="2227"/>
                      <a:pt x="1119" y="2227"/>
                    </a:cubicBezTo>
                    <a:lnTo>
                      <a:pt x="11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4"/>
              <p:cNvSpPr/>
              <p:nvPr/>
            </p:nvSpPr>
            <p:spPr>
              <a:xfrm>
                <a:off x="697400" y="1021375"/>
                <a:ext cx="279525" cy="236975"/>
              </a:xfrm>
              <a:custGeom>
                <a:avLst/>
                <a:gdLst/>
                <a:ahLst/>
                <a:cxnLst/>
                <a:rect l="l" t="t" r="r" b="b"/>
                <a:pathLst>
                  <a:path w="11181" h="9479" extrusionOk="0">
                    <a:moveTo>
                      <a:pt x="1084" y="1"/>
                    </a:moveTo>
                    <a:cubicBezTo>
                      <a:pt x="489" y="1"/>
                      <a:pt x="0" y="477"/>
                      <a:pt x="0" y="1084"/>
                    </a:cubicBezTo>
                    <a:lnTo>
                      <a:pt x="0" y="8395"/>
                    </a:lnTo>
                    <a:cubicBezTo>
                      <a:pt x="0" y="8990"/>
                      <a:pt x="489" y="9478"/>
                      <a:pt x="1084" y="9478"/>
                    </a:cubicBezTo>
                    <a:lnTo>
                      <a:pt x="10097" y="9478"/>
                    </a:lnTo>
                    <a:cubicBezTo>
                      <a:pt x="10692" y="9478"/>
                      <a:pt x="11180" y="8990"/>
                      <a:pt x="11180" y="8395"/>
                    </a:cubicBezTo>
                    <a:lnTo>
                      <a:pt x="11180" y="1084"/>
                    </a:lnTo>
                    <a:cubicBezTo>
                      <a:pt x="11180" y="477"/>
                      <a:pt x="10692" y="1"/>
                      <a:pt x="10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4"/>
              <p:cNvSpPr/>
              <p:nvPr/>
            </p:nvSpPr>
            <p:spPr>
              <a:xfrm>
                <a:off x="723000" y="1160975"/>
                <a:ext cx="228325" cy="72075"/>
              </a:xfrm>
              <a:custGeom>
                <a:avLst/>
                <a:gdLst/>
                <a:ahLst/>
                <a:cxnLst/>
                <a:rect l="l" t="t" r="r" b="b"/>
                <a:pathLst>
                  <a:path w="9133" h="2883" extrusionOk="0">
                    <a:moveTo>
                      <a:pt x="1381" y="1"/>
                    </a:moveTo>
                    <a:cubicBezTo>
                      <a:pt x="619" y="1"/>
                      <a:pt x="0" y="644"/>
                      <a:pt x="0" y="1442"/>
                    </a:cubicBezTo>
                    <a:cubicBezTo>
                      <a:pt x="0" y="2227"/>
                      <a:pt x="619" y="2882"/>
                      <a:pt x="1381" y="2882"/>
                    </a:cubicBezTo>
                    <a:lnTo>
                      <a:pt x="7739" y="2882"/>
                    </a:lnTo>
                    <a:cubicBezTo>
                      <a:pt x="8513" y="2882"/>
                      <a:pt x="9132" y="2227"/>
                      <a:pt x="9132" y="1442"/>
                    </a:cubicBezTo>
                    <a:cubicBezTo>
                      <a:pt x="9132" y="644"/>
                      <a:pt x="8513" y="1"/>
                      <a:pt x="7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4"/>
              <p:cNvSpPr/>
              <p:nvPr/>
            </p:nvSpPr>
            <p:spPr>
              <a:xfrm>
                <a:off x="750650" y="1078700"/>
                <a:ext cx="65525" cy="58175"/>
              </a:xfrm>
              <a:custGeom>
                <a:avLst/>
                <a:gdLst/>
                <a:ahLst/>
                <a:cxnLst/>
                <a:rect l="l" t="t" r="r" b="b"/>
                <a:pathLst>
                  <a:path w="2621" h="2327" extrusionOk="0">
                    <a:moveTo>
                      <a:pt x="489" y="1"/>
                    </a:moveTo>
                    <a:cubicBezTo>
                      <a:pt x="230" y="1"/>
                      <a:pt x="1" y="339"/>
                      <a:pt x="240" y="577"/>
                    </a:cubicBezTo>
                    <a:cubicBezTo>
                      <a:pt x="787" y="1125"/>
                      <a:pt x="1335" y="1697"/>
                      <a:pt x="1895" y="2232"/>
                    </a:cubicBezTo>
                    <a:cubicBezTo>
                      <a:pt x="1966" y="2299"/>
                      <a:pt x="2046" y="2327"/>
                      <a:pt x="2122" y="2327"/>
                    </a:cubicBezTo>
                    <a:cubicBezTo>
                      <a:pt x="2389" y="2327"/>
                      <a:pt x="2621" y="1987"/>
                      <a:pt x="2371" y="1756"/>
                    </a:cubicBezTo>
                    <a:cubicBezTo>
                      <a:pt x="1811" y="1220"/>
                      <a:pt x="1264" y="649"/>
                      <a:pt x="716" y="101"/>
                    </a:cubicBezTo>
                    <a:cubicBezTo>
                      <a:pt x="645" y="30"/>
                      <a:pt x="566"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4"/>
              <p:cNvSpPr/>
              <p:nvPr/>
            </p:nvSpPr>
            <p:spPr>
              <a:xfrm>
                <a:off x="750375" y="1078700"/>
                <a:ext cx="65525" cy="58175"/>
              </a:xfrm>
              <a:custGeom>
                <a:avLst/>
                <a:gdLst/>
                <a:ahLst/>
                <a:cxnLst/>
                <a:rect l="l" t="t" r="r" b="b"/>
                <a:pathLst>
                  <a:path w="2621" h="2327" extrusionOk="0">
                    <a:moveTo>
                      <a:pt x="2133" y="1"/>
                    </a:moveTo>
                    <a:cubicBezTo>
                      <a:pt x="2056" y="1"/>
                      <a:pt x="1976" y="30"/>
                      <a:pt x="1906" y="101"/>
                    </a:cubicBezTo>
                    <a:cubicBezTo>
                      <a:pt x="1358" y="649"/>
                      <a:pt x="810" y="1220"/>
                      <a:pt x="251" y="1756"/>
                    </a:cubicBezTo>
                    <a:cubicBezTo>
                      <a:pt x="1" y="1987"/>
                      <a:pt x="240" y="2327"/>
                      <a:pt x="504" y="2327"/>
                    </a:cubicBezTo>
                    <a:cubicBezTo>
                      <a:pt x="580" y="2327"/>
                      <a:pt x="658" y="2299"/>
                      <a:pt x="727" y="2232"/>
                    </a:cubicBezTo>
                    <a:cubicBezTo>
                      <a:pt x="1287" y="1697"/>
                      <a:pt x="1834" y="1125"/>
                      <a:pt x="2382" y="577"/>
                    </a:cubicBezTo>
                    <a:cubicBezTo>
                      <a:pt x="2621" y="339"/>
                      <a:pt x="2392"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4"/>
              <p:cNvSpPr/>
              <p:nvPr/>
            </p:nvSpPr>
            <p:spPr>
              <a:xfrm>
                <a:off x="854550" y="1078700"/>
                <a:ext cx="65525" cy="58175"/>
              </a:xfrm>
              <a:custGeom>
                <a:avLst/>
                <a:gdLst/>
                <a:ahLst/>
                <a:cxnLst/>
                <a:rect l="l" t="t" r="r" b="b"/>
                <a:pathLst>
                  <a:path w="2621" h="2327" extrusionOk="0">
                    <a:moveTo>
                      <a:pt x="488" y="1"/>
                    </a:moveTo>
                    <a:cubicBezTo>
                      <a:pt x="229" y="1"/>
                      <a:pt x="0" y="339"/>
                      <a:pt x="239" y="577"/>
                    </a:cubicBezTo>
                    <a:cubicBezTo>
                      <a:pt x="787" y="1125"/>
                      <a:pt x="1334" y="1697"/>
                      <a:pt x="1894" y="2232"/>
                    </a:cubicBezTo>
                    <a:cubicBezTo>
                      <a:pt x="1963" y="2299"/>
                      <a:pt x="2041" y="2327"/>
                      <a:pt x="2117" y="2327"/>
                    </a:cubicBezTo>
                    <a:cubicBezTo>
                      <a:pt x="2381" y="2327"/>
                      <a:pt x="2620" y="1987"/>
                      <a:pt x="2370" y="1756"/>
                    </a:cubicBezTo>
                    <a:cubicBezTo>
                      <a:pt x="1811" y="1220"/>
                      <a:pt x="1263" y="649"/>
                      <a:pt x="715" y="101"/>
                    </a:cubicBezTo>
                    <a:cubicBezTo>
                      <a:pt x="644" y="30"/>
                      <a:pt x="56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4"/>
              <p:cNvSpPr/>
              <p:nvPr/>
            </p:nvSpPr>
            <p:spPr>
              <a:xfrm>
                <a:off x="854275" y="1078700"/>
                <a:ext cx="65500" cy="58175"/>
              </a:xfrm>
              <a:custGeom>
                <a:avLst/>
                <a:gdLst/>
                <a:ahLst/>
                <a:cxnLst/>
                <a:rect l="l" t="t" r="r" b="b"/>
                <a:pathLst>
                  <a:path w="2620" h="2327" extrusionOk="0">
                    <a:moveTo>
                      <a:pt x="2132" y="1"/>
                    </a:moveTo>
                    <a:cubicBezTo>
                      <a:pt x="2055" y="1"/>
                      <a:pt x="1976" y="30"/>
                      <a:pt x="1905" y="101"/>
                    </a:cubicBezTo>
                    <a:cubicBezTo>
                      <a:pt x="1357" y="649"/>
                      <a:pt x="810" y="1220"/>
                      <a:pt x="250" y="1756"/>
                    </a:cubicBezTo>
                    <a:cubicBezTo>
                      <a:pt x="0" y="1987"/>
                      <a:pt x="239" y="2327"/>
                      <a:pt x="504" y="2327"/>
                    </a:cubicBezTo>
                    <a:cubicBezTo>
                      <a:pt x="579" y="2327"/>
                      <a:pt x="657" y="2299"/>
                      <a:pt x="726" y="2232"/>
                    </a:cubicBezTo>
                    <a:cubicBezTo>
                      <a:pt x="1286" y="1697"/>
                      <a:pt x="1834" y="1125"/>
                      <a:pt x="2381" y="577"/>
                    </a:cubicBezTo>
                    <a:cubicBezTo>
                      <a:pt x="2620" y="339"/>
                      <a:pt x="2391"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4"/>
              <p:cNvSpPr/>
              <p:nvPr/>
            </p:nvSpPr>
            <p:spPr>
              <a:xfrm>
                <a:off x="734900" y="1170500"/>
                <a:ext cx="28000" cy="53025"/>
              </a:xfrm>
              <a:custGeom>
                <a:avLst/>
                <a:gdLst/>
                <a:ahLst/>
                <a:cxnLst/>
                <a:rect l="l" t="t" r="r" b="b"/>
                <a:pathLst>
                  <a:path w="1120" h="2121" extrusionOk="0">
                    <a:moveTo>
                      <a:pt x="1060" y="1"/>
                    </a:moveTo>
                    <a:cubicBezTo>
                      <a:pt x="477" y="1"/>
                      <a:pt x="1" y="477"/>
                      <a:pt x="1" y="1061"/>
                    </a:cubicBezTo>
                    <a:cubicBezTo>
                      <a:pt x="1" y="1644"/>
                      <a:pt x="477" y="2120"/>
                      <a:pt x="1060" y="2120"/>
                    </a:cubicBezTo>
                    <a:lnTo>
                      <a:pt x="1120" y="2120"/>
                    </a:lnTo>
                    <a:lnTo>
                      <a:pt x="1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4"/>
              <p:cNvSpPr/>
              <p:nvPr/>
            </p:nvSpPr>
            <p:spPr>
              <a:xfrm>
                <a:off x="762875"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4"/>
              <p:cNvSpPr/>
              <p:nvPr/>
            </p:nvSpPr>
            <p:spPr>
              <a:xfrm>
                <a:off x="800100" y="1170500"/>
                <a:ext cx="37225" cy="53025"/>
              </a:xfrm>
              <a:custGeom>
                <a:avLst/>
                <a:gdLst/>
                <a:ahLst/>
                <a:cxnLst/>
                <a:rect l="l" t="t" r="r" b="b"/>
                <a:pathLst>
                  <a:path w="1489" h="2121" extrusionOk="0">
                    <a:moveTo>
                      <a:pt x="0" y="1"/>
                    </a:moveTo>
                    <a:lnTo>
                      <a:pt x="0" y="2120"/>
                    </a:lnTo>
                    <a:lnTo>
                      <a:pt x="1488" y="2120"/>
                    </a:lnTo>
                    <a:lnTo>
                      <a:pt x="14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4"/>
              <p:cNvSpPr/>
              <p:nvPr/>
            </p:nvSpPr>
            <p:spPr>
              <a:xfrm>
                <a:off x="874200"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4"/>
              <p:cNvSpPr/>
              <p:nvPr/>
            </p:nvSpPr>
            <p:spPr>
              <a:xfrm>
                <a:off x="911400" y="1170500"/>
                <a:ext cx="28025" cy="53025"/>
              </a:xfrm>
              <a:custGeom>
                <a:avLst/>
                <a:gdLst/>
                <a:ahLst/>
                <a:cxnLst/>
                <a:rect l="l" t="t" r="r" b="b"/>
                <a:pathLst>
                  <a:path w="1121" h="2121" extrusionOk="0">
                    <a:moveTo>
                      <a:pt x="1" y="1"/>
                    </a:moveTo>
                    <a:lnTo>
                      <a:pt x="1" y="2120"/>
                    </a:lnTo>
                    <a:lnTo>
                      <a:pt x="60" y="2120"/>
                    </a:lnTo>
                    <a:cubicBezTo>
                      <a:pt x="644" y="2120"/>
                      <a:pt x="1120" y="1644"/>
                      <a:pt x="1120" y="1061"/>
                    </a:cubicBezTo>
                    <a:cubicBezTo>
                      <a:pt x="1120" y="465"/>
                      <a:pt x="644"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4"/>
              <p:cNvSpPr/>
              <p:nvPr/>
            </p:nvSpPr>
            <p:spPr>
              <a:xfrm>
                <a:off x="837300" y="1170500"/>
                <a:ext cx="36925" cy="53025"/>
              </a:xfrm>
              <a:custGeom>
                <a:avLst/>
                <a:gdLst/>
                <a:ahLst/>
                <a:cxnLst/>
                <a:rect l="l" t="t" r="r" b="b"/>
                <a:pathLst>
                  <a:path w="1477" h="2121" extrusionOk="0">
                    <a:moveTo>
                      <a:pt x="0" y="1"/>
                    </a:moveTo>
                    <a:lnTo>
                      <a:pt x="0" y="2120"/>
                    </a:lnTo>
                    <a:lnTo>
                      <a:pt x="1477" y="2120"/>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4"/>
              <p:cNvSpPr/>
              <p:nvPr/>
            </p:nvSpPr>
            <p:spPr>
              <a:xfrm>
                <a:off x="667025" y="1279450"/>
                <a:ext cx="339950" cy="42300"/>
              </a:xfrm>
              <a:custGeom>
                <a:avLst/>
                <a:gdLst/>
                <a:ahLst/>
                <a:cxnLst/>
                <a:rect l="l" t="t" r="r" b="b"/>
                <a:pathLst>
                  <a:path w="13598" h="1692" extrusionOk="0">
                    <a:moveTo>
                      <a:pt x="1" y="1"/>
                    </a:moveTo>
                    <a:lnTo>
                      <a:pt x="1" y="1691"/>
                    </a:lnTo>
                    <a:lnTo>
                      <a:pt x="13598" y="1691"/>
                    </a:lnTo>
                    <a:lnTo>
                      <a:pt x="13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4"/>
              <p:cNvSpPr/>
              <p:nvPr/>
            </p:nvSpPr>
            <p:spPr>
              <a:xfrm>
                <a:off x="667025" y="1301775"/>
                <a:ext cx="339950" cy="18775"/>
              </a:xfrm>
              <a:custGeom>
                <a:avLst/>
                <a:gdLst/>
                <a:ahLst/>
                <a:cxnLst/>
                <a:rect l="l" t="t" r="r" b="b"/>
                <a:pathLst>
                  <a:path w="13598" h="751" extrusionOk="0">
                    <a:moveTo>
                      <a:pt x="1" y="1"/>
                    </a:moveTo>
                    <a:lnTo>
                      <a:pt x="1" y="751"/>
                    </a:lnTo>
                    <a:lnTo>
                      <a:pt x="13598" y="751"/>
                    </a:lnTo>
                    <a:lnTo>
                      <a:pt x="135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4"/>
              <p:cNvSpPr/>
              <p:nvPr/>
            </p:nvSpPr>
            <p:spPr>
              <a:xfrm>
                <a:off x="738175" y="1405350"/>
                <a:ext cx="197975" cy="112850"/>
              </a:xfrm>
              <a:custGeom>
                <a:avLst/>
                <a:gdLst/>
                <a:ahLst/>
                <a:cxnLst/>
                <a:rect l="l" t="t" r="r" b="b"/>
                <a:pathLst>
                  <a:path w="7919" h="4514" extrusionOk="0">
                    <a:moveTo>
                      <a:pt x="1477" y="1"/>
                    </a:moveTo>
                    <a:cubicBezTo>
                      <a:pt x="667" y="1"/>
                      <a:pt x="1" y="668"/>
                      <a:pt x="1" y="1477"/>
                    </a:cubicBezTo>
                    <a:lnTo>
                      <a:pt x="1" y="3037"/>
                    </a:lnTo>
                    <a:cubicBezTo>
                      <a:pt x="1" y="3847"/>
                      <a:pt x="667" y="4513"/>
                      <a:pt x="1477" y="4513"/>
                    </a:cubicBezTo>
                    <a:lnTo>
                      <a:pt x="6442" y="4513"/>
                    </a:lnTo>
                    <a:cubicBezTo>
                      <a:pt x="7251" y="4513"/>
                      <a:pt x="7918" y="3847"/>
                      <a:pt x="7918" y="3037"/>
                    </a:cubicBezTo>
                    <a:lnTo>
                      <a:pt x="7918" y="1477"/>
                    </a:lnTo>
                    <a:cubicBezTo>
                      <a:pt x="7918" y="668"/>
                      <a:pt x="7251" y="1"/>
                      <a:pt x="6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4"/>
              <p:cNvSpPr/>
              <p:nvPr/>
            </p:nvSpPr>
            <p:spPr>
              <a:xfrm>
                <a:off x="738175" y="1348200"/>
                <a:ext cx="37225" cy="36950"/>
              </a:xfrm>
              <a:custGeom>
                <a:avLst/>
                <a:gdLst/>
                <a:ahLst/>
                <a:cxnLst/>
                <a:rect l="l" t="t" r="r" b="b"/>
                <a:pathLst>
                  <a:path w="1489" h="1478" extrusionOk="0">
                    <a:moveTo>
                      <a:pt x="739" y="1"/>
                    </a:moveTo>
                    <a:cubicBezTo>
                      <a:pt x="334" y="1"/>
                      <a:pt x="1" y="334"/>
                      <a:pt x="1" y="739"/>
                    </a:cubicBezTo>
                    <a:cubicBezTo>
                      <a:pt x="1" y="1144"/>
                      <a:pt x="334" y="1477"/>
                      <a:pt x="739" y="1477"/>
                    </a:cubicBezTo>
                    <a:cubicBezTo>
                      <a:pt x="1155" y="1477"/>
                      <a:pt x="1489" y="1144"/>
                      <a:pt x="1489" y="739"/>
                    </a:cubicBezTo>
                    <a:cubicBezTo>
                      <a:pt x="1489" y="334"/>
                      <a:pt x="1155" y="1"/>
                      <a:pt x="7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4"/>
              <p:cNvSpPr/>
              <p:nvPr/>
            </p:nvSpPr>
            <p:spPr>
              <a:xfrm>
                <a:off x="808425" y="1348200"/>
                <a:ext cx="127725" cy="36950"/>
              </a:xfrm>
              <a:custGeom>
                <a:avLst/>
                <a:gdLst/>
                <a:ahLst/>
                <a:cxnLst/>
                <a:rect l="l" t="t" r="r" b="b"/>
                <a:pathLst>
                  <a:path w="5109" h="1478" extrusionOk="0">
                    <a:moveTo>
                      <a:pt x="0" y="1"/>
                    </a:moveTo>
                    <a:lnTo>
                      <a:pt x="0" y="1477"/>
                    </a:lnTo>
                    <a:lnTo>
                      <a:pt x="5108" y="1477"/>
                    </a:lnTo>
                    <a:lnTo>
                      <a:pt x="51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4"/>
              <p:cNvSpPr/>
              <p:nvPr/>
            </p:nvSpPr>
            <p:spPr>
              <a:xfrm>
                <a:off x="907250" y="1665800"/>
                <a:ext cx="48250" cy="55100"/>
              </a:xfrm>
              <a:custGeom>
                <a:avLst/>
                <a:gdLst/>
                <a:ahLst/>
                <a:cxnLst/>
                <a:rect l="l" t="t" r="r" b="b"/>
                <a:pathLst>
                  <a:path w="1930" h="2204" extrusionOk="0">
                    <a:moveTo>
                      <a:pt x="965" y="1"/>
                    </a:moveTo>
                    <a:cubicBezTo>
                      <a:pt x="429" y="1"/>
                      <a:pt x="0" y="441"/>
                      <a:pt x="0" y="977"/>
                    </a:cubicBezTo>
                    <a:lnTo>
                      <a:pt x="0" y="1239"/>
                    </a:lnTo>
                    <a:cubicBezTo>
                      <a:pt x="0" y="1775"/>
                      <a:pt x="429" y="2204"/>
                      <a:pt x="965" y="2204"/>
                    </a:cubicBezTo>
                    <a:cubicBezTo>
                      <a:pt x="1500" y="2204"/>
                      <a:pt x="1929" y="1775"/>
                      <a:pt x="1929" y="1239"/>
                    </a:cubicBezTo>
                    <a:lnTo>
                      <a:pt x="1929" y="977"/>
                    </a:lnTo>
                    <a:cubicBezTo>
                      <a:pt x="1929" y="441"/>
                      <a:pt x="1500" y="1"/>
                      <a:pt x="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4"/>
              <p:cNvSpPr/>
              <p:nvPr/>
            </p:nvSpPr>
            <p:spPr>
              <a:xfrm>
                <a:off x="717625" y="1665800"/>
                <a:ext cx="48550" cy="55100"/>
              </a:xfrm>
              <a:custGeom>
                <a:avLst/>
                <a:gdLst/>
                <a:ahLst/>
                <a:cxnLst/>
                <a:rect l="l" t="t" r="r" b="b"/>
                <a:pathLst>
                  <a:path w="1942" h="2204" extrusionOk="0">
                    <a:moveTo>
                      <a:pt x="977" y="1"/>
                    </a:moveTo>
                    <a:cubicBezTo>
                      <a:pt x="442" y="1"/>
                      <a:pt x="1" y="441"/>
                      <a:pt x="1" y="977"/>
                    </a:cubicBezTo>
                    <a:lnTo>
                      <a:pt x="1" y="1239"/>
                    </a:lnTo>
                    <a:cubicBezTo>
                      <a:pt x="1" y="1775"/>
                      <a:pt x="442" y="2204"/>
                      <a:pt x="977" y="2204"/>
                    </a:cubicBezTo>
                    <a:cubicBezTo>
                      <a:pt x="1513" y="2204"/>
                      <a:pt x="1942" y="1775"/>
                      <a:pt x="1942" y="1239"/>
                    </a:cubicBezTo>
                    <a:lnTo>
                      <a:pt x="1942" y="977"/>
                    </a:lnTo>
                    <a:cubicBezTo>
                      <a:pt x="1942" y="441"/>
                      <a:pt x="1513"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4"/>
              <p:cNvSpPr/>
              <p:nvPr/>
            </p:nvSpPr>
            <p:spPr>
              <a:xfrm>
                <a:off x="659600" y="1695575"/>
                <a:ext cx="116100" cy="35750"/>
              </a:xfrm>
              <a:custGeom>
                <a:avLst/>
                <a:gdLst/>
                <a:ahLst/>
                <a:cxnLst/>
                <a:rect l="l" t="t" r="r" b="b"/>
                <a:pathLst>
                  <a:path w="4644" h="1430" extrusionOk="0">
                    <a:moveTo>
                      <a:pt x="0" y="1"/>
                    </a:moveTo>
                    <a:lnTo>
                      <a:pt x="0"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4"/>
              <p:cNvSpPr/>
              <p:nvPr/>
            </p:nvSpPr>
            <p:spPr>
              <a:xfrm>
                <a:off x="898600" y="1695575"/>
                <a:ext cx="116125" cy="35750"/>
              </a:xfrm>
              <a:custGeom>
                <a:avLst/>
                <a:gdLst/>
                <a:ahLst/>
                <a:cxnLst/>
                <a:rect l="l" t="t" r="r" b="b"/>
                <a:pathLst>
                  <a:path w="4645" h="1430" extrusionOk="0">
                    <a:moveTo>
                      <a:pt x="1" y="1"/>
                    </a:moveTo>
                    <a:lnTo>
                      <a:pt x="1"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4"/>
              <p:cNvSpPr/>
              <p:nvPr/>
            </p:nvSpPr>
            <p:spPr>
              <a:xfrm>
                <a:off x="556300" y="1549725"/>
                <a:ext cx="109875" cy="92900"/>
              </a:xfrm>
              <a:custGeom>
                <a:avLst/>
                <a:gdLst/>
                <a:ahLst/>
                <a:cxnLst/>
                <a:rect l="l" t="t" r="r" b="b"/>
                <a:pathLst>
                  <a:path w="4395" h="3716" extrusionOk="0">
                    <a:moveTo>
                      <a:pt x="2192" y="1"/>
                    </a:moveTo>
                    <a:cubicBezTo>
                      <a:pt x="989" y="1"/>
                      <a:pt x="1" y="989"/>
                      <a:pt x="1" y="2191"/>
                    </a:cubicBezTo>
                    <a:lnTo>
                      <a:pt x="1" y="3703"/>
                    </a:lnTo>
                    <a:lnTo>
                      <a:pt x="1168" y="3703"/>
                    </a:lnTo>
                    <a:lnTo>
                      <a:pt x="1168" y="2191"/>
                    </a:lnTo>
                    <a:cubicBezTo>
                      <a:pt x="1168" y="1632"/>
                      <a:pt x="1632" y="1167"/>
                      <a:pt x="2192" y="1167"/>
                    </a:cubicBezTo>
                    <a:cubicBezTo>
                      <a:pt x="2763" y="1167"/>
                      <a:pt x="3227" y="1632"/>
                      <a:pt x="3227" y="2191"/>
                    </a:cubicBezTo>
                    <a:lnTo>
                      <a:pt x="3227" y="3715"/>
                    </a:lnTo>
                    <a:lnTo>
                      <a:pt x="4394" y="3715"/>
                    </a:lnTo>
                    <a:lnTo>
                      <a:pt x="4394" y="2191"/>
                    </a:lnTo>
                    <a:cubicBezTo>
                      <a:pt x="4394"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4"/>
              <p:cNvSpPr/>
              <p:nvPr/>
            </p:nvSpPr>
            <p:spPr>
              <a:xfrm>
                <a:off x="1006950" y="1549725"/>
                <a:ext cx="109575" cy="92900"/>
              </a:xfrm>
              <a:custGeom>
                <a:avLst/>
                <a:gdLst/>
                <a:ahLst/>
                <a:cxnLst/>
                <a:rect l="l" t="t" r="r" b="b"/>
                <a:pathLst>
                  <a:path w="4383" h="3716" extrusionOk="0">
                    <a:moveTo>
                      <a:pt x="2192" y="1"/>
                    </a:moveTo>
                    <a:cubicBezTo>
                      <a:pt x="977" y="1"/>
                      <a:pt x="1" y="989"/>
                      <a:pt x="1" y="2191"/>
                    </a:cubicBezTo>
                    <a:lnTo>
                      <a:pt x="1" y="3703"/>
                    </a:lnTo>
                    <a:lnTo>
                      <a:pt x="1168" y="3703"/>
                    </a:lnTo>
                    <a:lnTo>
                      <a:pt x="1168" y="2191"/>
                    </a:lnTo>
                    <a:cubicBezTo>
                      <a:pt x="1168" y="1632"/>
                      <a:pt x="1632" y="1167"/>
                      <a:pt x="2192" y="1167"/>
                    </a:cubicBezTo>
                    <a:cubicBezTo>
                      <a:pt x="2763" y="1167"/>
                      <a:pt x="3216" y="1632"/>
                      <a:pt x="3216" y="2191"/>
                    </a:cubicBezTo>
                    <a:lnTo>
                      <a:pt x="3216" y="3715"/>
                    </a:lnTo>
                    <a:lnTo>
                      <a:pt x="4382" y="3715"/>
                    </a:lnTo>
                    <a:lnTo>
                      <a:pt x="4382" y="2191"/>
                    </a:lnTo>
                    <a:cubicBezTo>
                      <a:pt x="4382"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12" name="Google Shape;2512;p44"/>
          <p:cNvGrpSpPr/>
          <p:nvPr/>
        </p:nvGrpSpPr>
        <p:grpSpPr>
          <a:xfrm>
            <a:off x="6692516" y="505713"/>
            <a:ext cx="234762" cy="218290"/>
            <a:chOff x="8652775" y="883650"/>
            <a:chExt cx="38125" cy="35450"/>
          </a:xfrm>
        </p:grpSpPr>
        <p:sp>
          <p:nvSpPr>
            <p:cNvPr id="2513" name="Google Shape;2513;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4BE60153-0E24-BAB2-E45E-274D9196AC49}"/>
              </a:ext>
            </a:extLst>
          </p:cNvPr>
          <p:cNvSpPr txBox="1"/>
          <p:nvPr/>
        </p:nvSpPr>
        <p:spPr>
          <a:xfrm>
            <a:off x="2172227" y="567287"/>
            <a:ext cx="3406233" cy="584775"/>
          </a:xfrm>
          <a:prstGeom prst="rect">
            <a:avLst/>
          </a:prstGeom>
          <a:noFill/>
        </p:spPr>
        <p:txBody>
          <a:bodyPr wrap="square" lIns="91440" tIns="45720" rIns="91440" bIns="45720" rtlCol="0" anchor="t">
            <a:spAutoFit/>
          </a:bodyPr>
          <a:lstStyle/>
          <a:p>
            <a:r>
              <a:rPr lang="en-US" sz="3200" b="1" dirty="0">
                <a:solidFill>
                  <a:schemeClr val="accent6"/>
                </a:solidFill>
                <a:latin typeface="Inter"/>
                <a:ea typeface="Inter"/>
              </a:rPr>
              <a:t>4. NRF Module</a:t>
            </a:r>
            <a:endParaRPr lang="en-US" sz="3200" b="1" dirty="0">
              <a:solidFill>
                <a:schemeClr val="accent6"/>
              </a:solidFill>
              <a:latin typeface="Inter" panose="020B0604020202020204" charset="0"/>
              <a:ea typeface="Inter" panose="020B0604020202020204" charset="0"/>
            </a:endParaRPr>
          </a:p>
        </p:txBody>
      </p:sp>
      <p:pic>
        <p:nvPicPr>
          <p:cNvPr id="9" name="Picture 8">
            <a:extLst>
              <a:ext uri="{FF2B5EF4-FFF2-40B4-BE49-F238E27FC236}">
                <a16:creationId xmlns:a16="http://schemas.microsoft.com/office/drawing/2014/main" id="{4B13BE59-8371-877A-F92A-FC22771BAEE6}"/>
              </a:ext>
            </a:extLst>
          </p:cNvPr>
          <p:cNvPicPr>
            <a:picLocks noChangeAspect="1"/>
          </p:cNvPicPr>
          <p:nvPr/>
        </p:nvPicPr>
        <p:blipFill>
          <a:blip r:embed="rId3"/>
          <a:stretch>
            <a:fillRect/>
          </a:stretch>
        </p:blipFill>
        <p:spPr>
          <a:xfrm>
            <a:off x="6874607" y="1131983"/>
            <a:ext cx="1963882" cy="1663326"/>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47B0D56B-DCB5-BA6D-5000-771673D15CE7}"/>
              </a:ext>
            </a:extLst>
          </p:cNvPr>
          <p:cNvSpPr txBox="1"/>
          <p:nvPr/>
        </p:nvSpPr>
        <p:spPr>
          <a:xfrm>
            <a:off x="2547258" y="1630631"/>
            <a:ext cx="3292433"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FFFF"/>
                </a:solidFill>
                <a:latin typeface="Roboto"/>
              </a:rPr>
              <a:t>NRF Module is the most important part in the project as it is responsible for transmitting the signal to the car and without that signal the car cannot move</a:t>
            </a:r>
          </a:p>
        </p:txBody>
      </p:sp>
      <p:pic>
        <p:nvPicPr>
          <p:cNvPr id="3" name="Picture 2" descr="A circuit board with wires&#10;&#10;Description automatically generated">
            <a:extLst>
              <a:ext uri="{FF2B5EF4-FFF2-40B4-BE49-F238E27FC236}">
                <a16:creationId xmlns:a16="http://schemas.microsoft.com/office/drawing/2014/main" id="{2AA2C7BA-E1FE-6087-D56D-A216875CAD97}"/>
              </a:ext>
            </a:extLst>
          </p:cNvPr>
          <p:cNvPicPr>
            <a:picLocks noChangeAspect="1"/>
          </p:cNvPicPr>
          <p:nvPr/>
        </p:nvPicPr>
        <p:blipFill>
          <a:blip r:embed="rId4"/>
          <a:stretch>
            <a:fillRect/>
          </a:stretch>
        </p:blipFill>
        <p:spPr>
          <a:xfrm>
            <a:off x="2168731" y="2926550"/>
            <a:ext cx="2743200" cy="1813907"/>
          </a:xfrm>
          <a:prstGeom prst="rect">
            <a:avLst/>
          </a:prstGeom>
        </p:spPr>
      </p:pic>
      <p:pic>
        <p:nvPicPr>
          <p:cNvPr id="5" name="Picture 4" descr="A circuit board with colorful wires&#10;&#10;Description automatically generated">
            <a:extLst>
              <a:ext uri="{FF2B5EF4-FFF2-40B4-BE49-F238E27FC236}">
                <a16:creationId xmlns:a16="http://schemas.microsoft.com/office/drawing/2014/main" id="{D31A49CC-2333-4567-039C-23AE55FFB017}"/>
              </a:ext>
            </a:extLst>
          </p:cNvPr>
          <p:cNvPicPr>
            <a:picLocks noChangeAspect="1"/>
          </p:cNvPicPr>
          <p:nvPr/>
        </p:nvPicPr>
        <p:blipFill>
          <a:blip r:embed="rId5"/>
          <a:stretch>
            <a:fillRect/>
          </a:stretch>
        </p:blipFill>
        <p:spPr>
          <a:xfrm>
            <a:off x="5011387" y="2928949"/>
            <a:ext cx="3084615" cy="1712620"/>
          </a:xfrm>
          <a:prstGeom prst="rect">
            <a:avLst/>
          </a:prstGeom>
        </p:spPr>
      </p:pic>
    </p:spTree>
    <p:extLst>
      <p:ext uri="{BB962C8B-B14F-4D97-AF65-F5344CB8AC3E}">
        <p14:creationId xmlns:p14="http://schemas.microsoft.com/office/powerpoint/2010/main" val="4140939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8" name="Google Shape;2308;p44"/>
          <p:cNvSpPr txBox="1">
            <a:spLocks noGrp="1"/>
          </p:cNvSpPr>
          <p:nvPr>
            <p:ph type="body" idx="1"/>
          </p:nvPr>
        </p:nvSpPr>
        <p:spPr>
          <a:xfrm>
            <a:off x="2449606" y="1761294"/>
            <a:ext cx="3740100" cy="1293001"/>
          </a:xfrm>
          <a:prstGeom prst="rect">
            <a:avLst/>
          </a:prstGeom>
        </p:spPr>
        <p:txBody>
          <a:bodyPr spcFirstLastPara="1" wrap="square" lIns="91425" tIns="91425" rIns="91425" bIns="91425" anchor="t" anchorCtr="0">
            <a:noAutofit/>
          </a:bodyPr>
          <a:lstStyle/>
          <a:p>
            <a:pPr marL="0" indent="0">
              <a:buNone/>
            </a:pPr>
            <a:r>
              <a:rPr lang="en-US" sz="1200" dirty="0"/>
              <a:t>The ADXL335 is a popular analog accelerometer sensor produced by Analog Devices. It is designed to measure acceleration in three axes (X, Y, and Z)</a:t>
            </a:r>
          </a:p>
          <a:p>
            <a:pPr marL="0" indent="0">
              <a:buNone/>
            </a:pPr>
            <a:endParaRPr lang="en-US" sz="1200" dirty="0"/>
          </a:p>
          <a:p>
            <a:pPr marL="0" indent="0">
              <a:buNone/>
            </a:pPr>
            <a:r>
              <a:rPr lang="en-US" sz="1200" dirty="0"/>
              <a:t>The ADXL335 accelerometer works based on the principle of measuring the capacitance changes within tiny MEMS (Micro-Electro-Mechanical Systems) structures when subjected to acceleration. When the sensor experiences acceleration, the MEMS structures move, causing a change in capacitance, which is then converted into an analog voltage proportional to the acceleration</a:t>
            </a:r>
            <a:r>
              <a:rPr lang="en-US" sz="1200" dirty="0">
                <a:solidFill>
                  <a:srgbClr val="D1D5DB"/>
                </a:solidFill>
              </a:rPr>
              <a:t>.</a:t>
            </a:r>
            <a:endParaRPr lang="en-US" dirty="0"/>
          </a:p>
        </p:txBody>
      </p:sp>
      <p:grpSp>
        <p:nvGrpSpPr>
          <p:cNvPr id="2309" name="Google Shape;2309;p44"/>
          <p:cNvGrpSpPr/>
          <p:nvPr/>
        </p:nvGrpSpPr>
        <p:grpSpPr>
          <a:xfrm rot="866130">
            <a:off x="249590" y="-264931"/>
            <a:ext cx="1498719" cy="2192273"/>
            <a:chOff x="1463275" y="2373500"/>
            <a:chExt cx="484900" cy="711125"/>
          </a:xfrm>
        </p:grpSpPr>
        <p:sp>
          <p:nvSpPr>
            <p:cNvPr id="2310" name="Google Shape;2310;p44"/>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1" name="Google Shape;2311;p44"/>
            <p:cNvGrpSpPr/>
            <p:nvPr/>
          </p:nvGrpSpPr>
          <p:grpSpPr>
            <a:xfrm>
              <a:off x="1463275" y="2373500"/>
              <a:ext cx="484900" cy="711125"/>
              <a:chOff x="1463275" y="1021100"/>
              <a:chExt cx="484900" cy="711125"/>
            </a:xfrm>
          </p:grpSpPr>
          <p:sp>
            <p:nvSpPr>
              <p:cNvPr id="2312" name="Google Shape;2312;p44"/>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9" name="Google Shape;2439;p44"/>
          <p:cNvGrpSpPr/>
          <p:nvPr/>
        </p:nvGrpSpPr>
        <p:grpSpPr>
          <a:xfrm>
            <a:off x="1495179" y="2021000"/>
            <a:ext cx="234762" cy="218290"/>
            <a:chOff x="8652775" y="883650"/>
            <a:chExt cx="38125" cy="35450"/>
          </a:xfrm>
        </p:grpSpPr>
        <p:sp>
          <p:nvSpPr>
            <p:cNvPr id="2440" name="Google Shape;2440;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4" name="Google Shape;2444;p44"/>
          <p:cNvGrpSpPr/>
          <p:nvPr/>
        </p:nvGrpSpPr>
        <p:grpSpPr>
          <a:xfrm>
            <a:off x="7410016" y="2370538"/>
            <a:ext cx="234762" cy="218290"/>
            <a:chOff x="8652775" y="883650"/>
            <a:chExt cx="38125" cy="35450"/>
          </a:xfrm>
        </p:grpSpPr>
        <p:sp>
          <p:nvSpPr>
            <p:cNvPr id="2445" name="Google Shape;2445;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44"/>
          <p:cNvGrpSpPr/>
          <p:nvPr/>
        </p:nvGrpSpPr>
        <p:grpSpPr>
          <a:xfrm rot="-807566">
            <a:off x="-107205" y="2647553"/>
            <a:ext cx="1827102" cy="2315108"/>
            <a:chOff x="4700075" y="3262363"/>
            <a:chExt cx="560525" cy="710238"/>
          </a:xfrm>
        </p:grpSpPr>
        <p:sp>
          <p:nvSpPr>
            <p:cNvPr id="2449" name="Google Shape;2449;p44"/>
            <p:cNvSpPr/>
            <p:nvPr/>
          </p:nvSpPr>
          <p:spPr>
            <a:xfrm>
              <a:off x="4700075" y="3262375"/>
              <a:ext cx="560525" cy="710225"/>
            </a:xfrm>
            <a:custGeom>
              <a:avLst/>
              <a:gdLst/>
              <a:ahLst/>
              <a:cxnLst/>
              <a:rect l="l" t="t" r="r" b="b"/>
              <a:pathLst>
                <a:path w="22421" h="28409" extrusionOk="0">
                  <a:moveTo>
                    <a:pt x="6728" y="0"/>
                  </a:moveTo>
                  <a:cubicBezTo>
                    <a:pt x="6121" y="0"/>
                    <a:pt x="5632" y="488"/>
                    <a:pt x="5632" y="1084"/>
                  </a:cubicBezTo>
                  <a:lnTo>
                    <a:pt x="5632" y="3000"/>
                  </a:lnTo>
                  <a:cubicBezTo>
                    <a:pt x="5394" y="3012"/>
                    <a:pt x="5204" y="3215"/>
                    <a:pt x="5204" y="3465"/>
                  </a:cubicBezTo>
                  <a:lnTo>
                    <a:pt x="5204" y="3953"/>
                  </a:lnTo>
                  <a:lnTo>
                    <a:pt x="4716" y="3953"/>
                  </a:lnTo>
                  <a:lnTo>
                    <a:pt x="4716" y="4286"/>
                  </a:lnTo>
                  <a:lnTo>
                    <a:pt x="3263" y="4286"/>
                  </a:lnTo>
                  <a:cubicBezTo>
                    <a:pt x="3120" y="3834"/>
                    <a:pt x="2692" y="3501"/>
                    <a:pt x="2192" y="3501"/>
                  </a:cubicBezTo>
                  <a:cubicBezTo>
                    <a:pt x="1584" y="3501"/>
                    <a:pt x="1084" y="4001"/>
                    <a:pt x="1084" y="4608"/>
                  </a:cubicBezTo>
                  <a:cubicBezTo>
                    <a:pt x="1084" y="5227"/>
                    <a:pt x="1572" y="5727"/>
                    <a:pt x="2192" y="5727"/>
                  </a:cubicBezTo>
                  <a:cubicBezTo>
                    <a:pt x="2692" y="5727"/>
                    <a:pt x="3108" y="5406"/>
                    <a:pt x="3251" y="4953"/>
                  </a:cubicBezTo>
                  <a:lnTo>
                    <a:pt x="4716" y="4953"/>
                  </a:lnTo>
                  <a:lnTo>
                    <a:pt x="4716" y="5298"/>
                  </a:lnTo>
                  <a:lnTo>
                    <a:pt x="5192" y="5298"/>
                  </a:lnTo>
                  <a:lnTo>
                    <a:pt x="5192" y="5727"/>
                  </a:lnTo>
                  <a:cubicBezTo>
                    <a:pt x="5192" y="5977"/>
                    <a:pt x="5394" y="6179"/>
                    <a:pt x="5632" y="6191"/>
                  </a:cubicBezTo>
                  <a:lnTo>
                    <a:pt x="5632" y="8394"/>
                  </a:lnTo>
                  <a:cubicBezTo>
                    <a:pt x="5632" y="8989"/>
                    <a:pt x="6121" y="9477"/>
                    <a:pt x="6728" y="9477"/>
                  </a:cubicBezTo>
                  <a:lnTo>
                    <a:pt x="9300" y="9477"/>
                  </a:lnTo>
                  <a:lnTo>
                    <a:pt x="9300" y="10323"/>
                  </a:lnTo>
                  <a:lnTo>
                    <a:pt x="4442" y="10323"/>
                  </a:lnTo>
                  <a:lnTo>
                    <a:pt x="4442" y="11216"/>
                  </a:lnTo>
                  <a:lnTo>
                    <a:pt x="4442" y="11966"/>
                  </a:lnTo>
                  <a:lnTo>
                    <a:pt x="4442" y="12013"/>
                  </a:lnTo>
                  <a:lnTo>
                    <a:pt x="5609" y="12013"/>
                  </a:lnTo>
                  <a:cubicBezTo>
                    <a:pt x="5251" y="12204"/>
                    <a:pt x="4906" y="12430"/>
                    <a:pt x="4585" y="12692"/>
                  </a:cubicBezTo>
                  <a:cubicBezTo>
                    <a:pt x="4358" y="12871"/>
                    <a:pt x="4132" y="13061"/>
                    <a:pt x="3930" y="13264"/>
                  </a:cubicBezTo>
                  <a:cubicBezTo>
                    <a:pt x="3739" y="13454"/>
                    <a:pt x="3573" y="13645"/>
                    <a:pt x="3418" y="13847"/>
                  </a:cubicBezTo>
                  <a:cubicBezTo>
                    <a:pt x="3037" y="14323"/>
                    <a:pt x="2739" y="14823"/>
                    <a:pt x="2513" y="15359"/>
                  </a:cubicBezTo>
                  <a:cubicBezTo>
                    <a:pt x="2275" y="15895"/>
                    <a:pt x="2108" y="16466"/>
                    <a:pt x="1977" y="17050"/>
                  </a:cubicBezTo>
                  <a:cubicBezTo>
                    <a:pt x="1846" y="17681"/>
                    <a:pt x="1775" y="18324"/>
                    <a:pt x="1727" y="18979"/>
                  </a:cubicBezTo>
                  <a:cubicBezTo>
                    <a:pt x="1680" y="19610"/>
                    <a:pt x="1668" y="20241"/>
                    <a:pt x="1668" y="20872"/>
                  </a:cubicBezTo>
                  <a:cubicBezTo>
                    <a:pt x="1668" y="20979"/>
                    <a:pt x="1668" y="21098"/>
                    <a:pt x="1668" y="21205"/>
                  </a:cubicBezTo>
                  <a:cubicBezTo>
                    <a:pt x="715" y="21443"/>
                    <a:pt x="1" y="22300"/>
                    <a:pt x="1" y="23336"/>
                  </a:cubicBezTo>
                  <a:lnTo>
                    <a:pt x="1" y="24848"/>
                  </a:lnTo>
                  <a:lnTo>
                    <a:pt x="1168" y="24848"/>
                  </a:lnTo>
                  <a:lnTo>
                    <a:pt x="1168" y="23324"/>
                  </a:lnTo>
                  <a:cubicBezTo>
                    <a:pt x="1168" y="22765"/>
                    <a:pt x="1632" y="22300"/>
                    <a:pt x="2192" y="22300"/>
                  </a:cubicBezTo>
                  <a:cubicBezTo>
                    <a:pt x="2763" y="22300"/>
                    <a:pt x="3227" y="22765"/>
                    <a:pt x="3227" y="23324"/>
                  </a:cubicBezTo>
                  <a:lnTo>
                    <a:pt x="3227" y="24836"/>
                  </a:lnTo>
                  <a:lnTo>
                    <a:pt x="4394" y="24836"/>
                  </a:lnTo>
                  <a:lnTo>
                    <a:pt x="4394" y="23324"/>
                  </a:lnTo>
                  <a:cubicBezTo>
                    <a:pt x="4394" y="22336"/>
                    <a:pt x="3739" y="21503"/>
                    <a:pt x="2834" y="21229"/>
                  </a:cubicBezTo>
                  <a:lnTo>
                    <a:pt x="2834" y="20860"/>
                  </a:lnTo>
                  <a:cubicBezTo>
                    <a:pt x="2834" y="20276"/>
                    <a:pt x="2846" y="19681"/>
                    <a:pt x="2882" y="19098"/>
                  </a:cubicBezTo>
                  <a:cubicBezTo>
                    <a:pt x="2918" y="18526"/>
                    <a:pt x="2989" y="17967"/>
                    <a:pt x="3096" y="17419"/>
                  </a:cubicBezTo>
                  <a:cubicBezTo>
                    <a:pt x="3215" y="16859"/>
                    <a:pt x="3382" y="16300"/>
                    <a:pt x="3620" y="15776"/>
                  </a:cubicBezTo>
                  <a:cubicBezTo>
                    <a:pt x="3811" y="15347"/>
                    <a:pt x="4061" y="14942"/>
                    <a:pt x="4358" y="14549"/>
                  </a:cubicBezTo>
                  <a:cubicBezTo>
                    <a:pt x="4478" y="14395"/>
                    <a:pt x="4609" y="14240"/>
                    <a:pt x="4751" y="14085"/>
                  </a:cubicBezTo>
                  <a:cubicBezTo>
                    <a:pt x="4906" y="13930"/>
                    <a:pt x="5061" y="13787"/>
                    <a:pt x="5228" y="13657"/>
                  </a:cubicBezTo>
                  <a:cubicBezTo>
                    <a:pt x="5430" y="13478"/>
                    <a:pt x="5656" y="13323"/>
                    <a:pt x="5882" y="13180"/>
                  </a:cubicBezTo>
                  <a:lnTo>
                    <a:pt x="5882" y="20872"/>
                  </a:lnTo>
                  <a:lnTo>
                    <a:pt x="7406" y="20872"/>
                  </a:lnTo>
                  <a:cubicBezTo>
                    <a:pt x="7335" y="21015"/>
                    <a:pt x="7276" y="21169"/>
                    <a:pt x="7216" y="21324"/>
                  </a:cubicBezTo>
                  <a:cubicBezTo>
                    <a:pt x="7014" y="21872"/>
                    <a:pt x="6883" y="22455"/>
                    <a:pt x="6811" y="23062"/>
                  </a:cubicBezTo>
                  <a:cubicBezTo>
                    <a:pt x="6740" y="23562"/>
                    <a:pt x="6704" y="24074"/>
                    <a:pt x="6704" y="24575"/>
                  </a:cubicBezTo>
                  <a:cubicBezTo>
                    <a:pt x="6692" y="25086"/>
                    <a:pt x="6716" y="25587"/>
                    <a:pt x="6752" y="26051"/>
                  </a:cubicBezTo>
                  <a:cubicBezTo>
                    <a:pt x="6573" y="26229"/>
                    <a:pt x="6454" y="26480"/>
                    <a:pt x="6454" y="26753"/>
                  </a:cubicBezTo>
                  <a:lnTo>
                    <a:pt x="6454" y="26968"/>
                  </a:lnTo>
                  <a:lnTo>
                    <a:pt x="4132" y="26968"/>
                  </a:lnTo>
                  <a:lnTo>
                    <a:pt x="4132" y="27682"/>
                  </a:lnTo>
                  <a:lnTo>
                    <a:pt x="4132" y="28396"/>
                  </a:lnTo>
                  <a:lnTo>
                    <a:pt x="4132" y="28408"/>
                  </a:lnTo>
                  <a:lnTo>
                    <a:pt x="8776" y="28408"/>
                  </a:lnTo>
                  <a:lnTo>
                    <a:pt x="8776" y="28396"/>
                  </a:lnTo>
                  <a:lnTo>
                    <a:pt x="8776" y="27682"/>
                  </a:lnTo>
                  <a:lnTo>
                    <a:pt x="8776" y="26968"/>
                  </a:lnTo>
                  <a:lnTo>
                    <a:pt x="8395" y="26968"/>
                  </a:lnTo>
                  <a:lnTo>
                    <a:pt x="8395" y="26753"/>
                  </a:lnTo>
                  <a:cubicBezTo>
                    <a:pt x="8395" y="26432"/>
                    <a:pt x="8240" y="26146"/>
                    <a:pt x="8002" y="25968"/>
                  </a:cubicBezTo>
                  <a:cubicBezTo>
                    <a:pt x="8002" y="25944"/>
                    <a:pt x="7990" y="25920"/>
                    <a:pt x="7990" y="25896"/>
                  </a:cubicBezTo>
                  <a:cubicBezTo>
                    <a:pt x="7954" y="25456"/>
                    <a:pt x="7942" y="25015"/>
                    <a:pt x="7954" y="24586"/>
                  </a:cubicBezTo>
                  <a:cubicBezTo>
                    <a:pt x="7966" y="24051"/>
                    <a:pt x="8014" y="23515"/>
                    <a:pt x="8109" y="22991"/>
                  </a:cubicBezTo>
                  <a:cubicBezTo>
                    <a:pt x="8121" y="22908"/>
                    <a:pt x="8133" y="22824"/>
                    <a:pt x="8157" y="22741"/>
                  </a:cubicBezTo>
                  <a:cubicBezTo>
                    <a:pt x="8228" y="22360"/>
                    <a:pt x="8335" y="21979"/>
                    <a:pt x="8478" y="21610"/>
                  </a:cubicBezTo>
                  <a:cubicBezTo>
                    <a:pt x="8585" y="21348"/>
                    <a:pt x="8704" y="21098"/>
                    <a:pt x="8859" y="20872"/>
                  </a:cubicBezTo>
                  <a:lnTo>
                    <a:pt x="13443" y="20872"/>
                  </a:lnTo>
                  <a:cubicBezTo>
                    <a:pt x="13633" y="21098"/>
                    <a:pt x="13788" y="21348"/>
                    <a:pt x="13919" y="21610"/>
                  </a:cubicBezTo>
                  <a:cubicBezTo>
                    <a:pt x="13979" y="21717"/>
                    <a:pt x="14038" y="21836"/>
                    <a:pt x="14086" y="21955"/>
                  </a:cubicBezTo>
                  <a:cubicBezTo>
                    <a:pt x="14205" y="22289"/>
                    <a:pt x="14312" y="22646"/>
                    <a:pt x="14384" y="22991"/>
                  </a:cubicBezTo>
                  <a:cubicBezTo>
                    <a:pt x="14491" y="23515"/>
                    <a:pt x="14550" y="24051"/>
                    <a:pt x="14550" y="24586"/>
                  </a:cubicBezTo>
                  <a:cubicBezTo>
                    <a:pt x="14562" y="25027"/>
                    <a:pt x="14526" y="25479"/>
                    <a:pt x="14467" y="25908"/>
                  </a:cubicBezTo>
                  <a:cubicBezTo>
                    <a:pt x="14467" y="25920"/>
                    <a:pt x="14455" y="25932"/>
                    <a:pt x="14455" y="25944"/>
                  </a:cubicBezTo>
                  <a:cubicBezTo>
                    <a:pt x="14205" y="26122"/>
                    <a:pt x="14026" y="26420"/>
                    <a:pt x="14026" y="26753"/>
                  </a:cubicBezTo>
                  <a:lnTo>
                    <a:pt x="14026" y="26980"/>
                  </a:lnTo>
                  <a:lnTo>
                    <a:pt x="13693" y="26980"/>
                  </a:lnTo>
                  <a:lnTo>
                    <a:pt x="13693" y="27694"/>
                  </a:lnTo>
                  <a:lnTo>
                    <a:pt x="13693" y="28408"/>
                  </a:lnTo>
                  <a:lnTo>
                    <a:pt x="18336" y="28408"/>
                  </a:lnTo>
                  <a:lnTo>
                    <a:pt x="18336" y="27694"/>
                  </a:lnTo>
                  <a:lnTo>
                    <a:pt x="18336" y="26980"/>
                  </a:lnTo>
                  <a:lnTo>
                    <a:pt x="15967" y="26980"/>
                  </a:lnTo>
                  <a:lnTo>
                    <a:pt x="15967" y="26753"/>
                  </a:lnTo>
                  <a:cubicBezTo>
                    <a:pt x="15967" y="26491"/>
                    <a:pt x="15860" y="26253"/>
                    <a:pt x="15693" y="26075"/>
                  </a:cubicBezTo>
                  <a:cubicBezTo>
                    <a:pt x="15753" y="25598"/>
                    <a:pt x="15777" y="25098"/>
                    <a:pt x="15765" y="24586"/>
                  </a:cubicBezTo>
                  <a:cubicBezTo>
                    <a:pt x="15753" y="24074"/>
                    <a:pt x="15705" y="23562"/>
                    <a:pt x="15622" y="23062"/>
                  </a:cubicBezTo>
                  <a:cubicBezTo>
                    <a:pt x="15515" y="22467"/>
                    <a:pt x="15360" y="21884"/>
                    <a:pt x="15134" y="21336"/>
                  </a:cubicBezTo>
                  <a:cubicBezTo>
                    <a:pt x="15062" y="21181"/>
                    <a:pt x="14991" y="21026"/>
                    <a:pt x="14907" y="20872"/>
                  </a:cubicBezTo>
                  <a:lnTo>
                    <a:pt x="16586" y="20872"/>
                  </a:lnTo>
                  <a:lnTo>
                    <a:pt x="16586" y="13204"/>
                  </a:lnTo>
                  <a:cubicBezTo>
                    <a:pt x="16812" y="13347"/>
                    <a:pt x="17027" y="13502"/>
                    <a:pt x="17241" y="13668"/>
                  </a:cubicBezTo>
                  <a:cubicBezTo>
                    <a:pt x="17408" y="13799"/>
                    <a:pt x="17563" y="13942"/>
                    <a:pt x="17717" y="14097"/>
                  </a:cubicBezTo>
                  <a:cubicBezTo>
                    <a:pt x="17860" y="14240"/>
                    <a:pt x="17991" y="14395"/>
                    <a:pt x="18122" y="14549"/>
                  </a:cubicBezTo>
                  <a:cubicBezTo>
                    <a:pt x="18432" y="14930"/>
                    <a:pt x="18682" y="15347"/>
                    <a:pt x="18872" y="15776"/>
                  </a:cubicBezTo>
                  <a:cubicBezTo>
                    <a:pt x="19110" y="16300"/>
                    <a:pt x="19277" y="16847"/>
                    <a:pt x="19384" y="17419"/>
                  </a:cubicBezTo>
                  <a:cubicBezTo>
                    <a:pt x="19491" y="17967"/>
                    <a:pt x="19551" y="18538"/>
                    <a:pt x="19587" y="19098"/>
                  </a:cubicBezTo>
                  <a:cubicBezTo>
                    <a:pt x="19622" y="19693"/>
                    <a:pt x="19634" y="20288"/>
                    <a:pt x="19634" y="20872"/>
                  </a:cubicBezTo>
                  <a:lnTo>
                    <a:pt x="19634" y="21217"/>
                  </a:lnTo>
                  <a:cubicBezTo>
                    <a:pt x="18706" y="21479"/>
                    <a:pt x="18027" y="22324"/>
                    <a:pt x="18027" y="23336"/>
                  </a:cubicBezTo>
                  <a:lnTo>
                    <a:pt x="18027" y="24848"/>
                  </a:lnTo>
                  <a:lnTo>
                    <a:pt x="19194" y="24848"/>
                  </a:lnTo>
                  <a:lnTo>
                    <a:pt x="19194" y="23324"/>
                  </a:lnTo>
                  <a:cubicBezTo>
                    <a:pt x="19194" y="22765"/>
                    <a:pt x="19658" y="22300"/>
                    <a:pt x="20218" y="22300"/>
                  </a:cubicBezTo>
                  <a:cubicBezTo>
                    <a:pt x="20789" y="22300"/>
                    <a:pt x="21242" y="22765"/>
                    <a:pt x="21242" y="23324"/>
                  </a:cubicBezTo>
                  <a:lnTo>
                    <a:pt x="21242" y="24836"/>
                  </a:lnTo>
                  <a:lnTo>
                    <a:pt x="22420" y="24836"/>
                  </a:lnTo>
                  <a:lnTo>
                    <a:pt x="22420" y="23324"/>
                  </a:lnTo>
                  <a:cubicBezTo>
                    <a:pt x="22408" y="22324"/>
                    <a:pt x="21730" y="21467"/>
                    <a:pt x="20801" y="21217"/>
                  </a:cubicBezTo>
                  <a:cubicBezTo>
                    <a:pt x="20801" y="21098"/>
                    <a:pt x="20801" y="20979"/>
                    <a:pt x="20801" y="20860"/>
                  </a:cubicBezTo>
                  <a:cubicBezTo>
                    <a:pt x="20801" y="20229"/>
                    <a:pt x="20777" y="19598"/>
                    <a:pt x="20730" y="18979"/>
                  </a:cubicBezTo>
                  <a:cubicBezTo>
                    <a:pt x="20682" y="18324"/>
                    <a:pt x="20611" y="17681"/>
                    <a:pt x="20468" y="17050"/>
                  </a:cubicBezTo>
                  <a:cubicBezTo>
                    <a:pt x="20349" y="16478"/>
                    <a:pt x="20170" y="15907"/>
                    <a:pt x="19932" y="15359"/>
                  </a:cubicBezTo>
                  <a:cubicBezTo>
                    <a:pt x="19706" y="14835"/>
                    <a:pt x="19408" y="14335"/>
                    <a:pt x="19039" y="13847"/>
                  </a:cubicBezTo>
                  <a:cubicBezTo>
                    <a:pt x="18884" y="13657"/>
                    <a:pt x="18717" y="13454"/>
                    <a:pt x="18539" y="13264"/>
                  </a:cubicBezTo>
                  <a:cubicBezTo>
                    <a:pt x="18336" y="13049"/>
                    <a:pt x="18122" y="12859"/>
                    <a:pt x="17896" y="12668"/>
                  </a:cubicBezTo>
                  <a:cubicBezTo>
                    <a:pt x="17574" y="12418"/>
                    <a:pt x="17241" y="12204"/>
                    <a:pt x="16896" y="12013"/>
                  </a:cubicBezTo>
                  <a:lnTo>
                    <a:pt x="18027" y="12013"/>
                  </a:lnTo>
                  <a:lnTo>
                    <a:pt x="18027" y="11966"/>
                  </a:lnTo>
                  <a:lnTo>
                    <a:pt x="18027" y="11216"/>
                  </a:lnTo>
                  <a:lnTo>
                    <a:pt x="18027" y="10323"/>
                  </a:lnTo>
                  <a:lnTo>
                    <a:pt x="13169" y="10323"/>
                  </a:lnTo>
                  <a:lnTo>
                    <a:pt x="13169" y="9477"/>
                  </a:lnTo>
                  <a:lnTo>
                    <a:pt x="15741" y="9477"/>
                  </a:lnTo>
                  <a:cubicBezTo>
                    <a:pt x="16336" y="9477"/>
                    <a:pt x="16824" y="8989"/>
                    <a:pt x="16824" y="8394"/>
                  </a:cubicBezTo>
                  <a:lnTo>
                    <a:pt x="16824" y="6191"/>
                  </a:lnTo>
                  <a:cubicBezTo>
                    <a:pt x="17086" y="6191"/>
                    <a:pt x="17289" y="5989"/>
                    <a:pt x="17289" y="5727"/>
                  </a:cubicBezTo>
                  <a:lnTo>
                    <a:pt x="17289" y="5227"/>
                  </a:lnTo>
                  <a:lnTo>
                    <a:pt x="17765" y="5227"/>
                  </a:lnTo>
                  <a:lnTo>
                    <a:pt x="17765" y="4894"/>
                  </a:lnTo>
                  <a:lnTo>
                    <a:pt x="19229" y="4894"/>
                  </a:lnTo>
                  <a:cubicBezTo>
                    <a:pt x="19360" y="5358"/>
                    <a:pt x="19789" y="5691"/>
                    <a:pt x="20289" y="5691"/>
                  </a:cubicBezTo>
                  <a:cubicBezTo>
                    <a:pt x="20908" y="5691"/>
                    <a:pt x="21408" y="5191"/>
                    <a:pt x="21408" y="4572"/>
                  </a:cubicBezTo>
                  <a:cubicBezTo>
                    <a:pt x="21408" y="3965"/>
                    <a:pt x="20908" y="3465"/>
                    <a:pt x="20289" y="3465"/>
                  </a:cubicBezTo>
                  <a:cubicBezTo>
                    <a:pt x="19801" y="3465"/>
                    <a:pt x="19372" y="3786"/>
                    <a:pt x="19229" y="4239"/>
                  </a:cubicBezTo>
                  <a:lnTo>
                    <a:pt x="17765" y="4239"/>
                  </a:lnTo>
                  <a:lnTo>
                    <a:pt x="17765" y="3893"/>
                  </a:lnTo>
                  <a:lnTo>
                    <a:pt x="17289" y="3893"/>
                  </a:lnTo>
                  <a:lnTo>
                    <a:pt x="17289" y="3465"/>
                  </a:lnTo>
                  <a:cubicBezTo>
                    <a:pt x="17289" y="3203"/>
                    <a:pt x="17086" y="3000"/>
                    <a:pt x="16824" y="3000"/>
                  </a:cubicBezTo>
                  <a:lnTo>
                    <a:pt x="16824" y="1084"/>
                  </a:lnTo>
                  <a:cubicBezTo>
                    <a:pt x="16824" y="488"/>
                    <a:pt x="16336" y="0"/>
                    <a:pt x="15741"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0" name="Google Shape;2450;p44"/>
            <p:cNvGrpSpPr/>
            <p:nvPr/>
          </p:nvGrpSpPr>
          <p:grpSpPr>
            <a:xfrm>
              <a:off x="4700075" y="3262363"/>
              <a:ext cx="560225" cy="709950"/>
              <a:chOff x="556300" y="1021375"/>
              <a:chExt cx="560225" cy="709950"/>
            </a:xfrm>
          </p:grpSpPr>
          <p:sp>
            <p:nvSpPr>
              <p:cNvPr id="2451" name="Google Shape;2451;p44"/>
              <p:cNvSpPr/>
              <p:nvPr/>
            </p:nvSpPr>
            <p:spPr>
              <a:xfrm>
                <a:off x="837000" y="1292525"/>
                <a:ext cx="166700" cy="70600"/>
              </a:xfrm>
              <a:custGeom>
                <a:avLst/>
                <a:gdLst/>
                <a:ahLst/>
                <a:cxnLst/>
                <a:rect l="l" t="t" r="r" b="b"/>
                <a:pathLst>
                  <a:path w="6668" h="2824" extrusionOk="0">
                    <a:moveTo>
                      <a:pt x="207" y="0"/>
                    </a:moveTo>
                    <a:cubicBezTo>
                      <a:pt x="138" y="0"/>
                      <a:pt x="69" y="1"/>
                      <a:pt x="0" y="2"/>
                    </a:cubicBezTo>
                    <a:lnTo>
                      <a:pt x="412" y="2"/>
                    </a:lnTo>
                    <a:cubicBezTo>
                      <a:pt x="343" y="1"/>
                      <a:pt x="275" y="0"/>
                      <a:pt x="207" y="0"/>
                    </a:cubicBezTo>
                    <a:close/>
                    <a:moveTo>
                      <a:pt x="412" y="2"/>
                    </a:moveTo>
                    <a:cubicBezTo>
                      <a:pt x="425" y="2"/>
                      <a:pt x="439" y="2"/>
                      <a:pt x="452" y="2"/>
                    </a:cubicBezTo>
                    <a:lnTo>
                      <a:pt x="452" y="2"/>
                    </a:lnTo>
                    <a:cubicBezTo>
                      <a:pt x="449" y="2"/>
                      <a:pt x="445" y="2"/>
                      <a:pt x="441" y="2"/>
                    </a:cubicBezTo>
                    <a:close/>
                    <a:moveTo>
                      <a:pt x="452" y="2"/>
                    </a:moveTo>
                    <a:cubicBezTo>
                      <a:pt x="1156" y="37"/>
                      <a:pt x="1188" y="1085"/>
                      <a:pt x="548" y="1168"/>
                    </a:cubicBezTo>
                    <a:cubicBezTo>
                      <a:pt x="2513" y="1204"/>
                      <a:pt x="4477" y="1573"/>
                      <a:pt x="6013" y="2823"/>
                    </a:cubicBezTo>
                    <a:lnTo>
                      <a:pt x="6668" y="1823"/>
                    </a:lnTo>
                    <a:cubicBezTo>
                      <a:pt x="4941" y="442"/>
                      <a:pt x="2651" y="30"/>
                      <a:pt x="452"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4"/>
              <p:cNvSpPr/>
              <p:nvPr/>
            </p:nvSpPr>
            <p:spPr>
              <a:xfrm>
                <a:off x="987325" y="1338100"/>
                <a:ext cx="44950" cy="46750"/>
              </a:xfrm>
              <a:custGeom>
                <a:avLst/>
                <a:gdLst/>
                <a:ahLst/>
                <a:cxnLst/>
                <a:rect l="l" t="t" r="r" b="b"/>
                <a:pathLst>
                  <a:path w="1798" h="1870" extrusionOk="0">
                    <a:moveTo>
                      <a:pt x="655" y="0"/>
                    </a:moveTo>
                    <a:lnTo>
                      <a:pt x="0" y="988"/>
                    </a:lnTo>
                    <a:cubicBezTo>
                      <a:pt x="167" y="1119"/>
                      <a:pt x="322" y="1262"/>
                      <a:pt x="476" y="1417"/>
                    </a:cubicBezTo>
                    <a:cubicBezTo>
                      <a:pt x="619" y="1560"/>
                      <a:pt x="750" y="1715"/>
                      <a:pt x="881" y="1869"/>
                    </a:cubicBezTo>
                    <a:lnTo>
                      <a:pt x="1798" y="1179"/>
                    </a:lnTo>
                    <a:cubicBezTo>
                      <a:pt x="1643" y="988"/>
                      <a:pt x="1476" y="786"/>
                      <a:pt x="1298" y="595"/>
                    </a:cubicBezTo>
                    <a:cubicBezTo>
                      <a:pt x="1095" y="381"/>
                      <a:pt x="881" y="179"/>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4"/>
              <p:cNvSpPr/>
              <p:nvPr/>
            </p:nvSpPr>
            <p:spPr>
              <a:xfrm>
                <a:off x="1009350" y="1367550"/>
                <a:ext cx="45250" cy="47950"/>
              </a:xfrm>
              <a:custGeom>
                <a:avLst/>
                <a:gdLst/>
                <a:ahLst/>
                <a:cxnLst/>
                <a:rect l="l" t="t" r="r" b="b"/>
                <a:pathLst>
                  <a:path w="1810" h="1918" extrusionOk="0">
                    <a:moveTo>
                      <a:pt x="917" y="1"/>
                    </a:moveTo>
                    <a:lnTo>
                      <a:pt x="0" y="691"/>
                    </a:lnTo>
                    <a:cubicBezTo>
                      <a:pt x="310" y="1084"/>
                      <a:pt x="548" y="1489"/>
                      <a:pt x="750" y="1918"/>
                    </a:cubicBezTo>
                    <a:lnTo>
                      <a:pt x="1810" y="1513"/>
                    </a:lnTo>
                    <a:cubicBezTo>
                      <a:pt x="1584" y="989"/>
                      <a:pt x="1286" y="489"/>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4"/>
              <p:cNvSpPr/>
              <p:nvPr/>
            </p:nvSpPr>
            <p:spPr>
              <a:xfrm>
                <a:off x="823600" y="1321725"/>
                <a:ext cx="13725" cy="325"/>
              </a:xfrm>
              <a:custGeom>
                <a:avLst/>
                <a:gdLst/>
                <a:ahLst/>
                <a:cxnLst/>
                <a:rect l="l" t="t" r="r" b="b"/>
                <a:pathLst>
                  <a:path w="549" h="13" extrusionOk="0">
                    <a:moveTo>
                      <a:pt x="1" y="0"/>
                    </a:moveTo>
                    <a:cubicBezTo>
                      <a:pt x="36" y="0"/>
                      <a:pt x="72" y="12"/>
                      <a:pt x="108" y="12"/>
                    </a:cubicBezTo>
                    <a:cubicBezTo>
                      <a:pt x="251" y="0"/>
                      <a:pt x="405" y="0"/>
                      <a:pt x="548"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4"/>
              <p:cNvSpPr/>
              <p:nvPr/>
            </p:nvSpPr>
            <p:spPr>
              <a:xfrm>
                <a:off x="1028100" y="1405350"/>
                <a:ext cx="39900" cy="51525"/>
              </a:xfrm>
              <a:custGeom>
                <a:avLst/>
                <a:gdLst/>
                <a:ahLst/>
                <a:cxnLst/>
                <a:rect l="l" t="t" r="r" b="b"/>
                <a:pathLst>
                  <a:path w="1596" h="2061" extrusionOk="0">
                    <a:moveTo>
                      <a:pt x="1060" y="1"/>
                    </a:moveTo>
                    <a:lnTo>
                      <a:pt x="0" y="406"/>
                    </a:lnTo>
                    <a:cubicBezTo>
                      <a:pt x="238" y="942"/>
                      <a:pt x="405" y="1489"/>
                      <a:pt x="512" y="2061"/>
                    </a:cubicBezTo>
                    <a:lnTo>
                      <a:pt x="1596" y="1692"/>
                    </a:lnTo>
                    <a:cubicBezTo>
                      <a:pt x="1477" y="1108"/>
                      <a:pt x="1298" y="549"/>
                      <a:pt x="10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4"/>
              <p:cNvSpPr/>
              <p:nvPr/>
            </p:nvSpPr>
            <p:spPr>
              <a:xfrm>
                <a:off x="1047150" y="1542875"/>
                <a:ext cx="29175" cy="31875"/>
              </a:xfrm>
              <a:custGeom>
                <a:avLst/>
                <a:gdLst/>
                <a:ahLst/>
                <a:cxnLst/>
                <a:rect l="l" t="t" r="r" b="b"/>
                <a:pathLst>
                  <a:path w="1167" h="1275" extrusionOk="0">
                    <a:moveTo>
                      <a:pt x="0" y="1"/>
                    </a:moveTo>
                    <a:lnTo>
                      <a:pt x="0" y="703"/>
                    </a:lnTo>
                    <a:cubicBezTo>
                      <a:pt x="0" y="1084"/>
                      <a:pt x="292" y="1275"/>
                      <a:pt x="584" y="1275"/>
                    </a:cubicBezTo>
                    <a:cubicBezTo>
                      <a:pt x="875" y="1275"/>
                      <a:pt x="1167" y="1084"/>
                      <a:pt x="1167" y="703"/>
                    </a:cubicBezTo>
                    <a:cubicBezTo>
                      <a:pt x="1167" y="477"/>
                      <a:pt x="1167" y="239"/>
                      <a:pt x="1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4"/>
              <p:cNvSpPr/>
              <p:nvPr/>
            </p:nvSpPr>
            <p:spPr>
              <a:xfrm>
                <a:off x="1045950" y="1495850"/>
                <a:ext cx="30375" cy="47050"/>
              </a:xfrm>
              <a:custGeom>
                <a:avLst/>
                <a:gdLst/>
                <a:ahLst/>
                <a:cxnLst/>
                <a:rect l="l" t="t" r="r" b="b"/>
                <a:pathLst>
                  <a:path w="1215" h="1882" extrusionOk="0">
                    <a:moveTo>
                      <a:pt x="1155" y="0"/>
                    </a:moveTo>
                    <a:lnTo>
                      <a:pt x="1" y="120"/>
                    </a:lnTo>
                    <a:cubicBezTo>
                      <a:pt x="36" y="703"/>
                      <a:pt x="48" y="1298"/>
                      <a:pt x="48" y="1882"/>
                    </a:cubicBezTo>
                    <a:lnTo>
                      <a:pt x="1215" y="1882"/>
                    </a:lnTo>
                    <a:cubicBezTo>
                      <a:pt x="1215" y="1251"/>
                      <a:pt x="1191" y="620"/>
                      <a:pt x="1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4"/>
              <p:cNvSpPr/>
              <p:nvPr/>
            </p:nvSpPr>
            <p:spPr>
              <a:xfrm>
                <a:off x="1040900" y="1447625"/>
                <a:ext cx="33650" cy="51225"/>
              </a:xfrm>
              <a:custGeom>
                <a:avLst/>
                <a:gdLst/>
                <a:ahLst/>
                <a:cxnLst/>
                <a:rect l="l" t="t" r="r" b="b"/>
                <a:pathLst>
                  <a:path w="1346" h="2049" extrusionOk="0">
                    <a:moveTo>
                      <a:pt x="1084" y="1"/>
                    </a:moveTo>
                    <a:lnTo>
                      <a:pt x="0" y="370"/>
                    </a:lnTo>
                    <a:cubicBezTo>
                      <a:pt x="107" y="917"/>
                      <a:pt x="167" y="1477"/>
                      <a:pt x="203" y="2049"/>
                    </a:cubicBezTo>
                    <a:lnTo>
                      <a:pt x="1346" y="1929"/>
                    </a:lnTo>
                    <a:cubicBezTo>
                      <a:pt x="1310" y="1275"/>
                      <a:pt x="1227" y="632"/>
                      <a:pt x="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4"/>
              <p:cNvSpPr/>
              <p:nvPr/>
            </p:nvSpPr>
            <p:spPr>
              <a:xfrm>
                <a:off x="599475" y="1447625"/>
                <a:ext cx="34250" cy="51225"/>
              </a:xfrm>
              <a:custGeom>
                <a:avLst/>
                <a:gdLst/>
                <a:ahLst/>
                <a:cxnLst/>
                <a:rect l="l" t="t" r="r" b="b"/>
                <a:pathLst>
                  <a:path w="1370" h="2049" extrusionOk="0">
                    <a:moveTo>
                      <a:pt x="250" y="1"/>
                    </a:moveTo>
                    <a:cubicBezTo>
                      <a:pt x="119" y="632"/>
                      <a:pt x="48" y="1275"/>
                      <a:pt x="0" y="1929"/>
                    </a:cubicBezTo>
                    <a:lnTo>
                      <a:pt x="1155" y="2049"/>
                    </a:lnTo>
                    <a:cubicBezTo>
                      <a:pt x="1191" y="1477"/>
                      <a:pt x="1262" y="917"/>
                      <a:pt x="1369" y="370"/>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4"/>
              <p:cNvSpPr/>
              <p:nvPr/>
            </p:nvSpPr>
            <p:spPr>
              <a:xfrm>
                <a:off x="597975" y="1495850"/>
                <a:ext cx="30400" cy="47050"/>
              </a:xfrm>
              <a:custGeom>
                <a:avLst/>
                <a:gdLst/>
                <a:ahLst/>
                <a:cxnLst/>
                <a:rect l="l" t="t" r="r" b="b"/>
                <a:pathLst>
                  <a:path w="1216" h="1882" extrusionOk="0">
                    <a:moveTo>
                      <a:pt x="60" y="0"/>
                    </a:moveTo>
                    <a:cubicBezTo>
                      <a:pt x="13" y="632"/>
                      <a:pt x="1" y="1263"/>
                      <a:pt x="1" y="1882"/>
                    </a:cubicBezTo>
                    <a:lnTo>
                      <a:pt x="1167" y="1882"/>
                    </a:lnTo>
                    <a:cubicBezTo>
                      <a:pt x="1167" y="1298"/>
                      <a:pt x="1179" y="703"/>
                      <a:pt x="1215" y="120"/>
                    </a:cubicBez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4"/>
              <p:cNvSpPr/>
              <p:nvPr/>
            </p:nvSpPr>
            <p:spPr>
              <a:xfrm>
                <a:off x="605725" y="1405350"/>
                <a:ext cx="41100" cy="51525"/>
              </a:xfrm>
              <a:custGeom>
                <a:avLst/>
                <a:gdLst/>
                <a:ahLst/>
                <a:cxnLst/>
                <a:rect l="l" t="t" r="r" b="b"/>
                <a:pathLst>
                  <a:path w="1644" h="2061" extrusionOk="0">
                    <a:moveTo>
                      <a:pt x="536" y="1"/>
                    </a:moveTo>
                    <a:cubicBezTo>
                      <a:pt x="298" y="537"/>
                      <a:pt x="131" y="1108"/>
                      <a:pt x="0" y="1692"/>
                    </a:cubicBezTo>
                    <a:lnTo>
                      <a:pt x="1119" y="2061"/>
                    </a:lnTo>
                    <a:cubicBezTo>
                      <a:pt x="1238" y="1501"/>
                      <a:pt x="1405" y="942"/>
                      <a:pt x="1643" y="418"/>
                    </a:cubicBezTo>
                    <a:lnTo>
                      <a:pt x="5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4"/>
              <p:cNvSpPr/>
              <p:nvPr/>
            </p:nvSpPr>
            <p:spPr>
              <a:xfrm>
                <a:off x="597975" y="1542875"/>
                <a:ext cx="29200" cy="31875"/>
              </a:xfrm>
              <a:custGeom>
                <a:avLst/>
                <a:gdLst/>
                <a:ahLst/>
                <a:cxnLst/>
                <a:rect l="l" t="t" r="r" b="b"/>
                <a:pathLst>
                  <a:path w="1168" h="1275" extrusionOk="0">
                    <a:moveTo>
                      <a:pt x="1" y="1"/>
                    </a:moveTo>
                    <a:cubicBezTo>
                      <a:pt x="1" y="239"/>
                      <a:pt x="1" y="477"/>
                      <a:pt x="1" y="703"/>
                    </a:cubicBezTo>
                    <a:cubicBezTo>
                      <a:pt x="1" y="1084"/>
                      <a:pt x="292" y="1275"/>
                      <a:pt x="584" y="1275"/>
                    </a:cubicBezTo>
                    <a:cubicBezTo>
                      <a:pt x="876" y="1275"/>
                      <a:pt x="1167" y="1084"/>
                      <a:pt x="1167" y="703"/>
                    </a:cubicBezTo>
                    <a:lnTo>
                      <a:pt x="11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4"/>
              <p:cNvSpPr/>
              <p:nvPr/>
            </p:nvSpPr>
            <p:spPr>
              <a:xfrm>
                <a:off x="641725" y="1338400"/>
                <a:ext cx="45275" cy="46750"/>
              </a:xfrm>
              <a:custGeom>
                <a:avLst/>
                <a:gdLst/>
                <a:ahLst/>
                <a:cxnLst/>
                <a:rect l="l" t="t" r="r" b="b"/>
                <a:pathLst>
                  <a:path w="1811" h="1870" extrusionOk="0">
                    <a:moveTo>
                      <a:pt x="1168" y="0"/>
                    </a:moveTo>
                    <a:cubicBezTo>
                      <a:pt x="941" y="179"/>
                      <a:pt x="715" y="369"/>
                      <a:pt x="513" y="583"/>
                    </a:cubicBezTo>
                    <a:cubicBezTo>
                      <a:pt x="322" y="774"/>
                      <a:pt x="156" y="964"/>
                      <a:pt x="1" y="1167"/>
                    </a:cubicBezTo>
                    <a:lnTo>
                      <a:pt x="941" y="1869"/>
                    </a:lnTo>
                    <a:cubicBezTo>
                      <a:pt x="1061" y="1715"/>
                      <a:pt x="1192" y="1560"/>
                      <a:pt x="1334" y="1405"/>
                    </a:cubicBezTo>
                    <a:cubicBezTo>
                      <a:pt x="1489" y="1250"/>
                      <a:pt x="1644" y="1107"/>
                      <a:pt x="1811" y="976"/>
                    </a:cubicBez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4"/>
              <p:cNvSpPr/>
              <p:nvPr/>
            </p:nvSpPr>
            <p:spPr>
              <a:xfrm>
                <a:off x="837300" y="1321725"/>
                <a:ext cx="13425" cy="325"/>
              </a:xfrm>
              <a:custGeom>
                <a:avLst/>
                <a:gdLst/>
                <a:ahLst/>
                <a:cxnLst/>
                <a:rect l="l" t="t" r="r" b="b"/>
                <a:pathLst>
                  <a:path w="537" h="13" extrusionOk="0">
                    <a:moveTo>
                      <a:pt x="0" y="0"/>
                    </a:moveTo>
                    <a:cubicBezTo>
                      <a:pt x="143" y="0"/>
                      <a:pt x="286" y="0"/>
                      <a:pt x="429" y="12"/>
                    </a:cubicBezTo>
                    <a:cubicBezTo>
                      <a:pt x="465" y="12"/>
                      <a:pt x="500" y="0"/>
                      <a:pt x="53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4"/>
              <p:cNvSpPr/>
              <p:nvPr/>
            </p:nvSpPr>
            <p:spPr>
              <a:xfrm>
                <a:off x="619125" y="1367550"/>
                <a:ext cx="46150" cy="48250"/>
              </a:xfrm>
              <a:custGeom>
                <a:avLst/>
                <a:gdLst/>
                <a:ahLst/>
                <a:cxnLst/>
                <a:rect l="l" t="t" r="r" b="b"/>
                <a:pathLst>
                  <a:path w="1846" h="1930" extrusionOk="0">
                    <a:moveTo>
                      <a:pt x="905" y="1"/>
                    </a:moveTo>
                    <a:cubicBezTo>
                      <a:pt x="524" y="465"/>
                      <a:pt x="226" y="977"/>
                      <a:pt x="0" y="1513"/>
                    </a:cubicBezTo>
                    <a:lnTo>
                      <a:pt x="1107" y="1930"/>
                    </a:lnTo>
                    <a:cubicBezTo>
                      <a:pt x="1298" y="1501"/>
                      <a:pt x="1548" y="1096"/>
                      <a:pt x="1845" y="703"/>
                    </a:cubicBezTo>
                    <a:lnTo>
                      <a:pt x="9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4"/>
              <p:cNvSpPr/>
              <p:nvPr/>
            </p:nvSpPr>
            <p:spPr>
              <a:xfrm>
                <a:off x="670900" y="1292525"/>
                <a:ext cx="166125" cy="70300"/>
              </a:xfrm>
              <a:custGeom>
                <a:avLst/>
                <a:gdLst/>
                <a:ahLst/>
                <a:cxnLst/>
                <a:rect l="l" t="t" r="r" b="b"/>
                <a:pathLst>
                  <a:path w="6645" h="2812" extrusionOk="0">
                    <a:moveTo>
                      <a:pt x="6446" y="1"/>
                    </a:moveTo>
                    <a:cubicBezTo>
                      <a:pt x="6380" y="1"/>
                      <a:pt x="6315" y="1"/>
                      <a:pt x="6249" y="2"/>
                    </a:cubicBezTo>
                    <a:lnTo>
                      <a:pt x="6644" y="2"/>
                    </a:lnTo>
                    <a:cubicBezTo>
                      <a:pt x="6578" y="1"/>
                      <a:pt x="6512" y="1"/>
                      <a:pt x="6446" y="1"/>
                    </a:cubicBezTo>
                    <a:close/>
                    <a:moveTo>
                      <a:pt x="6216" y="2"/>
                    </a:moveTo>
                    <a:cubicBezTo>
                      <a:pt x="6211" y="2"/>
                      <a:pt x="6207" y="2"/>
                      <a:pt x="6203" y="2"/>
                    </a:cubicBezTo>
                    <a:lnTo>
                      <a:pt x="6203" y="2"/>
                    </a:lnTo>
                    <a:cubicBezTo>
                      <a:pt x="6218" y="2"/>
                      <a:pt x="6234" y="2"/>
                      <a:pt x="6249" y="2"/>
                    </a:cubicBezTo>
                    <a:close/>
                    <a:moveTo>
                      <a:pt x="6203" y="2"/>
                    </a:moveTo>
                    <a:lnTo>
                      <a:pt x="6203" y="2"/>
                    </a:lnTo>
                    <a:cubicBezTo>
                      <a:pt x="3979" y="31"/>
                      <a:pt x="1754" y="462"/>
                      <a:pt x="1" y="1835"/>
                    </a:cubicBezTo>
                    <a:lnTo>
                      <a:pt x="644" y="2811"/>
                    </a:lnTo>
                    <a:cubicBezTo>
                      <a:pt x="2144" y="1549"/>
                      <a:pt x="4156" y="1204"/>
                      <a:pt x="6109" y="1168"/>
                    </a:cubicBezTo>
                    <a:cubicBezTo>
                      <a:pt x="5470" y="1074"/>
                      <a:pt x="5501" y="38"/>
                      <a:pt x="6203"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4"/>
              <p:cNvSpPr/>
              <p:nvPr/>
            </p:nvSpPr>
            <p:spPr>
              <a:xfrm>
                <a:off x="807525" y="1292550"/>
                <a:ext cx="59250" cy="29200"/>
              </a:xfrm>
              <a:custGeom>
                <a:avLst/>
                <a:gdLst/>
                <a:ahLst/>
                <a:cxnLst/>
                <a:rect l="l" t="t" r="r" b="b"/>
                <a:pathLst>
                  <a:path w="2370" h="1168" extrusionOk="0">
                    <a:moveTo>
                      <a:pt x="751" y="1"/>
                    </a:moveTo>
                    <a:cubicBezTo>
                      <a:pt x="36" y="24"/>
                      <a:pt x="1" y="1072"/>
                      <a:pt x="644" y="1167"/>
                    </a:cubicBezTo>
                    <a:lnTo>
                      <a:pt x="1191" y="1167"/>
                    </a:lnTo>
                    <a:cubicBezTo>
                      <a:pt x="1281" y="1161"/>
                      <a:pt x="1370" y="1158"/>
                      <a:pt x="1459" y="1158"/>
                    </a:cubicBezTo>
                    <a:cubicBezTo>
                      <a:pt x="1548" y="1158"/>
                      <a:pt x="1638" y="1161"/>
                      <a:pt x="1727" y="1167"/>
                    </a:cubicBezTo>
                    <a:cubicBezTo>
                      <a:pt x="2370" y="1084"/>
                      <a:pt x="2334" y="24"/>
                      <a:pt x="162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4"/>
              <p:cNvSpPr/>
              <p:nvPr/>
            </p:nvSpPr>
            <p:spPr>
              <a:xfrm>
                <a:off x="917950" y="1635750"/>
                <a:ext cx="32775" cy="40500"/>
              </a:xfrm>
              <a:custGeom>
                <a:avLst/>
                <a:gdLst/>
                <a:ahLst/>
                <a:cxnLst/>
                <a:rect l="l" t="t" r="r" b="b"/>
                <a:pathLst>
                  <a:path w="1311" h="1620" extrusionOk="0">
                    <a:moveTo>
                      <a:pt x="84" y="0"/>
                    </a:moveTo>
                    <a:cubicBezTo>
                      <a:pt x="96" y="453"/>
                      <a:pt x="60" y="893"/>
                      <a:pt x="1" y="1334"/>
                    </a:cubicBezTo>
                    <a:lnTo>
                      <a:pt x="1215" y="1620"/>
                    </a:lnTo>
                    <a:cubicBezTo>
                      <a:pt x="1287" y="1108"/>
                      <a:pt x="1311" y="560"/>
                      <a:pt x="1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4"/>
              <p:cNvSpPr/>
              <p:nvPr/>
            </p:nvSpPr>
            <p:spPr>
              <a:xfrm>
                <a:off x="723600" y="1635750"/>
                <a:ext cx="32450" cy="40200"/>
              </a:xfrm>
              <a:custGeom>
                <a:avLst/>
                <a:gdLst/>
                <a:ahLst/>
                <a:cxnLst/>
                <a:rect l="l" t="t" r="r" b="b"/>
                <a:pathLst>
                  <a:path w="1298" h="1608" extrusionOk="0">
                    <a:moveTo>
                      <a:pt x="12" y="0"/>
                    </a:moveTo>
                    <a:cubicBezTo>
                      <a:pt x="0" y="560"/>
                      <a:pt x="36" y="1108"/>
                      <a:pt x="83" y="1608"/>
                    </a:cubicBezTo>
                    <a:lnTo>
                      <a:pt x="1298" y="1322"/>
                    </a:lnTo>
                    <a:cubicBezTo>
                      <a:pt x="1262" y="881"/>
                      <a:pt x="1250" y="441"/>
                      <a:pt x="1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4"/>
              <p:cNvSpPr/>
              <p:nvPr/>
            </p:nvSpPr>
            <p:spPr>
              <a:xfrm>
                <a:off x="904275" y="1554775"/>
                <a:ext cx="42575" cy="43200"/>
              </a:xfrm>
              <a:custGeom>
                <a:avLst/>
                <a:gdLst/>
                <a:ahLst/>
                <a:cxnLst/>
                <a:rect l="l" t="t" r="r" b="b"/>
                <a:pathLst>
                  <a:path w="1703" h="1728" extrusionOk="0">
                    <a:moveTo>
                      <a:pt x="1215" y="1"/>
                    </a:moveTo>
                    <a:lnTo>
                      <a:pt x="0" y="263"/>
                    </a:lnTo>
                    <a:cubicBezTo>
                      <a:pt x="60" y="382"/>
                      <a:pt x="119" y="501"/>
                      <a:pt x="167" y="620"/>
                    </a:cubicBezTo>
                    <a:cubicBezTo>
                      <a:pt x="298" y="953"/>
                      <a:pt x="393" y="1299"/>
                      <a:pt x="465" y="1656"/>
                    </a:cubicBezTo>
                    <a:lnTo>
                      <a:pt x="1703" y="1727"/>
                    </a:lnTo>
                    <a:cubicBezTo>
                      <a:pt x="1596" y="1120"/>
                      <a:pt x="1441" y="537"/>
                      <a:pt x="1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4"/>
              <p:cNvSpPr/>
              <p:nvPr/>
            </p:nvSpPr>
            <p:spPr>
              <a:xfrm>
                <a:off x="726575" y="1554500"/>
                <a:ext cx="41700" cy="43175"/>
              </a:xfrm>
              <a:custGeom>
                <a:avLst/>
                <a:gdLst/>
                <a:ahLst/>
                <a:cxnLst/>
                <a:rect l="l" t="t" r="r" b="b"/>
                <a:pathLst>
                  <a:path w="1668" h="1727" extrusionOk="0">
                    <a:moveTo>
                      <a:pt x="405" y="0"/>
                    </a:moveTo>
                    <a:cubicBezTo>
                      <a:pt x="214" y="548"/>
                      <a:pt x="84" y="1131"/>
                      <a:pt x="0" y="1726"/>
                    </a:cubicBezTo>
                    <a:lnTo>
                      <a:pt x="1298" y="1667"/>
                    </a:lnTo>
                    <a:cubicBezTo>
                      <a:pt x="1310" y="1584"/>
                      <a:pt x="1322" y="1488"/>
                      <a:pt x="1346" y="1405"/>
                    </a:cubicBezTo>
                    <a:cubicBezTo>
                      <a:pt x="1417" y="1036"/>
                      <a:pt x="1524" y="655"/>
                      <a:pt x="1667" y="274"/>
                    </a:cubicBezTo>
                    <a:lnTo>
                      <a:pt x="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4"/>
              <p:cNvSpPr/>
              <p:nvPr/>
            </p:nvSpPr>
            <p:spPr>
              <a:xfrm>
                <a:off x="725675" y="1668775"/>
                <a:ext cx="34075" cy="37100"/>
              </a:xfrm>
              <a:custGeom>
                <a:avLst/>
                <a:gdLst/>
                <a:ahLst/>
                <a:cxnLst/>
                <a:rect l="l" t="t" r="r" b="b"/>
                <a:pathLst>
                  <a:path w="1363" h="1484" extrusionOk="0">
                    <a:moveTo>
                      <a:pt x="1215" y="1"/>
                    </a:moveTo>
                    <a:lnTo>
                      <a:pt x="0" y="287"/>
                    </a:lnTo>
                    <a:cubicBezTo>
                      <a:pt x="24" y="561"/>
                      <a:pt x="48" y="823"/>
                      <a:pt x="84" y="1061"/>
                    </a:cubicBezTo>
                    <a:cubicBezTo>
                      <a:pt x="127" y="1355"/>
                      <a:pt x="346" y="1483"/>
                      <a:pt x="587" y="1483"/>
                    </a:cubicBezTo>
                    <a:cubicBezTo>
                      <a:pt x="950" y="1483"/>
                      <a:pt x="1363" y="1194"/>
                      <a:pt x="1298" y="751"/>
                    </a:cubicBezTo>
                    <a:cubicBezTo>
                      <a:pt x="1263" y="501"/>
                      <a:pt x="1239" y="251"/>
                      <a:pt x="12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4"/>
              <p:cNvSpPr/>
              <p:nvPr/>
            </p:nvSpPr>
            <p:spPr>
              <a:xfrm>
                <a:off x="912350" y="1669075"/>
                <a:ext cx="36000" cy="36800"/>
              </a:xfrm>
              <a:custGeom>
                <a:avLst/>
                <a:gdLst/>
                <a:ahLst/>
                <a:cxnLst/>
                <a:rect l="l" t="t" r="r" b="b"/>
                <a:pathLst>
                  <a:path w="1440" h="1472" extrusionOk="0">
                    <a:moveTo>
                      <a:pt x="225" y="1"/>
                    </a:moveTo>
                    <a:cubicBezTo>
                      <a:pt x="189" y="251"/>
                      <a:pt x="142" y="501"/>
                      <a:pt x="94" y="739"/>
                    </a:cubicBezTo>
                    <a:cubicBezTo>
                      <a:pt x="1" y="1182"/>
                      <a:pt x="398" y="1471"/>
                      <a:pt x="765" y="1471"/>
                    </a:cubicBezTo>
                    <a:cubicBezTo>
                      <a:pt x="1010" y="1471"/>
                      <a:pt x="1242" y="1343"/>
                      <a:pt x="1308" y="1049"/>
                    </a:cubicBezTo>
                    <a:cubicBezTo>
                      <a:pt x="1356" y="811"/>
                      <a:pt x="1404" y="549"/>
                      <a:pt x="1439" y="287"/>
                    </a:cubicBezTo>
                    <a:lnTo>
                      <a:pt x="225"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4"/>
              <p:cNvSpPr/>
              <p:nvPr/>
            </p:nvSpPr>
            <p:spPr>
              <a:xfrm>
                <a:off x="915875" y="1596150"/>
                <a:ext cx="34550" cy="39625"/>
              </a:xfrm>
              <a:custGeom>
                <a:avLst/>
                <a:gdLst/>
                <a:ahLst/>
                <a:cxnLst/>
                <a:rect l="l" t="t" r="r" b="b"/>
                <a:pathLst>
                  <a:path w="1382" h="1585" extrusionOk="0">
                    <a:moveTo>
                      <a:pt x="1" y="1"/>
                    </a:moveTo>
                    <a:lnTo>
                      <a:pt x="1" y="1"/>
                    </a:lnTo>
                    <a:cubicBezTo>
                      <a:pt x="108" y="525"/>
                      <a:pt x="167" y="1061"/>
                      <a:pt x="167" y="1584"/>
                    </a:cubicBezTo>
                    <a:lnTo>
                      <a:pt x="1382" y="1584"/>
                    </a:lnTo>
                    <a:cubicBezTo>
                      <a:pt x="1370" y="1084"/>
                      <a:pt x="1322" y="572"/>
                      <a:pt x="1239" y="7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4"/>
              <p:cNvSpPr/>
              <p:nvPr/>
            </p:nvSpPr>
            <p:spPr>
              <a:xfrm>
                <a:off x="723900" y="1596150"/>
                <a:ext cx="35125" cy="39625"/>
              </a:xfrm>
              <a:custGeom>
                <a:avLst/>
                <a:gdLst/>
                <a:ahLst/>
                <a:cxnLst/>
                <a:rect l="l" t="t" r="r" b="b"/>
                <a:pathLst>
                  <a:path w="1405" h="1585" extrusionOk="0">
                    <a:moveTo>
                      <a:pt x="1405" y="1"/>
                    </a:moveTo>
                    <a:lnTo>
                      <a:pt x="107" y="72"/>
                    </a:lnTo>
                    <a:cubicBezTo>
                      <a:pt x="36" y="572"/>
                      <a:pt x="0" y="1084"/>
                      <a:pt x="0" y="1584"/>
                    </a:cubicBezTo>
                    <a:lnTo>
                      <a:pt x="1250" y="1584"/>
                    </a:lnTo>
                    <a:cubicBezTo>
                      <a:pt x="1262" y="1049"/>
                      <a:pt x="1322" y="525"/>
                      <a:pt x="1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4"/>
              <p:cNvSpPr/>
              <p:nvPr/>
            </p:nvSpPr>
            <p:spPr>
              <a:xfrm>
                <a:off x="736675" y="1484225"/>
                <a:ext cx="197975" cy="77425"/>
              </a:xfrm>
              <a:custGeom>
                <a:avLst/>
                <a:gdLst/>
                <a:ahLst/>
                <a:cxnLst/>
                <a:rect l="l" t="t" r="r" b="b"/>
                <a:pathLst>
                  <a:path w="7919" h="3097" extrusionOk="0">
                    <a:moveTo>
                      <a:pt x="3934" y="0"/>
                    </a:moveTo>
                    <a:cubicBezTo>
                      <a:pt x="3730" y="0"/>
                      <a:pt x="3519" y="12"/>
                      <a:pt x="3299" y="37"/>
                    </a:cubicBezTo>
                    <a:cubicBezTo>
                      <a:pt x="1525" y="227"/>
                      <a:pt x="525" y="1370"/>
                      <a:pt x="1" y="2811"/>
                    </a:cubicBezTo>
                    <a:lnTo>
                      <a:pt x="1263" y="3097"/>
                    </a:lnTo>
                    <a:cubicBezTo>
                      <a:pt x="1608" y="2228"/>
                      <a:pt x="2180" y="1466"/>
                      <a:pt x="3204" y="1227"/>
                    </a:cubicBezTo>
                    <a:cubicBezTo>
                      <a:pt x="3434" y="1174"/>
                      <a:pt x="3658" y="1149"/>
                      <a:pt x="3875" y="1149"/>
                    </a:cubicBezTo>
                    <a:cubicBezTo>
                      <a:pt x="5157" y="1149"/>
                      <a:pt x="6175" y="2026"/>
                      <a:pt x="6704" y="3085"/>
                    </a:cubicBezTo>
                    <a:lnTo>
                      <a:pt x="7919" y="2823"/>
                    </a:lnTo>
                    <a:cubicBezTo>
                      <a:pt x="7247" y="1219"/>
                      <a:pt x="5993" y="0"/>
                      <a:pt x="3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4"/>
              <p:cNvSpPr/>
              <p:nvPr/>
            </p:nvSpPr>
            <p:spPr>
              <a:xfrm>
                <a:off x="703350" y="1279450"/>
                <a:ext cx="267625" cy="263450"/>
              </a:xfrm>
              <a:custGeom>
                <a:avLst/>
                <a:gdLst/>
                <a:ahLst/>
                <a:cxnLst/>
                <a:rect l="l" t="t" r="r" b="b"/>
                <a:pathLst>
                  <a:path w="10705" h="10538" extrusionOk="0">
                    <a:moveTo>
                      <a:pt x="0" y="1"/>
                    </a:moveTo>
                    <a:lnTo>
                      <a:pt x="0" y="10538"/>
                    </a:lnTo>
                    <a:lnTo>
                      <a:pt x="10704" y="10538"/>
                    </a:lnTo>
                    <a:lnTo>
                      <a:pt x="10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4"/>
              <p:cNvSpPr/>
              <p:nvPr/>
            </p:nvSpPr>
            <p:spPr>
              <a:xfrm>
                <a:off x="788775" y="1237775"/>
                <a:ext cx="96775" cy="64025"/>
              </a:xfrm>
              <a:custGeom>
                <a:avLst/>
                <a:gdLst/>
                <a:ahLst/>
                <a:cxnLst/>
                <a:rect l="l" t="t" r="r" b="b"/>
                <a:pathLst>
                  <a:path w="3871" h="2561" extrusionOk="0">
                    <a:moveTo>
                      <a:pt x="1" y="1"/>
                    </a:moveTo>
                    <a:lnTo>
                      <a:pt x="1" y="2561"/>
                    </a:lnTo>
                    <a:lnTo>
                      <a:pt x="3870" y="2561"/>
                    </a:lnTo>
                    <a:lnTo>
                      <a:pt x="3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4"/>
              <p:cNvSpPr/>
              <p:nvPr/>
            </p:nvSpPr>
            <p:spPr>
              <a:xfrm>
                <a:off x="988500" y="1127350"/>
                <a:ext cx="75325" cy="16100"/>
              </a:xfrm>
              <a:custGeom>
                <a:avLst/>
                <a:gdLst/>
                <a:ahLst/>
                <a:cxnLst/>
                <a:rect l="l" t="t" r="r" b="b"/>
                <a:pathLst>
                  <a:path w="3013" h="644" extrusionOk="0">
                    <a:moveTo>
                      <a:pt x="1" y="1"/>
                    </a:moveTo>
                    <a:lnTo>
                      <a:pt x="1" y="644"/>
                    </a:lnTo>
                    <a:lnTo>
                      <a:pt x="3013" y="644"/>
                    </a:lnTo>
                    <a:lnTo>
                      <a:pt x="3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4"/>
              <p:cNvSpPr/>
              <p:nvPr/>
            </p:nvSpPr>
            <p:spPr>
              <a:xfrm>
                <a:off x="976900" y="1118725"/>
                <a:ext cx="23825" cy="33350"/>
              </a:xfrm>
              <a:custGeom>
                <a:avLst/>
                <a:gdLst/>
                <a:ahLst/>
                <a:cxnLst/>
                <a:rect l="l" t="t" r="r" b="b"/>
                <a:pathLst>
                  <a:path w="953" h="1334" extrusionOk="0">
                    <a:moveTo>
                      <a:pt x="0" y="0"/>
                    </a:moveTo>
                    <a:lnTo>
                      <a:pt x="0" y="1334"/>
                    </a:lnTo>
                    <a:lnTo>
                      <a:pt x="953" y="1334"/>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4"/>
              <p:cNvSpPr/>
              <p:nvPr/>
            </p:nvSpPr>
            <p:spPr>
              <a:xfrm>
                <a:off x="965275" y="1096400"/>
                <a:ext cx="23250" cy="79800"/>
              </a:xfrm>
              <a:custGeom>
                <a:avLst/>
                <a:gdLst/>
                <a:ahLst/>
                <a:cxnLst/>
                <a:rect l="l" t="t" r="r" b="b"/>
                <a:pathLst>
                  <a:path w="930" h="3192" extrusionOk="0">
                    <a:moveTo>
                      <a:pt x="465" y="0"/>
                    </a:moveTo>
                    <a:cubicBezTo>
                      <a:pt x="215" y="0"/>
                      <a:pt x="1" y="203"/>
                      <a:pt x="1" y="465"/>
                    </a:cubicBezTo>
                    <a:lnTo>
                      <a:pt x="1" y="2727"/>
                    </a:lnTo>
                    <a:cubicBezTo>
                      <a:pt x="1" y="2977"/>
                      <a:pt x="215" y="3191"/>
                      <a:pt x="465" y="3191"/>
                    </a:cubicBezTo>
                    <a:cubicBezTo>
                      <a:pt x="727" y="3191"/>
                      <a:pt x="930" y="2977"/>
                      <a:pt x="930" y="2727"/>
                    </a:cubicBezTo>
                    <a:lnTo>
                      <a:pt x="930" y="465"/>
                    </a:lnTo>
                    <a:cubicBezTo>
                      <a:pt x="930" y="203"/>
                      <a:pt x="727"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4"/>
              <p:cNvSpPr/>
              <p:nvPr/>
            </p:nvSpPr>
            <p:spPr>
              <a:xfrm>
                <a:off x="1035825" y="1108000"/>
                <a:ext cx="55700" cy="55700"/>
              </a:xfrm>
              <a:custGeom>
                <a:avLst/>
                <a:gdLst/>
                <a:ahLst/>
                <a:cxnLst/>
                <a:rect l="l" t="t" r="r" b="b"/>
                <a:pathLst>
                  <a:path w="2228" h="2228" extrusionOk="0">
                    <a:moveTo>
                      <a:pt x="1120" y="1"/>
                    </a:moveTo>
                    <a:cubicBezTo>
                      <a:pt x="501" y="1"/>
                      <a:pt x="1" y="501"/>
                      <a:pt x="1" y="1108"/>
                    </a:cubicBezTo>
                    <a:cubicBezTo>
                      <a:pt x="1" y="1727"/>
                      <a:pt x="501" y="2227"/>
                      <a:pt x="1120" y="2227"/>
                    </a:cubicBezTo>
                    <a:cubicBezTo>
                      <a:pt x="1727" y="2227"/>
                      <a:pt x="2227" y="1727"/>
                      <a:pt x="2227" y="1108"/>
                    </a:cubicBezTo>
                    <a:cubicBezTo>
                      <a:pt x="2227" y="501"/>
                      <a:pt x="1727" y="1"/>
                      <a:pt x="1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4"/>
              <p:cNvSpPr/>
              <p:nvPr/>
            </p:nvSpPr>
            <p:spPr>
              <a:xfrm>
                <a:off x="1063800" y="1108000"/>
                <a:ext cx="27725" cy="55700"/>
              </a:xfrm>
              <a:custGeom>
                <a:avLst/>
                <a:gdLst/>
                <a:ahLst/>
                <a:cxnLst/>
                <a:rect l="l" t="t" r="r" b="b"/>
                <a:pathLst>
                  <a:path w="1109" h="2228" extrusionOk="0">
                    <a:moveTo>
                      <a:pt x="1" y="1"/>
                    </a:moveTo>
                    <a:lnTo>
                      <a:pt x="1" y="2227"/>
                    </a:lnTo>
                    <a:cubicBezTo>
                      <a:pt x="608" y="2227"/>
                      <a:pt x="1108" y="1727"/>
                      <a:pt x="1108" y="1108"/>
                    </a:cubicBezTo>
                    <a:cubicBezTo>
                      <a:pt x="1108" y="489"/>
                      <a:pt x="60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4"/>
              <p:cNvSpPr/>
              <p:nvPr/>
            </p:nvSpPr>
            <p:spPr>
              <a:xfrm>
                <a:off x="611075" y="1128850"/>
                <a:ext cx="75325" cy="16375"/>
              </a:xfrm>
              <a:custGeom>
                <a:avLst/>
                <a:gdLst/>
                <a:ahLst/>
                <a:cxnLst/>
                <a:rect l="l" t="t" r="r" b="b"/>
                <a:pathLst>
                  <a:path w="3013" h="655" extrusionOk="0">
                    <a:moveTo>
                      <a:pt x="1" y="0"/>
                    </a:moveTo>
                    <a:lnTo>
                      <a:pt x="1" y="655"/>
                    </a:lnTo>
                    <a:lnTo>
                      <a:pt x="3013" y="655"/>
                    </a:lnTo>
                    <a:lnTo>
                      <a:pt x="3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4"/>
              <p:cNvSpPr/>
              <p:nvPr/>
            </p:nvSpPr>
            <p:spPr>
              <a:xfrm>
                <a:off x="674175" y="1120200"/>
                <a:ext cx="23850" cy="33675"/>
              </a:xfrm>
              <a:custGeom>
                <a:avLst/>
                <a:gdLst/>
                <a:ahLst/>
                <a:cxnLst/>
                <a:rect l="l" t="t" r="r" b="b"/>
                <a:pathLst>
                  <a:path w="954" h="1347" extrusionOk="0">
                    <a:moveTo>
                      <a:pt x="1" y="1"/>
                    </a:moveTo>
                    <a:lnTo>
                      <a:pt x="1" y="1346"/>
                    </a:lnTo>
                    <a:lnTo>
                      <a:pt x="953" y="1346"/>
                    </a:lnTo>
                    <a:lnTo>
                      <a:pt x="9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4"/>
              <p:cNvSpPr/>
              <p:nvPr/>
            </p:nvSpPr>
            <p:spPr>
              <a:xfrm>
                <a:off x="686375" y="1096400"/>
                <a:ext cx="23250" cy="79800"/>
              </a:xfrm>
              <a:custGeom>
                <a:avLst/>
                <a:gdLst/>
                <a:ahLst/>
                <a:cxnLst/>
                <a:rect l="l" t="t" r="r" b="b"/>
                <a:pathLst>
                  <a:path w="930" h="3192" extrusionOk="0">
                    <a:moveTo>
                      <a:pt x="465" y="0"/>
                    </a:moveTo>
                    <a:cubicBezTo>
                      <a:pt x="203" y="0"/>
                      <a:pt x="1" y="203"/>
                      <a:pt x="1" y="465"/>
                    </a:cubicBezTo>
                    <a:lnTo>
                      <a:pt x="1" y="2727"/>
                    </a:lnTo>
                    <a:cubicBezTo>
                      <a:pt x="1" y="2977"/>
                      <a:pt x="203" y="3191"/>
                      <a:pt x="465" y="3191"/>
                    </a:cubicBezTo>
                    <a:cubicBezTo>
                      <a:pt x="715" y="3191"/>
                      <a:pt x="930" y="2977"/>
                      <a:pt x="930" y="2727"/>
                    </a:cubicBezTo>
                    <a:lnTo>
                      <a:pt x="930" y="465"/>
                    </a:lnTo>
                    <a:cubicBezTo>
                      <a:pt x="930" y="203"/>
                      <a:pt x="71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4"/>
              <p:cNvSpPr/>
              <p:nvPr/>
            </p:nvSpPr>
            <p:spPr>
              <a:xfrm>
                <a:off x="583400" y="1108900"/>
                <a:ext cx="55675" cy="55675"/>
              </a:xfrm>
              <a:custGeom>
                <a:avLst/>
                <a:gdLst/>
                <a:ahLst/>
                <a:cxnLst/>
                <a:rect l="l" t="t" r="r" b="b"/>
                <a:pathLst>
                  <a:path w="2227" h="2227" extrusionOk="0">
                    <a:moveTo>
                      <a:pt x="1119" y="0"/>
                    </a:moveTo>
                    <a:cubicBezTo>
                      <a:pt x="500" y="0"/>
                      <a:pt x="0" y="500"/>
                      <a:pt x="0" y="1108"/>
                    </a:cubicBezTo>
                    <a:cubicBezTo>
                      <a:pt x="0" y="1727"/>
                      <a:pt x="500" y="2227"/>
                      <a:pt x="1119" y="2227"/>
                    </a:cubicBezTo>
                    <a:cubicBezTo>
                      <a:pt x="1727" y="2227"/>
                      <a:pt x="2227" y="1727"/>
                      <a:pt x="2227" y="1108"/>
                    </a:cubicBezTo>
                    <a:cubicBezTo>
                      <a:pt x="2227" y="500"/>
                      <a:pt x="1727" y="0"/>
                      <a:pt x="1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4"/>
              <p:cNvSpPr/>
              <p:nvPr/>
            </p:nvSpPr>
            <p:spPr>
              <a:xfrm>
                <a:off x="583400" y="1108900"/>
                <a:ext cx="28000" cy="55675"/>
              </a:xfrm>
              <a:custGeom>
                <a:avLst/>
                <a:gdLst/>
                <a:ahLst/>
                <a:cxnLst/>
                <a:rect l="l" t="t" r="r" b="b"/>
                <a:pathLst>
                  <a:path w="1120" h="2227" extrusionOk="0">
                    <a:moveTo>
                      <a:pt x="1119" y="0"/>
                    </a:moveTo>
                    <a:cubicBezTo>
                      <a:pt x="500" y="0"/>
                      <a:pt x="0" y="500"/>
                      <a:pt x="0" y="1108"/>
                    </a:cubicBezTo>
                    <a:cubicBezTo>
                      <a:pt x="0" y="1727"/>
                      <a:pt x="500" y="2227"/>
                      <a:pt x="1119" y="2227"/>
                    </a:cubicBezTo>
                    <a:lnTo>
                      <a:pt x="11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4"/>
              <p:cNvSpPr/>
              <p:nvPr/>
            </p:nvSpPr>
            <p:spPr>
              <a:xfrm>
                <a:off x="697400" y="1021375"/>
                <a:ext cx="279525" cy="236975"/>
              </a:xfrm>
              <a:custGeom>
                <a:avLst/>
                <a:gdLst/>
                <a:ahLst/>
                <a:cxnLst/>
                <a:rect l="l" t="t" r="r" b="b"/>
                <a:pathLst>
                  <a:path w="11181" h="9479" extrusionOk="0">
                    <a:moveTo>
                      <a:pt x="1084" y="1"/>
                    </a:moveTo>
                    <a:cubicBezTo>
                      <a:pt x="489" y="1"/>
                      <a:pt x="0" y="477"/>
                      <a:pt x="0" y="1084"/>
                    </a:cubicBezTo>
                    <a:lnTo>
                      <a:pt x="0" y="8395"/>
                    </a:lnTo>
                    <a:cubicBezTo>
                      <a:pt x="0" y="8990"/>
                      <a:pt x="489" y="9478"/>
                      <a:pt x="1084" y="9478"/>
                    </a:cubicBezTo>
                    <a:lnTo>
                      <a:pt x="10097" y="9478"/>
                    </a:lnTo>
                    <a:cubicBezTo>
                      <a:pt x="10692" y="9478"/>
                      <a:pt x="11180" y="8990"/>
                      <a:pt x="11180" y="8395"/>
                    </a:cubicBezTo>
                    <a:lnTo>
                      <a:pt x="11180" y="1084"/>
                    </a:lnTo>
                    <a:cubicBezTo>
                      <a:pt x="11180" y="477"/>
                      <a:pt x="10692" y="1"/>
                      <a:pt x="10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4"/>
              <p:cNvSpPr/>
              <p:nvPr/>
            </p:nvSpPr>
            <p:spPr>
              <a:xfrm>
                <a:off x="723000" y="1160975"/>
                <a:ext cx="228325" cy="72075"/>
              </a:xfrm>
              <a:custGeom>
                <a:avLst/>
                <a:gdLst/>
                <a:ahLst/>
                <a:cxnLst/>
                <a:rect l="l" t="t" r="r" b="b"/>
                <a:pathLst>
                  <a:path w="9133" h="2883" extrusionOk="0">
                    <a:moveTo>
                      <a:pt x="1381" y="1"/>
                    </a:moveTo>
                    <a:cubicBezTo>
                      <a:pt x="619" y="1"/>
                      <a:pt x="0" y="644"/>
                      <a:pt x="0" y="1442"/>
                    </a:cubicBezTo>
                    <a:cubicBezTo>
                      <a:pt x="0" y="2227"/>
                      <a:pt x="619" y="2882"/>
                      <a:pt x="1381" y="2882"/>
                    </a:cubicBezTo>
                    <a:lnTo>
                      <a:pt x="7739" y="2882"/>
                    </a:lnTo>
                    <a:cubicBezTo>
                      <a:pt x="8513" y="2882"/>
                      <a:pt x="9132" y="2227"/>
                      <a:pt x="9132" y="1442"/>
                    </a:cubicBezTo>
                    <a:cubicBezTo>
                      <a:pt x="9132" y="644"/>
                      <a:pt x="8513" y="1"/>
                      <a:pt x="7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4"/>
              <p:cNvSpPr/>
              <p:nvPr/>
            </p:nvSpPr>
            <p:spPr>
              <a:xfrm>
                <a:off x="750650" y="1078700"/>
                <a:ext cx="65525" cy="58175"/>
              </a:xfrm>
              <a:custGeom>
                <a:avLst/>
                <a:gdLst/>
                <a:ahLst/>
                <a:cxnLst/>
                <a:rect l="l" t="t" r="r" b="b"/>
                <a:pathLst>
                  <a:path w="2621" h="2327" extrusionOk="0">
                    <a:moveTo>
                      <a:pt x="489" y="1"/>
                    </a:moveTo>
                    <a:cubicBezTo>
                      <a:pt x="230" y="1"/>
                      <a:pt x="1" y="339"/>
                      <a:pt x="240" y="577"/>
                    </a:cubicBezTo>
                    <a:cubicBezTo>
                      <a:pt x="787" y="1125"/>
                      <a:pt x="1335" y="1697"/>
                      <a:pt x="1895" y="2232"/>
                    </a:cubicBezTo>
                    <a:cubicBezTo>
                      <a:pt x="1966" y="2299"/>
                      <a:pt x="2046" y="2327"/>
                      <a:pt x="2122" y="2327"/>
                    </a:cubicBezTo>
                    <a:cubicBezTo>
                      <a:pt x="2389" y="2327"/>
                      <a:pt x="2621" y="1987"/>
                      <a:pt x="2371" y="1756"/>
                    </a:cubicBezTo>
                    <a:cubicBezTo>
                      <a:pt x="1811" y="1220"/>
                      <a:pt x="1264" y="649"/>
                      <a:pt x="716" y="101"/>
                    </a:cubicBezTo>
                    <a:cubicBezTo>
                      <a:pt x="645" y="30"/>
                      <a:pt x="566"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4"/>
              <p:cNvSpPr/>
              <p:nvPr/>
            </p:nvSpPr>
            <p:spPr>
              <a:xfrm>
                <a:off x="750375" y="1078700"/>
                <a:ext cx="65525" cy="58175"/>
              </a:xfrm>
              <a:custGeom>
                <a:avLst/>
                <a:gdLst/>
                <a:ahLst/>
                <a:cxnLst/>
                <a:rect l="l" t="t" r="r" b="b"/>
                <a:pathLst>
                  <a:path w="2621" h="2327" extrusionOk="0">
                    <a:moveTo>
                      <a:pt x="2133" y="1"/>
                    </a:moveTo>
                    <a:cubicBezTo>
                      <a:pt x="2056" y="1"/>
                      <a:pt x="1976" y="30"/>
                      <a:pt x="1906" y="101"/>
                    </a:cubicBezTo>
                    <a:cubicBezTo>
                      <a:pt x="1358" y="649"/>
                      <a:pt x="810" y="1220"/>
                      <a:pt x="251" y="1756"/>
                    </a:cubicBezTo>
                    <a:cubicBezTo>
                      <a:pt x="1" y="1987"/>
                      <a:pt x="240" y="2327"/>
                      <a:pt x="504" y="2327"/>
                    </a:cubicBezTo>
                    <a:cubicBezTo>
                      <a:pt x="580" y="2327"/>
                      <a:pt x="658" y="2299"/>
                      <a:pt x="727" y="2232"/>
                    </a:cubicBezTo>
                    <a:cubicBezTo>
                      <a:pt x="1287" y="1697"/>
                      <a:pt x="1834" y="1125"/>
                      <a:pt x="2382" y="577"/>
                    </a:cubicBezTo>
                    <a:cubicBezTo>
                      <a:pt x="2621" y="339"/>
                      <a:pt x="2392"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4"/>
              <p:cNvSpPr/>
              <p:nvPr/>
            </p:nvSpPr>
            <p:spPr>
              <a:xfrm>
                <a:off x="854550" y="1078700"/>
                <a:ext cx="65525" cy="58175"/>
              </a:xfrm>
              <a:custGeom>
                <a:avLst/>
                <a:gdLst/>
                <a:ahLst/>
                <a:cxnLst/>
                <a:rect l="l" t="t" r="r" b="b"/>
                <a:pathLst>
                  <a:path w="2621" h="2327" extrusionOk="0">
                    <a:moveTo>
                      <a:pt x="488" y="1"/>
                    </a:moveTo>
                    <a:cubicBezTo>
                      <a:pt x="229" y="1"/>
                      <a:pt x="0" y="339"/>
                      <a:pt x="239" y="577"/>
                    </a:cubicBezTo>
                    <a:cubicBezTo>
                      <a:pt x="787" y="1125"/>
                      <a:pt x="1334" y="1697"/>
                      <a:pt x="1894" y="2232"/>
                    </a:cubicBezTo>
                    <a:cubicBezTo>
                      <a:pt x="1963" y="2299"/>
                      <a:pt x="2041" y="2327"/>
                      <a:pt x="2117" y="2327"/>
                    </a:cubicBezTo>
                    <a:cubicBezTo>
                      <a:pt x="2381" y="2327"/>
                      <a:pt x="2620" y="1987"/>
                      <a:pt x="2370" y="1756"/>
                    </a:cubicBezTo>
                    <a:cubicBezTo>
                      <a:pt x="1811" y="1220"/>
                      <a:pt x="1263" y="649"/>
                      <a:pt x="715" y="101"/>
                    </a:cubicBezTo>
                    <a:cubicBezTo>
                      <a:pt x="644" y="30"/>
                      <a:pt x="56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4"/>
              <p:cNvSpPr/>
              <p:nvPr/>
            </p:nvSpPr>
            <p:spPr>
              <a:xfrm>
                <a:off x="854275" y="1078700"/>
                <a:ext cx="65500" cy="58175"/>
              </a:xfrm>
              <a:custGeom>
                <a:avLst/>
                <a:gdLst/>
                <a:ahLst/>
                <a:cxnLst/>
                <a:rect l="l" t="t" r="r" b="b"/>
                <a:pathLst>
                  <a:path w="2620" h="2327" extrusionOk="0">
                    <a:moveTo>
                      <a:pt x="2132" y="1"/>
                    </a:moveTo>
                    <a:cubicBezTo>
                      <a:pt x="2055" y="1"/>
                      <a:pt x="1976" y="30"/>
                      <a:pt x="1905" y="101"/>
                    </a:cubicBezTo>
                    <a:cubicBezTo>
                      <a:pt x="1357" y="649"/>
                      <a:pt x="810" y="1220"/>
                      <a:pt x="250" y="1756"/>
                    </a:cubicBezTo>
                    <a:cubicBezTo>
                      <a:pt x="0" y="1987"/>
                      <a:pt x="239" y="2327"/>
                      <a:pt x="504" y="2327"/>
                    </a:cubicBezTo>
                    <a:cubicBezTo>
                      <a:pt x="579" y="2327"/>
                      <a:pt x="657" y="2299"/>
                      <a:pt x="726" y="2232"/>
                    </a:cubicBezTo>
                    <a:cubicBezTo>
                      <a:pt x="1286" y="1697"/>
                      <a:pt x="1834" y="1125"/>
                      <a:pt x="2381" y="577"/>
                    </a:cubicBezTo>
                    <a:cubicBezTo>
                      <a:pt x="2620" y="339"/>
                      <a:pt x="2391"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4"/>
              <p:cNvSpPr/>
              <p:nvPr/>
            </p:nvSpPr>
            <p:spPr>
              <a:xfrm>
                <a:off x="734900" y="1170500"/>
                <a:ext cx="28000" cy="53025"/>
              </a:xfrm>
              <a:custGeom>
                <a:avLst/>
                <a:gdLst/>
                <a:ahLst/>
                <a:cxnLst/>
                <a:rect l="l" t="t" r="r" b="b"/>
                <a:pathLst>
                  <a:path w="1120" h="2121" extrusionOk="0">
                    <a:moveTo>
                      <a:pt x="1060" y="1"/>
                    </a:moveTo>
                    <a:cubicBezTo>
                      <a:pt x="477" y="1"/>
                      <a:pt x="1" y="477"/>
                      <a:pt x="1" y="1061"/>
                    </a:cubicBezTo>
                    <a:cubicBezTo>
                      <a:pt x="1" y="1644"/>
                      <a:pt x="477" y="2120"/>
                      <a:pt x="1060" y="2120"/>
                    </a:cubicBezTo>
                    <a:lnTo>
                      <a:pt x="1120" y="2120"/>
                    </a:lnTo>
                    <a:lnTo>
                      <a:pt x="1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4"/>
              <p:cNvSpPr/>
              <p:nvPr/>
            </p:nvSpPr>
            <p:spPr>
              <a:xfrm>
                <a:off x="762875"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4"/>
              <p:cNvSpPr/>
              <p:nvPr/>
            </p:nvSpPr>
            <p:spPr>
              <a:xfrm>
                <a:off x="800100" y="1170500"/>
                <a:ext cx="37225" cy="53025"/>
              </a:xfrm>
              <a:custGeom>
                <a:avLst/>
                <a:gdLst/>
                <a:ahLst/>
                <a:cxnLst/>
                <a:rect l="l" t="t" r="r" b="b"/>
                <a:pathLst>
                  <a:path w="1489" h="2121" extrusionOk="0">
                    <a:moveTo>
                      <a:pt x="0" y="1"/>
                    </a:moveTo>
                    <a:lnTo>
                      <a:pt x="0" y="2120"/>
                    </a:lnTo>
                    <a:lnTo>
                      <a:pt x="1488" y="2120"/>
                    </a:lnTo>
                    <a:lnTo>
                      <a:pt x="14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4"/>
              <p:cNvSpPr/>
              <p:nvPr/>
            </p:nvSpPr>
            <p:spPr>
              <a:xfrm>
                <a:off x="874200"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4"/>
              <p:cNvSpPr/>
              <p:nvPr/>
            </p:nvSpPr>
            <p:spPr>
              <a:xfrm>
                <a:off x="911400" y="1170500"/>
                <a:ext cx="28025" cy="53025"/>
              </a:xfrm>
              <a:custGeom>
                <a:avLst/>
                <a:gdLst/>
                <a:ahLst/>
                <a:cxnLst/>
                <a:rect l="l" t="t" r="r" b="b"/>
                <a:pathLst>
                  <a:path w="1121" h="2121" extrusionOk="0">
                    <a:moveTo>
                      <a:pt x="1" y="1"/>
                    </a:moveTo>
                    <a:lnTo>
                      <a:pt x="1" y="2120"/>
                    </a:lnTo>
                    <a:lnTo>
                      <a:pt x="60" y="2120"/>
                    </a:lnTo>
                    <a:cubicBezTo>
                      <a:pt x="644" y="2120"/>
                      <a:pt x="1120" y="1644"/>
                      <a:pt x="1120" y="1061"/>
                    </a:cubicBezTo>
                    <a:cubicBezTo>
                      <a:pt x="1120" y="465"/>
                      <a:pt x="644"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4"/>
              <p:cNvSpPr/>
              <p:nvPr/>
            </p:nvSpPr>
            <p:spPr>
              <a:xfrm>
                <a:off x="837300" y="1170500"/>
                <a:ext cx="36925" cy="53025"/>
              </a:xfrm>
              <a:custGeom>
                <a:avLst/>
                <a:gdLst/>
                <a:ahLst/>
                <a:cxnLst/>
                <a:rect l="l" t="t" r="r" b="b"/>
                <a:pathLst>
                  <a:path w="1477" h="2121" extrusionOk="0">
                    <a:moveTo>
                      <a:pt x="0" y="1"/>
                    </a:moveTo>
                    <a:lnTo>
                      <a:pt x="0" y="2120"/>
                    </a:lnTo>
                    <a:lnTo>
                      <a:pt x="1477" y="2120"/>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4"/>
              <p:cNvSpPr/>
              <p:nvPr/>
            </p:nvSpPr>
            <p:spPr>
              <a:xfrm>
                <a:off x="667025" y="1279450"/>
                <a:ext cx="339950" cy="42300"/>
              </a:xfrm>
              <a:custGeom>
                <a:avLst/>
                <a:gdLst/>
                <a:ahLst/>
                <a:cxnLst/>
                <a:rect l="l" t="t" r="r" b="b"/>
                <a:pathLst>
                  <a:path w="13598" h="1692" extrusionOk="0">
                    <a:moveTo>
                      <a:pt x="1" y="1"/>
                    </a:moveTo>
                    <a:lnTo>
                      <a:pt x="1" y="1691"/>
                    </a:lnTo>
                    <a:lnTo>
                      <a:pt x="13598" y="1691"/>
                    </a:lnTo>
                    <a:lnTo>
                      <a:pt x="13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4"/>
              <p:cNvSpPr/>
              <p:nvPr/>
            </p:nvSpPr>
            <p:spPr>
              <a:xfrm>
                <a:off x="667025" y="1301775"/>
                <a:ext cx="339950" cy="18775"/>
              </a:xfrm>
              <a:custGeom>
                <a:avLst/>
                <a:gdLst/>
                <a:ahLst/>
                <a:cxnLst/>
                <a:rect l="l" t="t" r="r" b="b"/>
                <a:pathLst>
                  <a:path w="13598" h="751" extrusionOk="0">
                    <a:moveTo>
                      <a:pt x="1" y="1"/>
                    </a:moveTo>
                    <a:lnTo>
                      <a:pt x="1" y="751"/>
                    </a:lnTo>
                    <a:lnTo>
                      <a:pt x="13598" y="751"/>
                    </a:lnTo>
                    <a:lnTo>
                      <a:pt x="135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4"/>
              <p:cNvSpPr/>
              <p:nvPr/>
            </p:nvSpPr>
            <p:spPr>
              <a:xfrm>
                <a:off x="738175" y="1405350"/>
                <a:ext cx="197975" cy="112850"/>
              </a:xfrm>
              <a:custGeom>
                <a:avLst/>
                <a:gdLst/>
                <a:ahLst/>
                <a:cxnLst/>
                <a:rect l="l" t="t" r="r" b="b"/>
                <a:pathLst>
                  <a:path w="7919" h="4514" extrusionOk="0">
                    <a:moveTo>
                      <a:pt x="1477" y="1"/>
                    </a:moveTo>
                    <a:cubicBezTo>
                      <a:pt x="667" y="1"/>
                      <a:pt x="1" y="668"/>
                      <a:pt x="1" y="1477"/>
                    </a:cubicBezTo>
                    <a:lnTo>
                      <a:pt x="1" y="3037"/>
                    </a:lnTo>
                    <a:cubicBezTo>
                      <a:pt x="1" y="3847"/>
                      <a:pt x="667" y="4513"/>
                      <a:pt x="1477" y="4513"/>
                    </a:cubicBezTo>
                    <a:lnTo>
                      <a:pt x="6442" y="4513"/>
                    </a:lnTo>
                    <a:cubicBezTo>
                      <a:pt x="7251" y="4513"/>
                      <a:pt x="7918" y="3847"/>
                      <a:pt x="7918" y="3037"/>
                    </a:cubicBezTo>
                    <a:lnTo>
                      <a:pt x="7918" y="1477"/>
                    </a:lnTo>
                    <a:cubicBezTo>
                      <a:pt x="7918" y="668"/>
                      <a:pt x="7251" y="1"/>
                      <a:pt x="6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4"/>
              <p:cNvSpPr/>
              <p:nvPr/>
            </p:nvSpPr>
            <p:spPr>
              <a:xfrm>
                <a:off x="738175" y="1348200"/>
                <a:ext cx="37225" cy="36950"/>
              </a:xfrm>
              <a:custGeom>
                <a:avLst/>
                <a:gdLst/>
                <a:ahLst/>
                <a:cxnLst/>
                <a:rect l="l" t="t" r="r" b="b"/>
                <a:pathLst>
                  <a:path w="1489" h="1478" extrusionOk="0">
                    <a:moveTo>
                      <a:pt x="739" y="1"/>
                    </a:moveTo>
                    <a:cubicBezTo>
                      <a:pt x="334" y="1"/>
                      <a:pt x="1" y="334"/>
                      <a:pt x="1" y="739"/>
                    </a:cubicBezTo>
                    <a:cubicBezTo>
                      <a:pt x="1" y="1144"/>
                      <a:pt x="334" y="1477"/>
                      <a:pt x="739" y="1477"/>
                    </a:cubicBezTo>
                    <a:cubicBezTo>
                      <a:pt x="1155" y="1477"/>
                      <a:pt x="1489" y="1144"/>
                      <a:pt x="1489" y="739"/>
                    </a:cubicBezTo>
                    <a:cubicBezTo>
                      <a:pt x="1489" y="334"/>
                      <a:pt x="1155" y="1"/>
                      <a:pt x="7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4"/>
              <p:cNvSpPr/>
              <p:nvPr/>
            </p:nvSpPr>
            <p:spPr>
              <a:xfrm>
                <a:off x="808425" y="1348200"/>
                <a:ext cx="127725" cy="36950"/>
              </a:xfrm>
              <a:custGeom>
                <a:avLst/>
                <a:gdLst/>
                <a:ahLst/>
                <a:cxnLst/>
                <a:rect l="l" t="t" r="r" b="b"/>
                <a:pathLst>
                  <a:path w="5109" h="1478" extrusionOk="0">
                    <a:moveTo>
                      <a:pt x="0" y="1"/>
                    </a:moveTo>
                    <a:lnTo>
                      <a:pt x="0" y="1477"/>
                    </a:lnTo>
                    <a:lnTo>
                      <a:pt x="5108" y="1477"/>
                    </a:lnTo>
                    <a:lnTo>
                      <a:pt x="51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4"/>
              <p:cNvSpPr/>
              <p:nvPr/>
            </p:nvSpPr>
            <p:spPr>
              <a:xfrm>
                <a:off x="907250" y="1665800"/>
                <a:ext cx="48250" cy="55100"/>
              </a:xfrm>
              <a:custGeom>
                <a:avLst/>
                <a:gdLst/>
                <a:ahLst/>
                <a:cxnLst/>
                <a:rect l="l" t="t" r="r" b="b"/>
                <a:pathLst>
                  <a:path w="1930" h="2204" extrusionOk="0">
                    <a:moveTo>
                      <a:pt x="965" y="1"/>
                    </a:moveTo>
                    <a:cubicBezTo>
                      <a:pt x="429" y="1"/>
                      <a:pt x="0" y="441"/>
                      <a:pt x="0" y="977"/>
                    </a:cubicBezTo>
                    <a:lnTo>
                      <a:pt x="0" y="1239"/>
                    </a:lnTo>
                    <a:cubicBezTo>
                      <a:pt x="0" y="1775"/>
                      <a:pt x="429" y="2204"/>
                      <a:pt x="965" y="2204"/>
                    </a:cubicBezTo>
                    <a:cubicBezTo>
                      <a:pt x="1500" y="2204"/>
                      <a:pt x="1929" y="1775"/>
                      <a:pt x="1929" y="1239"/>
                    </a:cubicBezTo>
                    <a:lnTo>
                      <a:pt x="1929" y="977"/>
                    </a:lnTo>
                    <a:cubicBezTo>
                      <a:pt x="1929" y="441"/>
                      <a:pt x="1500" y="1"/>
                      <a:pt x="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4"/>
              <p:cNvSpPr/>
              <p:nvPr/>
            </p:nvSpPr>
            <p:spPr>
              <a:xfrm>
                <a:off x="717625" y="1665800"/>
                <a:ext cx="48550" cy="55100"/>
              </a:xfrm>
              <a:custGeom>
                <a:avLst/>
                <a:gdLst/>
                <a:ahLst/>
                <a:cxnLst/>
                <a:rect l="l" t="t" r="r" b="b"/>
                <a:pathLst>
                  <a:path w="1942" h="2204" extrusionOk="0">
                    <a:moveTo>
                      <a:pt x="977" y="1"/>
                    </a:moveTo>
                    <a:cubicBezTo>
                      <a:pt x="442" y="1"/>
                      <a:pt x="1" y="441"/>
                      <a:pt x="1" y="977"/>
                    </a:cubicBezTo>
                    <a:lnTo>
                      <a:pt x="1" y="1239"/>
                    </a:lnTo>
                    <a:cubicBezTo>
                      <a:pt x="1" y="1775"/>
                      <a:pt x="442" y="2204"/>
                      <a:pt x="977" y="2204"/>
                    </a:cubicBezTo>
                    <a:cubicBezTo>
                      <a:pt x="1513" y="2204"/>
                      <a:pt x="1942" y="1775"/>
                      <a:pt x="1942" y="1239"/>
                    </a:cubicBezTo>
                    <a:lnTo>
                      <a:pt x="1942" y="977"/>
                    </a:lnTo>
                    <a:cubicBezTo>
                      <a:pt x="1942" y="441"/>
                      <a:pt x="1513"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4"/>
              <p:cNvSpPr/>
              <p:nvPr/>
            </p:nvSpPr>
            <p:spPr>
              <a:xfrm>
                <a:off x="659600" y="1695575"/>
                <a:ext cx="116100" cy="35750"/>
              </a:xfrm>
              <a:custGeom>
                <a:avLst/>
                <a:gdLst/>
                <a:ahLst/>
                <a:cxnLst/>
                <a:rect l="l" t="t" r="r" b="b"/>
                <a:pathLst>
                  <a:path w="4644" h="1430" extrusionOk="0">
                    <a:moveTo>
                      <a:pt x="0" y="1"/>
                    </a:moveTo>
                    <a:lnTo>
                      <a:pt x="0"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4"/>
              <p:cNvSpPr/>
              <p:nvPr/>
            </p:nvSpPr>
            <p:spPr>
              <a:xfrm>
                <a:off x="898600" y="1695575"/>
                <a:ext cx="116125" cy="35750"/>
              </a:xfrm>
              <a:custGeom>
                <a:avLst/>
                <a:gdLst/>
                <a:ahLst/>
                <a:cxnLst/>
                <a:rect l="l" t="t" r="r" b="b"/>
                <a:pathLst>
                  <a:path w="4645" h="1430" extrusionOk="0">
                    <a:moveTo>
                      <a:pt x="1" y="1"/>
                    </a:moveTo>
                    <a:lnTo>
                      <a:pt x="1"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4"/>
              <p:cNvSpPr/>
              <p:nvPr/>
            </p:nvSpPr>
            <p:spPr>
              <a:xfrm>
                <a:off x="556300" y="1549725"/>
                <a:ext cx="109875" cy="92900"/>
              </a:xfrm>
              <a:custGeom>
                <a:avLst/>
                <a:gdLst/>
                <a:ahLst/>
                <a:cxnLst/>
                <a:rect l="l" t="t" r="r" b="b"/>
                <a:pathLst>
                  <a:path w="4395" h="3716" extrusionOk="0">
                    <a:moveTo>
                      <a:pt x="2192" y="1"/>
                    </a:moveTo>
                    <a:cubicBezTo>
                      <a:pt x="989" y="1"/>
                      <a:pt x="1" y="989"/>
                      <a:pt x="1" y="2191"/>
                    </a:cubicBezTo>
                    <a:lnTo>
                      <a:pt x="1" y="3703"/>
                    </a:lnTo>
                    <a:lnTo>
                      <a:pt x="1168" y="3703"/>
                    </a:lnTo>
                    <a:lnTo>
                      <a:pt x="1168" y="2191"/>
                    </a:lnTo>
                    <a:cubicBezTo>
                      <a:pt x="1168" y="1632"/>
                      <a:pt x="1632" y="1167"/>
                      <a:pt x="2192" y="1167"/>
                    </a:cubicBezTo>
                    <a:cubicBezTo>
                      <a:pt x="2763" y="1167"/>
                      <a:pt x="3227" y="1632"/>
                      <a:pt x="3227" y="2191"/>
                    </a:cubicBezTo>
                    <a:lnTo>
                      <a:pt x="3227" y="3715"/>
                    </a:lnTo>
                    <a:lnTo>
                      <a:pt x="4394" y="3715"/>
                    </a:lnTo>
                    <a:lnTo>
                      <a:pt x="4394" y="2191"/>
                    </a:lnTo>
                    <a:cubicBezTo>
                      <a:pt x="4394"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4"/>
              <p:cNvSpPr/>
              <p:nvPr/>
            </p:nvSpPr>
            <p:spPr>
              <a:xfrm>
                <a:off x="1006950" y="1549725"/>
                <a:ext cx="109575" cy="92900"/>
              </a:xfrm>
              <a:custGeom>
                <a:avLst/>
                <a:gdLst/>
                <a:ahLst/>
                <a:cxnLst/>
                <a:rect l="l" t="t" r="r" b="b"/>
                <a:pathLst>
                  <a:path w="4383" h="3716" extrusionOk="0">
                    <a:moveTo>
                      <a:pt x="2192" y="1"/>
                    </a:moveTo>
                    <a:cubicBezTo>
                      <a:pt x="977" y="1"/>
                      <a:pt x="1" y="989"/>
                      <a:pt x="1" y="2191"/>
                    </a:cubicBezTo>
                    <a:lnTo>
                      <a:pt x="1" y="3703"/>
                    </a:lnTo>
                    <a:lnTo>
                      <a:pt x="1168" y="3703"/>
                    </a:lnTo>
                    <a:lnTo>
                      <a:pt x="1168" y="2191"/>
                    </a:lnTo>
                    <a:cubicBezTo>
                      <a:pt x="1168" y="1632"/>
                      <a:pt x="1632" y="1167"/>
                      <a:pt x="2192" y="1167"/>
                    </a:cubicBezTo>
                    <a:cubicBezTo>
                      <a:pt x="2763" y="1167"/>
                      <a:pt x="3216" y="1632"/>
                      <a:pt x="3216" y="2191"/>
                    </a:cubicBezTo>
                    <a:lnTo>
                      <a:pt x="3216" y="3715"/>
                    </a:lnTo>
                    <a:lnTo>
                      <a:pt x="4382" y="3715"/>
                    </a:lnTo>
                    <a:lnTo>
                      <a:pt x="4382" y="2191"/>
                    </a:lnTo>
                    <a:cubicBezTo>
                      <a:pt x="4382"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12" name="Google Shape;2512;p44"/>
          <p:cNvGrpSpPr/>
          <p:nvPr/>
        </p:nvGrpSpPr>
        <p:grpSpPr>
          <a:xfrm>
            <a:off x="6692516" y="505713"/>
            <a:ext cx="234762" cy="218290"/>
            <a:chOff x="8652775" y="883650"/>
            <a:chExt cx="38125" cy="35450"/>
          </a:xfrm>
        </p:grpSpPr>
        <p:sp>
          <p:nvSpPr>
            <p:cNvPr id="2513" name="Google Shape;2513;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FA865396-14DA-7B12-6CC4-42A88DC72B6B}"/>
              </a:ext>
            </a:extLst>
          </p:cNvPr>
          <p:cNvSpPr txBox="1"/>
          <p:nvPr/>
        </p:nvSpPr>
        <p:spPr>
          <a:xfrm>
            <a:off x="2245948" y="577032"/>
            <a:ext cx="4034098" cy="1077218"/>
          </a:xfrm>
          <a:prstGeom prst="rect">
            <a:avLst/>
          </a:prstGeom>
          <a:noFill/>
        </p:spPr>
        <p:txBody>
          <a:bodyPr wrap="square" lIns="91440" tIns="45720" rIns="91440" bIns="45720" rtlCol="0" anchor="t">
            <a:spAutoFit/>
          </a:bodyPr>
          <a:lstStyle/>
          <a:p>
            <a:r>
              <a:rPr lang="en-US" sz="3200" b="1">
                <a:solidFill>
                  <a:schemeClr val="accent6"/>
                </a:solidFill>
                <a:latin typeface="Inter"/>
                <a:ea typeface="Inter"/>
              </a:rPr>
              <a:t>5. ADXL 335 </a:t>
            </a:r>
          </a:p>
          <a:p>
            <a:r>
              <a:rPr lang="en-US" sz="3200" b="1">
                <a:solidFill>
                  <a:schemeClr val="accent6"/>
                </a:solidFill>
                <a:latin typeface="Inter"/>
                <a:ea typeface="Inter"/>
              </a:rPr>
              <a:t>Accelerometer</a:t>
            </a:r>
            <a:endParaRPr lang="en-US" sz="3200" b="1">
              <a:solidFill>
                <a:schemeClr val="accent6"/>
              </a:solidFill>
              <a:latin typeface="Inter" panose="020B0604020202020204" charset="0"/>
              <a:ea typeface="Inter" panose="020B0604020202020204" charset="0"/>
            </a:endParaRPr>
          </a:p>
        </p:txBody>
      </p:sp>
      <p:pic>
        <p:nvPicPr>
          <p:cNvPr id="2" name="Picture 1" descr="A blue circuit board with many holes and a black circle&#10;&#10;Description automatically generated">
            <a:extLst>
              <a:ext uri="{FF2B5EF4-FFF2-40B4-BE49-F238E27FC236}">
                <a16:creationId xmlns:a16="http://schemas.microsoft.com/office/drawing/2014/main" id="{AF13850C-3CD1-4ED0-E4A7-1BFB432CDD69}"/>
              </a:ext>
            </a:extLst>
          </p:cNvPr>
          <p:cNvPicPr>
            <a:picLocks noChangeAspect="1"/>
          </p:cNvPicPr>
          <p:nvPr/>
        </p:nvPicPr>
        <p:blipFill>
          <a:blip r:embed="rId3"/>
          <a:stretch>
            <a:fillRect/>
          </a:stretch>
        </p:blipFill>
        <p:spPr>
          <a:xfrm>
            <a:off x="7086372" y="85473"/>
            <a:ext cx="2743200" cy="2609255"/>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461A3CAC-CC2D-0979-39BD-963332033FB2}"/>
              </a:ext>
            </a:extLst>
          </p:cNvPr>
          <p:cNvPicPr>
            <a:picLocks noChangeAspect="1"/>
          </p:cNvPicPr>
          <p:nvPr/>
        </p:nvPicPr>
        <p:blipFill>
          <a:blip r:embed="rId4"/>
          <a:stretch>
            <a:fillRect/>
          </a:stretch>
        </p:blipFill>
        <p:spPr>
          <a:xfrm>
            <a:off x="7410016" y="2828104"/>
            <a:ext cx="2743200" cy="194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7019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grpSp>
        <p:nvGrpSpPr>
          <p:cNvPr id="2309" name="Google Shape;2309;p44"/>
          <p:cNvGrpSpPr/>
          <p:nvPr/>
        </p:nvGrpSpPr>
        <p:grpSpPr>
          <a:xfrm rot="866130">
            <a:off x="249590" y="-264931"/>
            <a:ext cx="1498719" cy="2192273"/>
            <a:chOff x="1463275" y="2373500"/>
            <a:chExt cx="484900" cy="711125"/>
          </a:xfrm>
        </p:grpSpPr>
        <p:sp>
          <p:nvSpPr>
            <p:cNvPr id="2310" name="Google Shape;2310;p44"/>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1" name="Google Shape;2311;p44"/>
            <p:cNvGrpSpPr/>
            <p:nvPr/>
          </p:nvGrpSpPr>
          <p:grpSpPr>
            <a:xfrm>
              <a:off x="1463275" y="2373500"/>
              <a:ext cx="484900" cy="711125"/>
              <a:chOff x="1463275" y="1021100"/>
              <a:chExt cx="484900" cy="711125"/>
            </a:xfrm>
          </p:grpSpPr>
          <p:sp>
            <p:nvSpPr>
              <p:cNvPr id="2312" name="Google Shape;2312;p44"/>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9" name="Google Shape;2439;p44"/>
          <p:cNvGrpSpPr/>
          <p:nvPr/>
        </p:nvGrpSpPr>
        <p:grpSpPr>
          <a:xfrm>
            <a:off x="1495179" y="2021000"/>
            <a:ext cx="234762" cy="218290"/>
            <a:chOff x="8652775" y="883650"/>
            <a:chExt cx="38125" cy="35450"/>
          </a:xfrm>
        </p:grpSpPr>
        <p:sp>
          <p:nvSpPr>
            <p:cNvPr id="2440" name="Google Shape;2440;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44"/>
          <p:cNvGrpSpPr/>
          <p:nvPr/>
        </p:nvGrpSpPr>
        <p:grpSpPr>
          <a:xfrm rot="-807566">
            <a:off x="-107205" y="2647553"/>
            <a:ext cx="1827102" cy="2315108"/>
            <a:chOff x="4700075" y="3262363"/>
            <a:chExt cx="560525" cy="710238"/>
          </a:xfrm>
        </p:grpSpPr>
        <p:sp>
          <p:nvSpPr>
            <p:cNvPr id="2449" name="Google Shape;2449;p44"/>
            <p:cNvSpPr/>
            <p:nvPr/>
          </p:nvSpPr>
          <p:spPr>
            <a:xfrm>
              <a:off x="4700075" y="3262375"/>
              <a:ext cx="560525" cy="710225"/>
            </a:xfrm>
            <a:custGeom>
              <a:avLst/>
              <a:gdLst/>
              <a:ahLst/>
              <a:cxnLst/>
              <a:rect l="l" t="t" r="r" b="b"/>
              <a:pathLst>
                <a:path w="22421" h="28409" extrusionOk="0">
                  <a:moveTo>
                    <a:pt x="6728" y="0"/>
                  </a:moveTo>
                  <a:cubicBezTo>
                    <a:pt x="6121" y="0"/>
                    <a:pt x="5632" y="488"/>
                    <a:pt x="5632" y="1084"/>
                  </a:cubicBezTo>
                  <a:lnTo>
                    <a:pt x="5632" y="3000"/>
                  </a:lnTo>
                  <a:cubicBezTo>
                    <a:pt x="5394" y="3012"/>
                    <a:pt x="5204" y="3215"/>
                    <a:pt x="5204" y="3465"/>
                  </a:cubicBezTo>
                  <a:lnTo>
                    <a:pt x="5204" y="3953"/>
                  </a:lnTo>
                  <a:lnTo>
                    <a:pt x="4716" y="3953"/>
                  </a:lnTo>
                  <a:lnTo>
                    <a:pt x="4716" y="4286"/>
                  </a:lnTo>
                  <a:lnTo>
                    <a:pt x="3263" y="4286"/>
                  </a:lnTo>
                  <a:cubicBezTo>
                    <a:pt x="3120" y="3834"/>
                    <a:pt x="2692" y="3501"/>
                    <a:pt x="2192" y="3501"/>
                  </a:cubicBezTo>
                  <a:cubicBezTo>
                    <a:pt x="1584" y="3501"/>
                    <a:pt x="1084" y="4001"/>
                    <a:pt x="1084" y="4608"/>
                  </a:cubicBezTo>
                  <a:cubicBezTo>
                    <a:pt x="1084" y="5227"/>
                    <a:pt x="1572" y="5727"/>
                    <a:pt x="2192" y="5727"/>
                  </a:cubicBezTo>
                  <a:cubicBezTo>
                    <a:pt x="2692" y="5727"/>
                    <a:pt x="3108" y="5406"/>
                    <a:pt x="3251" y="4953"/>
                  </a:cubicBezTo>
                  <a:lnTo>
                    <a:pt x="4716" y="4953"/>
                  </a:lnTo>
                  <a:lnTo>
                    <a:pt x="4716" y="5298"/>
                  </a:lnTo>
                  <a:lnTo>
                    <a:pt x="5192" y="5298"/>
                  </a:lnTo>
                  <a:lnTo>
                    <a:pt x="5192" y="5727"/>
                  </a:lnTo>
                  <a:cubicBezTo>
                    <a:pt x="5192" y="5977"/>
                    <a:pt x="5394" y="6179"/>
                    <a:pt x="5632" y="6191"/>
                  </a:cubicBezTo>
                  <a:lnTo>
                    <a:pt x="5632" y="8394"/>
                  </a:lnTo>
                  <a:cubicBezTo>
                    <a:pt x="5632" y="8989"/>
                    <a:pt x="6121" y="9477"/>
                    <a:pt x="6728" y="9477"/>
                  </a:cubicBezTo>
                  <a:lnTo>
                    <a:pt x="9300" y="9477"/>
                  </a:lnTo>
                  <a:lnTo>
                    <a:pt x="9300" y="10323"/>
                  </a:lnTo>
                  <a:lnTo>
                    <a:pt x="4442" y="10323"/>
                  </a:lnTo>
                  <a:lnTo>
                    <a:pt x="4442" y="11216"/>
                  </a:lnTo>
                  <a:lnTo>
                    <a:pt x="4442" y="11966"/>
                  </a:lnTo>
                  <a:lnTo>
                    <a:pt x="4442" y="12013"/>
                  </a:lnTo>
                  <a:lnTo>
                    <a:pt x="5609" y="12013"/>
                  </a:lnTo>
                  <a:cubicBezTo>
                    <a:pt x="5251" y="12204"/>
                    <a:pt x="4906" y="12430"/>
                    <a:pt x="4585" y="12692"/>
                  </a:cubicBezTo>
                  <a:cubicBezTo>
                    <a:pt x="4358" y="12871"/>
                    <a:pt x="4132" y="13061"/>
                    <a:pt x="3930" y="13264"/>
                  </a:cubicBezTo>
                  <a:cubicBezTo>
                    <a:pt x="3739" y="13454"/>
                    <a:pt x="3573" y="13645"/>
                    <a:pt x="3418" y="13847"/>
                  </a:cubicBezTo>
                  <a:cubicBezTo>
                    <a:pt x="3037" y="14323"/>
                    <a:pt x="2739" y="14823"/>
                    <a:pt x="2513" y="15359"/>
                  </a:cubicBezTo>
                  <a:cubicBezTo>
                    <a:pt x="2275" y="15895"/>
                    <a:pt x="2108" y="16466"/>
                    <a:pt x="1977" y="17050"/>
                  </a:cubicBezTo>
                  <a:cubicBezTo>
                    <a:pt x="1846" y="17681"/>
                    <a:pt x="1775" y="18324"/>
                    <a:pt x="1727" y="18979"/>
                  </a:cubicBezTo>
                  <a:cubicBezTo>
                    <a:pt x="1680" y="19610"/>
                    <a:pt x="1668" y="20241"/>
                    <a:pt x="1668" y="20872"/>
                  </a:cubicBezTo>
                  <a:cubicBezTo>
                    <a:pt x="1668" y="20979"/>
                    <a:pt x="1668" y="21098"/>
                    <a:pt x="1668" y="21205"/>
                  </a:cubicBezTo>
                  <a:cubicBezTo>
                    <a:pt x="715" y="21443"/>
                    <a:pt x="1" y="22300"/>
                    <a:pt x="1" y="23336"/>
                  </a:cubicBezTo>
                  <a:lnTo>
                    <a:pt x="1" y="24848"/>
                  </a:lnTo>
                  <a:lnTo>
                    <a:pt x="1168" y="24848"/>
                  </a:lnTo>
                  <a:lnTo>
                    <a:pt x="1168" y="23324"/>
                  </a:lnTo>
                  <a:cubicBezTo>
                    <a:pt x="1168" y="22765"/>
                    <a:pt x="1632" y="22300"/>
                    <a:pt x="2192" y="22300"/>
                  </a:cubicBezTo>
                  <a:cubicBezTo>
                    <a:pt x="2763" y="22300"/>
                    <a:pt x="3227" y="22765"/>
                    <a:pt x="3227" y="23324"/>
                  </a:cubicBezTo>
                  <a:lnTo>
                    <a:pt x="3227" y="24836"/>
                  </a:lnTo>
                  <a:lnTo>
                    <a:pt x="4394" y="24836"/>
                  </a:lnTo>
                  <a:lnTo>
                    <a:pt x="4394" y="23324"/>
                  </a:lnTo>
                  <a:cubicBezTo>
                    <a:pt x="4394" y="22336"/>
                    <a:pt x="3739" y="21503"/>
                    <a:pt x="2834" y="21229"/>
                  </a:cubicBezTo>
                  <a:lnTo>
                    <a:pt x="2834" y="20860"/>
                  </a:lnTo>
                  <a:cubicBezTo>
                    <a:pt x="2834" y="20276"/>
                    <a:pt x="2846" y="19681"/>
                    <a:pt x="2882" y="19098"/>
                  </a:cubicBezTo>
                  <a:cubicBezTo>
                    <a:pt x="2918" y="18526"/>
                    <a:pt x="2989" y="17967"/>
                    <a:pt x="3096" y="17419"/>
                  </a:cubicBezTo>
                  <a:cubicBezTo>
                    <a:pt x="3215" y="16859"/>
                    <a:pt x="3382" y="16300"/>
                    <a:pt x="3620" y="15776"/>
                  </a:cubicBezTo>
                  <a:cubicBezTo>
                    <a:pt x="3811" y="15347"/>
                    <a:pt x="4061" y="14942"/>
                    <a:pt x="4358" y="14549"/>
                  </a:cubicBezTo>
                  <a:cubicBezTo>
                    <a:pt x="4478" y="14395"/>
                    <a:pt x="4609" y="14240"/>
                    <a:pt x="4751" y="14085"/>
                  </a:cubicBezTo>
                  <a:cubicBezTo>
                    <a:pt x="4906" y="13930"/>
                    <a:pt x="5061" y="13787"/>
                    <a:pt x="5228" y="13657"/>
                  </a:cubicBezTo>
                  <a:cubicBezTo>
                    <a:pt x="5430" y="13478"/>
                    <a:pt x="5656" y="13323"/>
                    <a:pt x="5882" y="13180"/>
                  </a:cubicBezTo>
                  <a:lnTo>
                    <a:pt x="5882" y="20872"/>
                  </a:lnTo>
                  <a:lnTo>
                    <a:pt x="7406" y="20872"/>
                  </a:lnTo>
                  <a:cubicBezTo>
                    <a:pt x="7335" y="21015"/>
                    <a:pt x="7276" y="21169"/>
                    <a:pt x="7216" y="21324"/>
                  </a:cubicBezTo>
                  <a:cubicBezTo>
                    <a:pt x="7014" y="21872"/>
                    <a:pt x="6883" y="22455"/>
                    <a:pt x="6811" y="23062"/>
                  </a:cubicBezTo>
                  <a:cubicBezTo>
                    <a:pt x="6740" y="23562"/>
                    <a:pt x="6704" y="24074"/>
                    <a:pt x="6704" y="24575"/>
                  </a:cubicBezTo>
                  <a:cubicBezTo>
                    <a:pt x="6692" y="25086"/>
                    <a:pt x="6716" y="25587"/>
                    <a:pt x="6752" y="26051"/>
                  </a:cubicBezTo>
                  <a:cubicBezTo>
                    <a:pt x="6573" y="26229"/>
                    <a:pt x="6454" y="26480"/>
                    <a:pt x="6454" y="26753"/>
                  </a:cubicBezTo>
                  <a:lnTo>
                    <a:pt x="6454" y="26968"/>
                  </a:lnTo>
                  <a:lnTo>
                    <a:pt x="4132" y="26968"/>
                  </a:lnTo>
                  <a:lnTo>
                    <a:pt x="4132" y="27682"/>
                  </a:lnTo>
                  <a:lnTo>
                    <a:pt x="4132" y="28396"/>
                  </a:lnTo>
                  <a:lnTo>
                    <a:pt x="4132" y="28408"/>
                  </a:lnTo>
                  <a:lnTo>
                    <a:pt x="8776" y="28408"/>
                  </a:lnTo>
                  <a:lnTo>
                    <a:pt x="8776" y="28396"/>
                  </a:lnTo>
                  <a:lnTo>
                    <a:pt x="8776" y="27682"/>
                  </a:lnTo>
                  <a:lnTo>
                    <a:pt x="8776" y="26968"/>
                  </a:lnTo>
                  <a:lnTo>
                    <a:pt x="8395" y="26968"/>
                  </a:lnTo>
                  <a:lnTo>
                    <a:pt x="8395" y="26753"/>
                  </a:lnTo>
                  <a:cubicBezTo>
                    <a:pt x="8395" y="26432"/>
                    <a:pt x="8240" y="26146"/>
                    <a:pt x="8002" y="25968"/>
                  </a:cubicBezTo>
                  <a:cubicBezTo>
                    <a:pt x="8002" y="25944"/>
                    <a:pt x="7990" y="25920"/>
                    <a:pt x="7990" y="25896"/>
                  </a:cubicBezTo>
                  <a:cubicBezTo>
                    <a:pt x="7954" y="25456"/>
                    <a:pt x="7942" y="25015"/>
                    <a:pt x="7954" y="24586"/>
                  </a:cubicBezTo>
                  <a:cubicBezTo>
                    <a:pt x="7966" y="24051"/>
                    <a:pt x="8014" y="23515"/>
                    <a:pt x="8109" y="22991"/>
                  </a:cubicBezTo>
                  <a:cubicBezTo>
                    <a:pt x="8121" y="22908"/>
                    <a:pt x="8133" y="22824"/>
                    <a:pt x="8157" y="22741"/>
                  </a:cubicBezTo>
                  <a:cubicBezTo>
                    <a:pt x="8228" y="22360"/>
                    <a:pt x="8335" y="21979"/>
                    <a:pt x="8478" y="21610"/>
                  </a:cubicBezTo>
                  <a:cubicBezTo>
                    <a:pt x="8585" y="21348"/>
                    <a:pt x="8704" y="21098"/>
                    <a:pt x="8859" y="20872"/>
                  </a:cubicBezTo>
                  <a:lnTo>
                    <a:pt x="13443" y="20872"/>
                  </a:lnTo>
                  <a:cubicBezTo>
                    <a:pt x="13633" y="21098"/>
                    <a:pt x="13788" y="21348"/>
                    <a:pt x="13919" y="21610"/>
                  </a:cubicBezTo>
                  <a:cubicBezTo>
                    <a:pt x="13979" y="21717"/>
                    <a:pt x="14038" y="21836"/>
                    <a:pt x="14086" y="21955"/>
                  </a:cubicBezTo>
                  <a:cubicBezTo>
                    <a:pt x="14205" y="22289"/>
                    <a:pt x="14312" y="22646"/>
                    <a:pt x="14384" y="22991"/>
                  </a:cubicBezTo>
                  <a:cubicBezTo>
                    <a:pt x="14491" y="23515"/>
                    <a:pt x="14550" y="24051"/>
                    <a:pt x="14550" y="24586"/>
                  </a:cubicBezTo>
                  <a:cubicBezTo>
                    <a:pt x="14562" y="25027"/>
                    <a:pt x="14526" y="25479"/>
                    <a:pt x="14467" y="25908"/>
                  </a:cubicBezTo>
                  <a:cubicBezTo>
                    <a:pt x="14467" y="25920"/>
                    <a:pt x="14455" y="25932"/>
                    <a:pt x="14455" y="25944"/>
                  </a:cubicBezTo>
                  <a:cubicBezTo>
                    <a:pt x="14205" y="26122"/>
                    <a:pt x="14026" y="26420"/>
                    <a:pt x="14026" y="26753"/>
                  </a:cubicBezTo>
                  <a:lnTo>
                    <a:pt x="14026" y="26980"/>
                  </a:lnTo>
                  <a:lnTo>
                    <a:pt x="13693" y="26980"/>
                  </a:lnTo>
                  <a:lnTo>
                    <a:pt x="13693" y="27694"/>
                  </a:lnTo>
                  <a:lnTo>
                    <a:pt x="13693" y="28408"/>
                  </a:lnTo>
                  <a:lnTo>
                    <a:pt x="18336" y="28408"/>
                  </a:lnTo>
                  <a:lnTo>
                    <a:pt x="18336" y="27694"/>
                  </a:lnTo>
                  <a:lnTo>
                    <a:pt x="18336" y="26980"/>
                  </a:lnTo>
                  <a:lnTo>
                    <a:pt x="15967" y="26980"/>
                  </a:lnTo>
                  <a:lnTo>
                    <a:pt x="15967" y="26753"/>
                  </a:lnTo>
                  <a:cubicBezTo>
                    <a:pt x="15967" y="26491"/>
                    <a:pt x="15860" y="26253"/>
                    <a:pt x="15693" y="26075"/>
                  </a:cubicBezTo>
                  <a:cubicBezTo>
                    <a:pt x="15753" y="25598"/>
                    <a:pt x="15777" y="25098"/>
                    <a:pt x="15765" y="24586"/>
                  </a:cubicBezTo>
                  <a:cubicBezTo>
                    <a:pt x="15753" y="24074"/>
                    <a:pt x="15705" y="23562"/>
                    <a:pt x="15622" y="23062"/>
                  </a:cubicBezTo>
                  <a:cubicBezTo>
                    <a:pt x="15515" y="22467"/>
                    <a:pt x="15360" y="21884"/>
                    <a:pt x="15134" y="21336"/>
                  </a:cubicBezTo>
                  <a:cubicBezTo>
                    <a:pt x="15062" y="21181"/>
                    <a:pt x="14991" y="21026"/>
                    <a:pt x="14907" y="20872"/>
                  </a:cubicBezTo>
                  <a:lnTo>
                    <a:pt x="16586" y="20872"/>
                  </a:lnTo>
                  <a:lnTo>
                    <a:pt x="16586" y="13204"/>
                  </a:lnTo>
                  <a:cubicBezTo>
                    <a:pt x="16812" y="13347"/>
                    <a:pt x="17027" y="13502"/>
                    <a:pt x="17241" y="13668"/>
                  </a:cubicBezTo>
                  <a:cubicBezTo>
                    <a:pt x="17408" y="13799"/>
                    <a:pt x="17563" y="13942"/>
                    <a:pt x="17717" y="14097"/>
                  </a:cubicBezTo>
                  <a:cubicBezTo>
                    <a:pt x="17860" y="14240"/>
                    <a:pt x="17991" y="14395"/>
                    <a:pt x="18122" y="14549"/>
                  </a:cubicBezTo>
                  <a:cubicBezTo>
                    <a:pt x="18432" y="14930"/>
                    <a:pt x="18682" y="15347"/>
                    <a:pt x="18872" y="15776"/>
                  </a:cubicBezTo>
                  <a:cubicBezTo>
                    <a:pt x="19110" y="16300"/>
                    <a:pt x="19277" y="16847"/>
                    <a:pt x="19384" y="17419"/>
                  </a:cubicBezTo>
                  <a:cubicBezTo>
                    <a:pt x="19491" y="17967"/>
                    <a:pt x="19551" y="18538"/>
                    <a:pt x="19587" y="19098"/>
                  </a:cubicBezTo>
                  <a:cubicBezTo>
                    <a:pt x="19622" y="19693"/>
                    <a:pt x="19634" y="20288"/>
                    <a:pt x="19634" y="20872"/>
                  </a:cubicBezTo>
                  <a:lnTo>
                    <a:pt x="19634" y="21217"/>
                  </a:lnTo>
                  <a:cubicBezTo>
                    <a:pt x="18706" y="21479"/>
                    <a:pt x="18027" y="22324"/>
                    <a:pt x="18027" y="23336"/>
                  </a:cubicBezTo>
                  <a:lnTo>
                    <a:pt x="18027" y="24848"/>
                  </a:lnTo>
                  <a:lnTo>
                    <a:pt x="19194" y="24848"/>
                  </a:lnTo>
                  <a:lnTo>
                    <a:pt x="19194" y="23324"/>
                  </a:lnTo>
                  <a:cubicBezTo>
                    <a:pt x="19194" y="22765"/>
                    <a:pt x="19658" y="22300"/>
                    <a:pt x="20218" y="22300"/>
                  </a:cubicBezTo>
                  <a:cubicBezTo>
                    <a:pt x="20789" y="22300"/>
                    <a:pt x="21242" y="22765"/>
                    <a:pt x="21242" y="23324"/>
                  </a:cubicBezTo>
                  <a:lnTo>
                    <a:pt x="21242" y="24836"/>
                  </a:lnTo>
                  <a:lnTo>
                    <a:pt x="22420" y="24836"/>
                  </a:lnTo>
                  <a:lnTo>
                    <a:pt x="22420" y="23324"/>
                  </a:lnTo>
                  <a:cubicBezTo>
                    <a:pt x="22408" y="22324"/>
                    <a:pt x="21730" y="21467"/>
                    <a:pt x="20801" y="21217"/>
                  </a:cubicBezTo>
                  <a:cubicBezTo>
                    <a:pt x="20801" y="21098"/>
                    <a:pt x="20801" y="20979"/>
                    <a:pt x="20801" y="20860"/>
                  </a:cubicBezTo>
                  <a:cubicBezTo>
                    <a:pt x="20801" y="20229"/>
                    <a:pt x="20777" y="19598"/>
                    <a:pt x="20730" y="18979"/>
                  </a:cubicBezTo>
                  <a:cubicBezTo>
                    <a:pt x="20682" y="18324"/>
                    <a:pt x="20611" y="17681"/>
                    <a:pt x="20468" y="17050"/>
                  </a:cubicBezTo>
                  <a:cubicBezTo>
                    <a:pt x="20349" y="16478"/>
                    <a:pt x="20170" y="15907"/>
                    <a:pt x="19932" y="15359"/>
                  </a:cubicBezTo>
                  <a:cubicBezTo>
                    <a:pt x="19706" y="14835"/>
                    <a:pt x="19408" y="14335"/>
                    <a:pt x="19039" y="13847"/>
                  </a:cubicBezTo>
                  <a:cubicBezTo>
                    <a:pt x="18884" y="13657"/>
                    <a:pt x="18717" y="13454"/>
                    <a:pt x="18539" y="13264"/>
                  </a:cubicBezTo>
                  <a:cubicBezTo>
                    <a:pt x="18336" y="13049"/>
                    <a:pt x="18122" y="12859"/>
                    <a:pt x="17896" y="12668"/>
                  </a:cubicBezTo>
                  <a:cubicBezTo>
                    <a:pt x="17574" y="12418"/>
                    <a:pt x="17241" y="12204"/>
                    <a:pt x="16896" y="12013"/>
                  </a:cubicBezTo>
                  <a:lnTo>
                    <a:pt x="18027" y="12013"/>
                  </a:lnTo>
                  <a:lnTo>
                    <a:pt x="18027" y="11966"/>
                  </a:lnTo>
                  <a:lnTo>
                    <a:pt x="18027" y="11216"/>
                  </a:lnTo>
                  <a:lnTo>
                    <a:pt x="18027" y="10323"/>
                  </a:lnTo>
                  <a:lnTo>
                    <a:pt x="13169" y="10323"/>
                  </a:lnTo>
                  <a:lnTo>
                    <a:pt x="13169" y="9477"/>
                  </a:lnTo>
                  <a:lnTo>
                    <a:pt x="15741" y="9477"/>
                  </a:lnTo>
                  <a:cubicBezTo>
                    <a:pt x="16336" y="9477"/>
                    <a:pt x="16824" y="8989"/>
                    <a:pt x="16824" y="8394"/>
                  </a:cubicBezTo>
                  <a:lnTo>
                    <a:pt x="16824" y="6191"/>
                  </a:lnTo>
                  <a:cubicBezTo>
                    <a:pt x="17086" y="6191"/>
                    <a:pt x="17289" y="5989"/>
                    <a:pt x="17289" y="5727"/>
                  </a:cubicBezTo>
                  <a:lnTo>
                    <a:pt x="17289" y="5227"/>
                  </a:lnTo>
                  <a:lnTo>
                    <a:pt x="17765" y="5227"/>
                  </a:lnTo>
                  <a:lnTo>
                    <a:pt x="17765" y="4894"/>
                  </a:lnTo>
                  <a:lnTo>
                    <a:pt x="19229" y="4894"/>
                  </a:lnTo>
                  <a:cubicBezTo>
                    <a:pt x="19360" y="5358"/>
                    <a:pt x="19789" y="5691"/>
                    <a:pt x="20289" y="5691"/>
                  </a:cubicBezTo>
                  <a:cubicBezTo>
                    <a:pt x="20908" y="5691"/>
                    <a:pt x="21408" y="5191"/>
                    <a:pt x="21408" y="4572"/>
                  </a:cubicBezTo>
                  <a:cubicBezTo>
                    <a:pt x="21408" y="3965"/>
                    <a:pt x="20908" y="3465"/>
                    <a:pt x="20289" y="3465"/>
                  </a:cubicBezTo>
                  <a:cubicBezTo>
                    <a:pt x="19801" y="3465"/>
                    <a:pt x="19372" y="3786"/>
                    <a:pt x="19229" y="4239"/>
                  </a:cubicBezTo>
                  <a:lnTo>
                    <a:pt x="17765" y="4239"/>
                  </a:lnTo>
                  <a:lnTo>
                    <a:pt x="17765" y="3893"/>
                  </a:lnTo>
                  <a:lnTo>
                    <a:pt x="17289" y="3893"/>
                  </a:lnTo>
                  <a:lnTo>
                    <a:pt x="17289" y="3465"/>
                  </a:lnTo>
                  <a:cubicBezTo>
                    <a:pt x="17289" y="3203"/>
                    <a:pt x="17086" y="3000"/>
                    <a:pt x="16824" y="3000"/>
                  </a:cubicBezTo>
                  <a:lnTo>
                    <a:pt x="16824" y="1084"/>
                  </a:lnTo>
                  <a:cubicBezTo>
                    <a:pt x="16824" y="488"/>
                    <a:pt x="16336" y="0"/>
                    <a:pt x="15741"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0" name="Google Shape;2450;p44"/>
            <p:cNvGrpSpPr/>
            <p:nvPr/>
          </p:nvGrpSpPr>
          <p:grpSpPr>
            <a:xfrm>
              <a:off x="4700075" y="3262363"/>
              <a:ext cx="560225" cy="709950"/>
              <a:chOff x="556300" y="1021375"/>
              <a:chExt cx="560225" cy="709950"/>
            </a:xfrm>
          </p:grpSpPr>
          <p:sp>
            <p:nvSpPr>
              <p:cNvPr id="2451" name="Google Shape;2451;p44"/>
              <p:cNvSpPr/>
              <p:nvPr/>
            </p:nvSpPr>
            <p:spPr>
              <a:xfrm>
                <a:off x="837000" y="1292525"/>
                <a:ext cx="166700" cy="70600"/>
              </a:xfrm>
              <a:custGeom>
                <a:avLst/>
                <a:gdLst/>
                <a:ahLst/>
                <a:cxnLst/>
                <a:rect l="l" t="t" r="r" b="b"/>
                <a:pathLst>
                  <a:path w="6668" h="2824" extrusionOk="0">
                    <a:moveTo>
                      <a:pt x="207" y="0"/>
                    </a:moveTo>
                    <a:cubicBezTo>
                      <a:pt x="138" y="0"/>
                      <a:pt x="69" y="1"/>
                      <a:pt x="0" y="2"/>
                    </a:cubicBezTo>
                    <a:lnTo>
                      <a:pt x="412" y="2"/>
                    </a:lnTo>
                    <a:cubicBezTo>
                      <a:pt x="343" y="1"/>
                      <a:pt x="275" y="0"/>
                      <a:pt x="207" y="0"/>
                    </a:cubicBezTo>
                    <a:close/>
                    <a:moveTo>
                      <a:pt x="412" y="2"/>
                    </a:moveTo>
                    <a:cubicBezTo>
                      <a:pt x="425" y="2"/>
                      <a:pt x="439" y="2"/>
                      <a:pt x="452" y="2"/>
                    </a:cubicBezTo>
                    <a:lnTo>
                      <a:pt x="452" y="2"/>
                    </a:lnTo>
                    <a:cubicBezTo>
                      <a:pt x="449" y="2"/>
                      <a:pt x="445" y="2"/>
                      <a:pt x="441" y="2"/>
                    </a:cubicBezTo>
                    <a:close/>
                    <a:moveTo>
                      <a:pt x="452" y="2"/>
                    </a:moveTo>
                    <a:cubicBezTo>
                      <a:pt x="1156" y="37"/>
                      <a:pt x="1188" y="1085"/>
                      <a:pt x="548" y="1168"/>
                    </a:cubicBezTo>
                    <a:cubicBezTo>
                      <a:pt x="2513" y="1204"/>
                      <a:pt x="4477" y="1573"/>
                      <a:pt x="6013" y="2823"/>
                    </a:cubicBezTo>
                    <a:lnTo>
                      <a:pt x="6668" y="1823"/>
                    </a:lnTo>
                    <a:cubicBezTo>
                      <a:pt x="4941" y="442"/>
                      <a:pt x="2651" y="30"/>
                      <a:pt x="452"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4"/>
              <p:cNvSpPr/>
              <p:nvPr/>
            </p:nvSpPr>
            <p:spPr>
              <a:xfrm>
                <a:off x="987325" y="1338100"/>
                <a:ext cx="44950" cy="46750"/>
              </a:xfrm>
              <a:custGeom>
                <a:avLst/>
                <a:gdLst/>
                <a:ahLst/>
                <a:cxnLst/>
                <a:rect l="l" t="t" r="r" b="b"/>
                <a:pathLst>
                  <a:path w="1798" h="1870" extrusionOk="0">
                    <a:moveTo>
                      <a:pt x="655" y="0"/>
                    </a:moveTo>
                    <a:lnTo>
                      <a:pt x="0" y="988"/>
                    </a:lnTo>
                    <a:cubicBezTo>
                      <a:pt x="167" y="1119"/>
                      <a:pt x="322" y="1262"/>
                      <a:pt x="476" y="1417"/>
                    </a:cubicBezTo>
                    <a:cubicBezTo>
                      <a:pt x="619" y="1560"/>
                      <a:pt x="750" y="1715"/>
                      <a:pt x="881" y="1869"/>
                    </a:cubicBezTo>
                    <a:lnTo>
                      <a:pt x="1798" y="1179"/>
                    </a:lnTo>
                    <a:cubicBezTo>
                      <a:pt x="1643" y="988"/>
                      <a:pt x="1476" y="786"/>
                      <a:pt x="1298" y="595"/>
                    </a:cubicBezTo>
                    <a:cubicBezTo>
                      <a:pt x="1095" y="381"/>
                      <a:pt x="881" y="179"/>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4"/>
              <p:cNvSpPr/>
              <p:nvPr/>
            </p:nvSpPr>
            <p:spPr>
              <a:xfrm>
                <a:off x="1009350" y="1367550"/>
                <a:ext cx="45250" cy="47950"/>
              </a:xfrm>
              <a:custGeom>
                <a:avLst/>
                <a:gdLst/>
                <a:ahLst/>
                <a:cxnLst/>
                <a:rect l="l" t="t" r="r" b="b"/>
                <a:pathLst>
                  <a:path w="1810" h="1918" extrusionOk="0">
                    <a:moveTo>
                      <a:pt x="917" y="1"/>
                    </a:moveTo>
                    <a:lnTo>
                      <a:pt x="0" y="691"/>
                    </a:lnTo>
                    <a:cubicBezTo>
                      <a:pt x="310" y="1084"/>
                      <a:pt x="548" y="1489"/>
                      <a:pt x="750" y="1918"/>
                    </a:cubicBezTo>
                    <a:lnTo>
                      <a:pt x="1810" y="1513"/>
                    </a:lnTo>
                    <a:cubicBezTo>
                      <a:pt x="1584" y="989"/>
                      <a:pt x="1286" y="489"/>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4"/>
              <p:cNvSpPr/>
              <p:nvPr/>
            </p:nvSpPr>
            <p:spPr>
              <a:xfrm>
                <a:off x="823600" y="1321725"/>
                <a:ext cx="13725" cy="325"/>
              </a:xfrm>
              <a:custGeom>
                <a:avLst/>
                <a:gdLst/>
                <a:ahLst/>
                <a:cxnLst/>
                <a:rect l="l" t="t" r="r" b="b"/>
                <a:pathLst>
                  <a:path w="549" h="13" extrusionOk="0">
                    <a:moveTo>
                      <a:pt x="1" y="0"/>
                    </a:moveTo>
                    <a:cubicBezTo>
                      <a:pt x="36" y="0"/>
                      <a:pt x="72" y="12"/>
                      <a:pt x="108" y="12"/>
                    </a:cubicBezTo>
                    <a:cubicBezTo>
                      <a:pt x="251" y="0"/>
                      <a:pt x="405" y="0"/>
                      <a:pt x="548"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4"/>
              <p:cNvSpPr/>
              <p:nvPr/>
            </p:nvSpPr>
            <p:spPr>
              <a:xfrm>
                <a:off x="1028100" y="1405350"/>
                <a:ext cx="39900" cy="51525"/>
              </a:xfrm>
              <a:custGeom>
                <a:avLst/>
                <a:gdLst/>
                <a:ahLst/>
                <a:cxnLst/>
                <a:rect l="l" t="t" r="r" b="b"/>
                <a:pathLst>
                  <a:path w="1596" h="2061" extrusionOk="0">
                    <a:moveTo>
                      <a:pt x="1060" y="1"/>
                    </a:moveTo>
                    <a:lnTo>
                      <a:pt x="0" y="406"/>
                    </a:lnTo>
                    <a:cubicBezTo>
                      <a:pt x="238" y="942"/>
                      <a:pt x="405" y="1489"/>
                      <a:pt x="512" y="2061"/>
                    </a:cubicBezTo>
                    <a:lnTo>
                      <a:pt x="1596" y="1692"/>
                    </a:lnTo>
                    <a:cubicBezTo>
                      <a:pt x="1477" y="1108"/>
                      <a:pt x="1298" y="549"/>
                      <a:pt x="10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4"/>
              <p:cNvSpPr/>
              <p:nvPr/>
            </p:nvSpPr>
            <p:spPr>
              <a:xfrm>
                <a:off x="1047150" y="1542875"/>
                <a:ext cx="29175" cy="31875"/>
              </a:xfrm>
              <a:custGeom>
                <a:avLst/>
                <a:gdLst/>
                <a:ahLst/>
                <a:cxnLst/>
                <a:rect l="l" t="t" r="r" b="b"/>
                <a:pathLst>
                  <a:path w="1167" h="1275" extrusionOk="0">
                    <a:moveTo>
                      <a:pt x="0" y="1"/>
                    </a:moveTo>
                    <a:lnTo>
                      <a:pt x="0" y="703"/>
                    </a:lnTo>
                    <a:cubicBezTo>
                      <a:pt x="0" y="1084"/>
                      <a:pt x="292" y="1275"/>
                      <a:pt x="584" y="1275"/>
                    </a:cubicBezTo>
                    <a:cubicBezTo>
                      <a:pt x="875" y="1275"/>
                      <a:pt x="1167" y="1084"/>
                      <a:pt x="1167" y="703"/>
                    </a:cubicBezTo>
                    <a:cubicBezTo>
                      <a:pt x="1167" y="477"/>
                      <a:pt x="1167" y="239"/>
                      <a:pt x="1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4"/>
              <p:cNvSpPr/>
              <p:nvPr/>
            </p:nvSpPr>
            <p:spPr>
              <a:xfrm>
                <a:off x="1045950" y="1495850"/>
                <a:ext cx="30375" cy="47050"/>
              </a:xfrm>
              <a:custGeom>
                <a:avLst/>
                <a:gdLst/>
                <a:ahLst/>
                <a:cxnLst/>
                <a:rect l="l" t="t" r="r" b="b"/>
                <a:pathLst>
                  <a:path w="1215" h="1882" extrusionOk="0">
                    <a:moveTo>
                      <a:pt x="1155" y="0"/>
                    </a:moveTo>
                    <a:lnTo>
                      <a:pt x="1" y="120"/>
                    </a:lnTo>
                    <a:cubicBezTo>
                      <a:pt x="36" y="703"/>
                      <a:pt x="48" y="1298"/>
                      <a:pt x="48" y="1882"/>
                    </a:cubicBezTo>
                    <a:lnTo>
                      <a:pt x="1215" y="1882"/>
                    </a:lnTo>
                    <a:cubicBezTo>
                      <a:pt x="1215" y="1251"/>
                      <a:pt x="1191" y="620"/>
                      <a:pt x="1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4"/>
              <p:cNvSpPr/>
              <p:nvPr/>
            </p:nvSpPr>
            <p:spPr>
              <a:xfrm>
                <a:off x="1040900" y="1447625"/>
                <a:ext cx="33650" cy="51225"/>
              </a:xfrm>
              <a:custGeom>
                <a:avLst/>
                <a:gdLst/>
                <a:ahLst/>
                <a:cxnLst/>
                <a:rect l="l" t="t" r="r" b="b"/>
                <a:pathLst>
                  <a:path w="1346" h="2049" extrusionOk="0">
                    <a:moveTo>
                      <a:pt x="1084" y="1"/>
                    </a:moveTo>
                    <a:lnTo>
                      <a:pt x="0" y="370"/>
                    </a:lnTo>
                    <a:cubicBezTo>
                      <a:pt x="107" y="917"/>
                      <a:pt x="167" y="1477"/>
                      <a:pt x="203" y="2049"/>
                    </a:cubicBezTo>
                    <a:lnTo>
                      <a:pt x="1346" y="1929"/>
                    </a:lnTo>
                    <a:cubicBezTo>
                      <a:pt x="1310" y="1275"/>
                      <a:pt x="1227" y="632"/>
                      <a:pt x="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4"/>
              <p:cNvSpPr/>
              <p:nvPr/>
            </p:nvSpPr>
            <p:spPr>
              <a:xfrm>
                <a:off x="599475" y="1447625"/>
                <a:ext cx="34250" cy="51225"/>
              </a:xfrm>
              <a:custGeom>
                <a:avLst/>
                <a:gdLst/>
                <a:ahLst/>
                <a:cxnLst/>
                <a:rect l="l" t="t" r="r" b="b"/>
                <a:pathLst>
                  <a:path w="1370" h="2049" extrusionOk="0">
                    <a:moveTo>
                      <a:pt x="250" y="1"/>
                    </a:moveTo>
                    <a:cubicBezTo>
                      <a:pt x="119" y="632"/>
                      <a:pt x="48" y="1275"/>
                      <a:pt x="0" y="1929"/>
                    </a:cubicBezTo>
                    <a:lnTo>
                      <a:pt x="1155" y="2049"/>
                    </a:lnTo>
                    <a:cubicBezTo>
                      <a:pt x="1191" y="1477"/>
                      <a:pt x="1262" y="917"/>
                      <a:pt x="1369" y="370"/>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4"/>
              <p:cNvSpPr/>
              <p:nvPr/>
            </p:nvSpPr>
            <p:spPr>
              <a:xfrm>
                <a:off x="597975" y="1495850"/>
                <a:ext cx="30400" cy="47050"/>
              </a:xfrm>
              <a:custGeom>
                <a:avLst/>
                <a:gdLst/>
                <a:ahLst/>
                <a:cxnLst/>
                <a:rect l="l" t="t" r="r" b="b"/>
                <a:pathLst>
                  <a:path w="1216" h="1882" extrusionOk="0">
                    <a:moveTo>
                      <a:pt x="60" y="0"/>
                    </a:moveTo>
                    <a:cubicBezTo>
                      <a:pt x="13" y="632"/>
                      <a:pt x="1" y="1263"/>
                      <a:pt x="1" y="1882"/>
                    </a:cubicBezTo>
                    <a:lnTo>
                      <a:pt x="1167" y="1882"/>
                    </a:lnTo>
                    <a:cubicBezTo>
                      <a:pt x="1167" y="1298"/>
                      <a:pt x="1179" y="703"/>
                      <a:pt x="1215" y="120"/>
                    </a:cubicBez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4"/>
              <p:cNvSpPr/>
              <p:nvPr/>
            </p:nvSpPr>
            <p:spPr>
              <a:xfrm>
                <a:off x="605725" y="1405350"/>
                <a:ext cx="41100" cy="51525"/>
              </a:xfrm>
              <a:custGeom>
                <a:avLst/>
                <a:gdLst/>
                <a:ahLst/>
                <a:cxnLst/>
                <a:rect l="l" t="t" r="r" b="b"/>
                <a:pathLst>
                  <a:path w="1644" h="2061" extrusionOk="0">
                    <a:moveTo>
                      <a:pt x="536" y="1"/>
                    </a:moveTo>
                    <a:cubicBezTo>
                      <a:pt x="298" y="537"/>
                      <a:pt x="131" y="1108"/>
                      <a:pt x="0" y="1692"/>
                    </a:cubicBezTo>
                    <a:lnTo>
                      <a:pt x="1119" y="2061"/>
                    </a:lnTo>
                    <a:cubicBezTo>
                      <a:pt x="1238" y="1501"/>
                      <a:pt x="1405" y="942"/>
                      <a:pt x="1643" y="418"/>
                    </a:cubicBezTo>
                    <a:lnTo>
                      <a:pt x="5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4"/>
              <p:cNvSpPr/>
              <p:nvPr/>
            </p:nvSpPr>
            <p:spPr>
              <a:xfrm>
                <a:off x="597975" y="1542875"/>
                <a:ext cx="29200" cy="31875"/>
              </a:xfrm>
              <a:custGeom>
                <a:avLst/>
                <a:gdLst/>
                <a:ahLst/>
                <a:cxnLst/>
                <a:rect l="l" t="t" r="r" b="b"/>
                <a:pathLst>
                  <a:path w="1168" h="1275" extrusionOk="0">
                    <a:moveTo>
                      <a:pt x="1" y="1"/>
                    </a:moveTo>
                    <a:cubicBezTo>
                      <a:pt x="1" y="239"/>
                      <a:pt x="1" y="477"/>
                      <a:pt x="1" y="703"/>
                    </a:cubicBezTo>
                    <a:cubicBezTo>
                      <a:pt x="1" y="1084"/>
                      <a:pt x="292" y="1275"/>
                      <a:pt x="584" y="1275"/>
                    </a:cubicBezTo>
                    <a:cubicBezTo>
                      <a:pt x="876" y="1275"/>
                      <a:pt x="1167" y="1084"/>
                      <a:pt x="1167" y="703"/>
                    </a:cubicBezTo>
                    <a:lnTo>
                      <a:pt x="11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4"/>
              <p:cNvSpPr/>
              <p:nvPr/>
            </p:nvSpPr>
            <p:spPr>
              <a:xfrm>
                <a:off x="641725" y="1338400"/>
                <a:ext cx="45275" cy="46750"/>
              </a:xfrm>
              <a:custGeom>
                <a:avLst/>
                <a:gdLst/>
                <a:ahLst/>
                <a:cxnLst/>
                <a:rect l="l" t="t" r="r" b="b"/>
                <a:pathLst>
                  <a:path w="1811" h="1870" extrusionOk="0">
                    <a:moveTo>
                      <a:pt x="1168" y="0"/>
                    </a:moveTo>
                    <a:cubicBezTo>
                      <a:pt x="941" y="179"/>
                      <a:pt x="715" y="369"/>
                      <a:pt x="513" y="583"/>
                    </a:cubicBezTo>
                    <a:cubicBezTo>
                      <a:pt x="322" y="774"/>
                      <a:pt x="156" y="964"/>
                      <a:pt x="1" y="1167"/>
                    </a:cubicBezTo>
                    <a:lnTo>
                      <a:pt x="941" y="1869"/>
                    </a:lnTo>
                    <a:cubicBezTo>
                      <a:pt x="1061" y="1715"/>
                      <a:pt x="1192" y="1560"/>
                      <a:pt x="1334" y="1405"/>
                    </a:cubicBezTo>
                    <a:cubicBezTo>
                      <a:pt x="1489" y="1250"/>
                      <a:pt x="1644" y="1107"/>
                      <a:pt x="1811" y="976"/>
                    </a:cubicBez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4"/>
              <p:cNvSpPr/>
              <p:nvPr/>
            </p:nvSpPr>
            <p:spPr>
              <a:xfrm>
                <a:off x="837300" y="1321725"/>
                <a:ext cx="13425" cy="325"/>
              </a:xfrm>
              <a:custGeom>
                <a:avLst/>
                <a:gdLst/>
                <a:ahLst/>
                <a:cxnLst/>
                <a:rect l="l" t="t" r="r" b="b"/>
                <a:pathLst>
                  <a:path w="537" h="13" extrusionOk="0">
                    <a:moveTo>
                      <a:pt x="0" y="0"/>
                    </a:moveTo>
                    <a:cubicBezTo>
                      <a:pt x="143" y="0"/>
                      <a:pt x="286" y="0"/>
                      <a:pt x="429" y="12"/>
                    </a:cubicBezTo>
                    <a:cubicBezTo>
                      <a:pt x="465" y="12"/>
                      <a:pt x="500" y="0"/>
                      <a:pt x="53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4"/>
              <p:cNvSpPr/>
              <p:nvPr/>
            </p:nvSpPr>
            <p:spPr>
              <a:xfrm>
                <a:off x="619125" y="1367550"/>
                <a:ext cx="46150" cy="48250"/>
              </a:xfrm>
              <a:custGeom>
                <a:avLst/>
                <a:gdLst/>
                <a:ahLst/>
                <a:cxnLst/>
                <a:rect l="l" t="t" r="r" b="b"/>
                <a:pathLst>
                  <a:path w="1846" h="1930" extrusionOk="0">
                    <a:moveTo>
                      <a:pt x="905" y="1"/>
                    </a:moveTo>
                    <a:cubicBezTo>
                      <a:pt x="524" y="465"/>
                      <a:pt x="226" y="977"/>
                      <a:pt x="0" y="1513"/>
                    </a:cubicBezTo>
                    <a:lnTo>
                      <a:pt x="1107" y="1930"/>
                    </a:lnTo>
                    <a:cubicBezTo>
                      <a:pt x="1298" y="1501"/>
                      <a:pt x="1548" y="1096"/>
                      <a:pt x="1845" y="703"/>
                    </a:cubicBezTo>
                    <a:lnTo>
                      <a:pt x="9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4"/>
              <p:cNvSpPr/>
              <p:nvPr/>
            </p:nvSpPr>
            <p:spPr>
              <a:xfrm>
                <a:off x="670900" y="1292525"/>
                <a:ext cx="166125" cy="70300"/>
              </a:xfrm>
              <a:custGeom>
                <a:avLst/>
                <a:gdLst/>
                <a:ahLst/>
                <a:cxnLst/>
                <a:rect l="l" t="t" r="r" b="b"/>
                <a:pathLst>
                  <a:path w="6645" h="2812" extrusionOk="0">
                    <a:moveTo>
                      <a:pt x="6446" y="1"/>
                    </a:moveTo>
                    <a:cubicBezTo>
                      <a:pt x="6380" y="1"/>
                      <a:pt x="6315" y="1"/>
                      <a:pt x="6249" y="2"/>
                    </a:cubicBezTo>
                    <a:lnTo>
                      <a:pt x="6644" y="2"/>
                    </a:lnTo>
                    <a:cubicBezTo>
                      <a:pt x="6578" y="1"/>
                      <a:pt x="6512" y="1"/>
                      <a:pt x="6446" y="1"/>
                    </a:cubicBezTo>
                    <a:close/>
                    <a:moveTo>
                      <a:pt x="6216" y="2"/>
                    </a:moveTo>
                    <a:cubicBezTo>
                      <a:pt x="6211" y="2"/>
                      <a:pt x="6207" y="2"/>
                      <a:pt x="6203" y="2"/>
                    </a:cubicBezTo>
                    <a:lnTo>
                      <a:pt x="6203" y="2"/>
                    </a:lnTo>
                    <a:cubicBezTo>
                      <a:pt x="6218" y="2"/>
                      <a:pt x="6234" y="2"/>
                      <a:pt x="6249" y="2"/>
                    </a:cubicBezTo>
                    <a:close/>
                    <a:moveTo>
                      <a:pt x="6203" y="2"/>
                    </a:moveTo>
                    <a:lnTo>
                      <a:pt x="6203" y="2"/>
                    </a:lnTo>
                    <a:cubicBezTo>
                      <a:pt x="3979" y="31"/>
                      <a:pt x="1754" y="462"/>
                      <a:pt x="1" y="1835"/>
                    </a:cubicBezTo>
                    <a:lnTo>
                      <a:pt x="644" y="2811"/>
                    </a:lnTo>
                    <a:cubicBezTo>
                      <a:pt x="2144" y="1549"/>
                      <a:pt x="4156" y="1204"/>
                      <a:pt x="6109" y="1168"/>
                    </a:cubicBezTo>
                    <a:cubicBezTo>
                      <a:pt x="5470" y="1074"/>
                      <a:pt x="5501" y="38"/>
                      <a:pt x="6203"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4"/>
              <p:cNvSpPr/>
              <p:nvPr/>
            </p:nvSpPr>
            <p:spPr>
              <a:xfrm>
                <a:off x="807525" y="1292550"/>
                <a:ext cx="59250" cy="29200"/>
              </a:xfrm>
              <a:custGeom>
                <a:avLst/>
                <a:gdLst/>
                <a:ahLst/>
                <a:cxnLst/>
                <a:rect l="l" t="t" r="r" b="b"/>
                <a:pathLst>
                  <a:path w="2370" h="1168" extrusionOk="0">
                    <a:moveTo>
                      <a:pt x="751" y="1"/>
                    </a:moveTo>
                    <a:cubicBezTo>
                      <a:pt x="36" y="24"/>
                      <a:pt x="1" y="1072"/>
                      <a:pt x="644" y="1167"/>
                    </a:cubicBezTo>
                    <a:lnTo>
                      <a:pt x="1191" y="1167"/>
                    </a:lnTo>
                    <a:cubicBezTo>
                      <a:pt x="1281" y="1161"/>
                      <a:pt x="1370" y="1158"/>
                      <a:pt x="1459" y="1158"/>
                    </a:cubicBezTo>
                    <a:cubicBezTo>
                      <a:pt x="1548" y="1158"/>
                      <a:pt x="1638" y="1161"/>
                      <a:pt x="1727" y="1167"/>
                    </a:cubicBezTo>
                    <a:cubicBezTo>
                      <a:pt x="2370" y="1084"/>
                      <a:pt x="2334" y="24"/>
                      <a:pt x="162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4"/>
              <p:cNvSpPr/>
              <p:nvPr/>
            </p:nvSpPr>
            <p:spPr>
              <a:xfrm>
                <a:off x="917950" y="1635750"/>
                <a:ext cx="32775" cy="40500"/>
              </a:xfrm>
              <a:custGeom>
                <a:avLst/>
                <a:gdLst/>
                <a:ahLst/>
                <a:cxnLst/>
                <a:rect l="l" t="t" r="r" b="b"/>
                <a:pathLst>
                  <a:path w="1311" h="1620" extrusionOk="0">
                    <a:moveTo>
                      <a:pt x="84" y="0"/>
                    </a:moveTo>
                    <a:cubicBezTo>
                      <a:pt x="96" y="453"/>
                      <a:pt x="60" y="893"/>
                      <a:pt x="1" y="1334"/>
                    </a:cubicBezTo>
                    <a:lnTo>
                      <a:pt x="1215" y="1620"/>
                    </a:lnTo>
                    <a:cubicBezTo>
                      <a:pt x="1287" y="1108"/>
                      <a:pt x="1311" y="560"/>
                      <a:pt x="1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4"/>
              <p:cNvSpPr/>
              <p:nvPr/>
            </p:nvSpPr>
            <p:spPr>
              <a:xfrm>
                <a:off x="723600" y="1635750"/>
                <a:ext cx="32450" cy="40200"/>
              </a:xfrm>
              <a:custGeom>
                <a:avLst/>
                <a:gdLst/>
                <a:ahLst/>
                <a:cxnLst/>
                <a:rect l="l" t="t" r="r" b="b"/>
                <a:pathLst>
                  <a:path w="1298" h="1608" extrusionOk="0">
                    <a:moveTo>
                      <a:pt x="12" y="0"/>
                    </a:moveTo>
                    <a:cubicBezTo>
                      <a:pt x="0" y="560"/>
                      <a:pt x="36" y="1108"/>
                      <a:pt x="83" y="1608"/>
                    </a:cubicBezTo>
                    <a:lnTo>
                      <a:pt x="1298" y="1322"/>
                    </a:lnTo>
                    <a:cubicBezTo>
                      <a:pt x="1262" y="881"/>
                      <a:pt x="1250" y="441"/>
                      <a:pt x="1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4"/>
              <p:cNvSpPr/>
              <p:nvPr/>
            </p:nvSpPr>
            <p:spPr>
              <a:xfrm>
                <a:off x="904275" y="1554775"/>
                <a:ext cx="42575" cy="43200"/>
              </a:xfrm>
              <a:custGeom>
                <a:avLst/>
                <a:gdLst/>
                <a:ahLst/>
                <a:cxnLst/>
                <a:rect l="l" t="t" r="r" b="b"/>
                <a:pathLst>
                  <a:path w="1703" h="1728" extrusionOk="0">
                    <a:moveTo>
                      <a:pt x="1215" y="1"/>
                    </a:moveTo>
                    <a:lnTo>
                      <a:pt x="0" y="263"/>
                    </a:lnTo>
                    <a:cubicBezTo>
                      <a:pt x="60" y="382"/>
                      <a:pt x="119" y="501"/>
                      <a:pt x="167" y="620"/>
                    </a:cubicBezTo>
                    <a:cubicBezTo>
                      <a:pt x="298" y="953"/>
                      <a:pt x="393" y="1299"/>
                      <a:pt x="465" y="1656"/>
                    </a:cubicBezTo>
                    <a:lnTo>
                      <a:pt x="1703" y="1727"/>
                    </a:lnTo>
                    <a:cubicBezTo>
                      <a:pt x="1596" y="1120"/>
                      <a:pt x="1441" y="537"/>
                      <a:pt x="1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4"/>
              <p:cNvSpPr/>
              <p:nvPr/>
            </p:nvSpPr>
            <p:spPr>
              <a:xfrm>
                <a:off x="726575" y="1554500"/>
                <a:ext cx="41700" cy="43175"/>
              </a:xfrm>
              <a:custGeom>
                <a:avLst/>
                <a:gdLst/>
                <a:ahLst/>
                <a:cxnLst/>
                <a:rect l="l" t="t" r="r" b="b"/>
                <a:pathLst>
                  <a:path w="1668" h="1727" extrusionOk="0">
                    <a:moveTo>
                      <a:pt x="405" y="0"/>
                    </a:moveTo>
                    <a:cubicBezTo>
                      <a:pt x="214" y="548"/>
                      <a:pt x="84" y="1131"/>
                      <a:pt x="0" y="1726"/>
                    </a:cubicBezTo>
                    <a:lnTo>
                      <a:pt x="1298" y="1667"/>
                    </a:lnTo>
                    <a:cubicBezTo>
                      <a:pt x="1310" y="1584"/>
                      <a:pt x="1322" y="1488"/>
                      <a:pt x="1346" y="1405"/>
                    </a:cubicBezTo>
                    <a:cubicBezTo>
                      <a:pt x="1417" y="1036"/>
                      <a:pt x="1524" y="655"/>
                      <a:pt x="1667" y="274"/>
                    </a:cubicBezTo>
                    <a:lnTo>
                      <a:pt x="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4"/>
              <p:cNvSpPr/>
              <p:nvPr/>
            </p:nvSpPr>
            <p:spPr>
              <a:xfrm>
                <a:off x="725675" y="1668775"/>
                <a:ext cx="34075" cy="37100"/>
              </a:xfrm>
              <a:custGeom>
                <a:avLst/>
                <a:gdLst/>
                <a:ahLst/>
                <a:cxnLst/>
                <a:rect l="l" t="t" r="r" b="b"/>
                <a:pathLst>
                  <a:path w="1363" h="1484" extrusionOk="0">
                    <a:moveTo>
                      <a:pt x="1215" y="1"/>
                    </a:moveTo>
                    <a:lnTo>
                      <a:pt x="0" y="287"/>
                    </a:lnTo>
                    <a:cubicBezTo>
                      <a:pt x="24" y="561"/>
                      <a:pt x="48" y="823"/>
                      <a:pt x="84" y="1061"/>
                    </a:cubicBezTo>
                    <a:cubicBezTo>
                      <a:pt x="127" y="1355"/>
                      <a:pt x="346" y="1483"/>
                      <a:pt x="587" y="1483"/>
                    </a:cubicBezTo>
                    <a:cubicBezTo>
                      <a:pt x="950" y="1483"/>
                      <a:pt x="1363" y="1194"/>
                      <a:pt x="1298" y="751"/>
                    </a:cubicBezTo>
                    <a:cubicBezTo>
                      <a:pt x="1263" y="501"/>
                      <a:pt x="1239" y="251"/>
                      <a:pt x="12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4"/>
              <p:cNvSpPr/>
              <p:nvPr/>
            </p:nvSpPr>
            <p:spPr>
              <a:xfrm>
                <a:off x="912350" y="1669075"/>
                <a:ext cx="36000" cy="36800"/>
              </a:xfrm>
              <a:custGeom>
                <a:avLst/>
                <a:gdLst/>
                <a:ahLst/>
                <a:cxnLst/>
                <a:rect l="l" t="t" r="r" b="b"/>
                <a:pathLst>
                  <a:path w="1440" h="1472" extrusionOk="0">
                    <a:moveTo>
                      <a:pt x="225" y="1"/>
                    </a:moveTo>
                    <a:cubicBezTo>
                      <a:pt x="189" y="251"/>
                      <a:pt x="142" y="501"/>
                      <a:pt x="94" y="739"/>
                    </a:cubicBezTo>
                    <a:cubicBezTo>
                      <a:pt x="1" y="1182"/>
                      <a:pt x="398" y="1471"/>
                      <a:pt x="765" y="1471"/>
                    </a:cubicBezTo>
                    <a:cubicBezTo>
                      <a:pt x="1010" y="1471"/>
                      <a:pt x="1242" y="1343"/>
                      <a:pt x="1308" y="1049"/>
                    </a:cubicBezTo>
                    <a:cubicBezTo>
                      <a:pt x="1356" y="811"/>
                      <a:pt x="1404" y="549"/>
                      <a:pt x="1439" y="287"/>
                    </a:cubicBezTo>
                    <a:lnTo>
                      <a:pt x="225"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4"/>
              <p:cNvSpPr/>
              <p:nvPr/>
            </p:nvSpPr>
            <p:spPr>
              <a:xfrm>
                <a:off x="915875" y="1596150"/>
                <a:ext cx="34550" cy="39625"/>
              </a:xfrm>
              <a:custGeom>
                <a:avLst/>
                <a:gdLst/>
                <a:ahLst/>
                <a:cxnLst/>
                <a:rect l="l" t="t" r="r" b="b"/>
                <a:pathLst>
                  <a:path w="1382" h="1585" extrusionOk="0">
                    <a:moveTo>
                      <a:pt x="1" y="1"/>
                    </a:moveTo>
                    <a:lnTo>
                      <a:pt x="1" y="1"/>
                    </a:lnTo>
                    <a:cubicBezTo>
                      <a:pt x="108" y="525"/>
                      <a:pt x="167" y="1061"/>
                      <a:pt x="167" y="1584"/>
                    </a:cubicBezTo>
                    <a:lnTo>
                      <a:pt x="1382" y="1584"/>
                    </a:lnTo>
                    <a:cubicBezTo>
                      <a:pt x="1370" y="1084"/>
                      <a:pt x="1322" y="572"/>
                      <a:pt x="1239" y="7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4"/>
              <p:cNvSpPr/>
              <p:nvPr/>
            </p:nvSpPr>
            <p:spPr>
              <a:xfrm>
                <a:off x="723900" y="1596150"/>
                <a:ext cx="35125" cy="39625"/>
              </a:xfrm>
              <a:custGeom>
                <a:avLst/>
                <a:gdLst/>
                <a:ahLst/>
                <a:cxnLst/>
                <a:rect l="l" t="t" r="r" b="b"/>
                <a:pathLst>
                  <a:path w="1405" h="1585" extrusionOk="0">
                    <a:moveTo>
                      <a:pt x="1405" y="1"/>
                    </a:moveTo>
                    <a:lnTo>
                      <a:pt x="107" y="72"/>
                    </a:lnTo>
                    <a:cubicBezTo>
                      <a:pt x="36" y="572"/>
                      <a:pt x="0" y="1084"/>
                      <a:pt x="0" y="1584"/>
                    </a:cubicBezTo>
                    <a:lnTo>
                      <a:pt x="1250" y="1584"/>
                    </a:lnTo>
                    <a:cubicBezTo>
                      <a:pt x="1262" y="1049"/>
                      <a:pt x="1322" y="525"/>
                      <a:pt x="1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4"/>
              <p:cNvSpPr/>
              <p:nvPr/>
            </p:nvSpPr>
            <p:spPr>
              <a:xfrm>
                <a:off x="736675" y="1484225"/>
                <a:ext cx="197975" cy="77425"/>
              </a:xfrm>
              <a:custGeom>
                <a:avLst/>
                <a:gdLst/>
                <a:ahLst/>
                <a:cxnLst/>
                <a:rect l="l" t="t" r="r" b="b"/>
                <a:pathLst>
                  <a:path w="7919" h="3097" extrusionOk="0">
                    <a:moveTo>
                      <a:pt x="3934" y="0"/>
                    </a:moveTo>
                    <a:cubicBezTo>
                      <a:pt x="3730" y="0"/>
                      <a:pt x="3519" y="12"/>
                      <a:pt x="3299" y="37"/>
                    </a:cubicBezTo>
                    <a:cubicBezTo>
                      <a:pt x="1525" y="227"/>
                      <a:pt x="525" y="1370"/>
                      <a:pt x="1" y="2811"/>
                    </a:cubicBezTo>
                    <a:lnTo>
                      <a:pt x="1263" y="3097"/>
                    </a:lnTo>
                    <a:cubicBezTo>
                      <a:pt x="1608" y="2228"/>
                      <a:pt x="2180" y="1466"/>
                      <a:pt x="3204" y="1227"/>
                    </a:cubicBezTo>
                    <a:cubicBezTo>
                      <a:pt x="3434" y="1174"/>
                      <a:pt x="3658" y="1149"/>
                      <a:pt x="3875" y="1149"/>
                    </a:cubicBezTo>
                    <a:cubicBezTo>
                      <a:pt x="5157" y="1149"/>
                      <a:pt x="6175" y="2026"/>
                      <a:pt x="6704" y="3085"/>
                    </a:cubicBezTo>
                    <a:lnTo>
                      <a:pt x="7919" y="2823"/>
                    </a:lnTo>
                    <a:cubicBezTo>
                      <a:pt x="7247" y="1219"/>
                      <a:pt x="5993" y="0"/>
                      <a:pt x="3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4"/>
              <p:cNvSpPr/>
              <p:nvPr/>
            </p:nvSpPr>
            <p:spPr>
              <a:xfrm>
                <a:off x="703350" y="1279450"/>
                <a:ext cx="267625" cy="263450"/>
              </a:xfrm>
              <a:custGeom>
                <a:avLst/>
                <a:gdLst/>
                <a:ahLst/>
                <a:cxnLst/>
                <a:rect l="l" t="t" r="r" b="b"/>
                <a:pathLst>
                  <a:path w="10705" h="10538" extrusionOk="0">
                    <a:moveTo>
                      <a:pt x="0" y="1"/>
                    </a:moveTo>
                    <a:lnTo>
                      <a:pt x="0" y="10538"/>
                    </a:lnTo>
                    <a:lnTo>
                      <a:pt x="10704" y="10538"/>
                    </a:lnTo>
                    <a:lnTo>
                      <a:pt x="10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4"/>
              <p:cNvSpPr/>
              <p:nvPr/>
            </p:nvSpPr>
            <p:spPr>
              <a:xfrm>
                <a:off x="788775" y="1237775"/>
                <a:ext cx="96775" cy="64025"/>
              </a:xfrm>
              <a:custGeom>
                <a:avLst/>
                <a:gdLst/>
                <a:ahLst/>
                <a:cxnLst/>
                <a:rect l="l" t="t" r="r" b="b"/>
                <a:pathLst>
                  <a:path w="3871" h="2561" extrusionOk="0">
                    <a:moveTo>
                      <a:pt x="1" y="1"/>
                    </a:moveTo>
                    <a:lnTo>
                      <a:pt x="1" y="2561"/>
                    </a:lnTo>
                    <a:lnTo>
                      <a:pt x="3870" y="2561"/>
                    </a:lnTo>
                    <a:lnTo>
                      <a:pt x="3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4"/>
              <p:cNvSpPr/>
              <p:nvPr/>
            </p:nvSpPr>
            <p:spPr>
              <a:xfrm>
                <a:off x="988500" y="1127350"/>
                <a:ext cx="75325" cy="16100"/>
              </a:xfrm>
              <a:custGeom>
                <a:avLst/>
                <a:gdLst/>
                <a:ahLst/>
                <a:cxnLst/>
                <a:rect l="l" t="t" r="r" b="b"/>
                <a:pathLst>
                  <a:path w="3013" h="644" extrusionOk="0">
                    <a:moveTo>
                      <a:pt x="1" y="1"/>
                    </a:moveTo>
                    <a:lnTo>
                      <a:pt x="1" y="644"/>
                    </a:lnTo>
                    <a:lnTo>
                      <a:pt x="3013" y="644"/>
                    </a:lnTo>
                    <a:lnTo>
                      <a:pt x="3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4"/>
              <p:cNvSpPr/>
              <p:nvPr/>
            </p:nvSpPr>
            <p:spPr>
              <a:xfrm>
                <a:off x="976900" y="1118725"/>
                <a:ext cx="23825" cy="33350"/>
              </a:xfrm>
              <a:custGeom>
                <a:avLst/>
                <a:gdLst/>
                <a:ahLst/>
                <a:cxnLst/>
                <a:rect l="l" t="t" r="r" b="b"/>
                <a:pathLst>
                  <a:path w="953" h="1334" extrusionOk="0">
                    <a:moveTo>
                      <a:pt x="0" y="0"/>
                    </a:moveTo>
                    <a:lnTo>
                      <a:pt x="0" y="1334"/>
                    </a:lnTo>
                    <a:lnTo>
                      <a:pt x="953" y="1334"/>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4"/>
              <p:cNvSpPr/>
              <p:nvPr/>
            </p:nvSpPr>
            <p:spPr>
              <a:xfrm>
                <a:off x="965275" y="1096400"/>
                <a:ext cx="23250" cy="79800"/>
              </a:xfrm>
              <a:custGeom>
                <a:avLst/>
                <a:gdLst/>
                <a:ahLst/>
                <a:cxnLst/>
                <a:rect l="l" t="t" r="r" b="b"/>
                <a:pathLst>
                  <a:path w="930" h="3192" extrusionOk="0">
                    <a:moveTo>
                      <a:pt x="465" y="0"/>
                    </a:moveTo>
                    <a:cubicBezTo>
                      <a:pt x="215" y="0"/>
                      <a:pt x="1" y="203"/>
                      <a:pt x="1" y="465"/>
                    </a:cubicBezTo>
                    <a:lnTo>
                      <a:pt x="1" y="2727"/>
                    </a:lnTo>
                    <a:cubicBezTo>
                      <a:pt x="1" y="2977"/>
                      <a:pt x="215" y="3191"/>
                      <a:pt x="465" y="3191"/>
                    </a:cubicBezTo>
                    <a:cubicBezTo>
                      <a:pt x="727" y="3191"/>
                      <a:pt x="930" y="2977"/>
                      <a:pt x="930" y="2727"/>
                    </a:cubicBezTo>
                    <a:lnTo>
                      <a:pt x="930" y="465"/>
                    </a:lnTo>
                    <a:cubicBezTo>
                      <a:pt x="930" y="203"/>
                      <a:pt x="727"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4"/>
              <p:cNvSpPr/>
              <p:nvPr/>
            </p:nvSpPr>
            <p:spPr>
              <a:xfrm>
                <a:off x="1035825" y="1108000"/>
                <a:ext cx="55700" cy="55700"/>
              </a:xfrm>
              <a:custGeom>
                <a:avLst/>
                <a:gdLst/>
                <a:ahLst/>
                <a:cxnLst/>
                <a:rect l="l" t="t" r="r" b="b"/>
                <a:pathLst>
                  <a:path w="2228" h="2228" extrusionOk="0">
                    <a:moveTo>
                      <a:pt x="1120" y="1"/>
                    </a:moveTo>
                    <a:cubicBezTo>
                      <a:pt x="501" y="1"/>
                      <a:pt x="1" y="501"/>
                      <a:pt x="1" y="1108"/>
                    </a:cubicBezTo>
                    <a:cubicBezTo>
                      <a:pt x="1" y="1727"/>
                      <a:pt x="501" y="2227"/>
                      <a:pt x="1120" y="2227"/>
                    </a:cubicBezTo>
                    <a:cubicBezTo>
                      <a:pt x="1727" y="2227"/>
                      <a:pt x="2227" y="1727"/>
                      <a:pt x="2227" y="1108"/>
                    </a:cubicBezTo>
                    <a:cubicBezTo>
                      <a:pt x="2227" y="501"/>
                      <a:pt x="1727" y="1"/>
                      <a:pt x="1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4"/>
              <p:cNvSpPr/>
              <p:nvPr/>
            </p:nvSpPr>
            <p:spPr>
              <a:xfrm>
                <a:off x="1063800" y="1108000"/>
                <a:ext cx="27725" cy="55700"/>
              </a:xfrm>
              <a:custGeom>
                <a:avLst/>
                <a:gdLst/>
                <a:ahLst/>
                <a:cxnLst/>
                <a:rect l="l" t="t" r="r" b="b"/>
                <a:pathLst>
                  <a:path w="1109" h="2228" extrusionOk="0">
                    <a:moveTo>
                      <a:pt x="1" y="1"/>
                    </a:moveTo>
                    <a:lnTo>
                      <a:pt x="1" y="2227"/>
                    </a:lnTo>
                    <a:cubicBezTo>
                      <a:pt x="608" y="2227"/>
                      <a:pt x="1108" y="1727"/>
                      <a:pt x="1108" y="1108"/>
                    </a:cubicBezTo>
                    <a:cubicBezTo>
                      <a:pt x="1108" y="489"/>
                      <a:pt x="60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4"/>
              <p:cNvSpPr/>
              <p:nvPr/>
            </p:nvSpPr>
            <p:spPr>
              <a:xfrm>
                <a:off x="611075" y="1128850"/>
                <a:ext cx="75325" cy="16375"/>
              </a:xfrm>
              <a:custGeom>
                <a:avLst/>
                <a:gdLst/>
                <a:ahLst/>
                <a:cxnLst/>
                <a:rect l="l" t="t" r="r" b="b"/>
                <a:pathLst>
                  <a:path w="3013" h="655" extrusionOk="0">
                    <a:moveTo>
                      <a:pt x="1" y="0"/>
                    </a:moveTo>
                    <a:lnTo>
                      <a:pt x="1" y="655"/>
                    </a:lnTo>
                    <a:lnTo>
                      <a:pt x="3013" y="655"/>
                    </a:lnTo>
                    <a:lnTo>
                      <a:pt x="3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4"/>
              <p:cNvSpPr/>
              <p:nvPr/>
            </p:nvSpPr>
            <p:spPr>
              <a:xfrm>
                <a:off x="674175" y="1120200"/>
                <a:ext cx="23850" cy="33675"/>
              </a:xfrm>
              <a:custGeom>
                <a:avLst/>
                <a:gdLst/>
                <a:ahLst/>
                <a:cxnLst/>
                <a:rect l="l" t="t" r="r" b="b"/>
                <a:pathLst>
                  <a:path w="954" h="1347" extrusionOk="0">
                    <a:moveTo>
                      <a:pt x="1" y="1"/>
                    </a:moveTo>
                    <a:lnTo>
                      <a:pt x="1" y="1346"/>
                    </a:lnTo>
                    <a:lnTo>
                      <a:pt x="953" y="1346"/>
                    </a:lnTo>
                    <a:lnTo>
                      <a:pt x="9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4"/>
              <p:cNvSpPr/>
              <p:nvPr/>
            </p:nvSpPr>
            <p:spPr>
              <a:xfrm>
                <a:off x="686375" y="1096400"/>
                <a:ext cx="23250" cy="79800"/>
              </a:xfrm>
              <a:custGeom>
                <a:avLst/>
                <a:gdLst/>
                <a:ahLst/>
                <a:cxnLst/>
                <a:rect l="l" t="t" r="r" b="b"/>
                <a:pathLst>
                  <a:path w="930" h="3192" extrusionOk="0">
                    <a:moveTo>
                      <a:pt x="465" y="0"/>
                    </a:moveTo>
                    <a:cubicBezTo>
                      <a:pt x="203" y="0"/>
                      <a:pt x="1" y="203"/>
                      <a:pt x="1" y="465"/>
                    </a:cubicBezTo>
                    <a:lnTo>
                      <a:pt x="1" y="2727"/>
                    </a:lnTo>
                    <a:cubicBezTo>
                      <a:pt x="1" y="2977"/>
                      <a:pt x="203" y="3191"/>
                      <a:pt x="465" y="3191"/>
                    </a:cubicBezTo>
                    <a:cubicBezTo>
                      <a:pt x="715" y="3191"/>
                      <a:pt x="930" y="2977"/>
                      <a:pt x="930" y="2727"/>
                    </a:cubicBezTo>
                    <a:lnTo>
                      <a:pt x="930" y="465"/>
                    </a:lnTo>
                    <a:cubicBezTo>
                      <a:pt x="930" y="203"/>
                      <a:pt x="71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4"/>
              <p:cNvSpPr/>
              <p:nvPr/>
            </p:nvSpPr>
            <p:spPr>
              <a:xfrm>
                <a:off x="583400" y="1108900"/>
                <a:ext cx="55675" cy="55675"/>
              </a:xfrm>
              <a:custGeom>
                <a:avLst/>
                <a:gdLst/>
                <a:ahLst/>
                <a:cxnLst/>
                <a:rect l="l" t="t" r="r" b="b"/>
                <a:pathLst>
                  <a:path w="2227" h="2227" extrusionOk="0">
                    <a:moveTo>
                      <a:pt x="1119" y="0"/>
                    </a:moveTo>
                    <a:cubicBezTo>
                      <a:pt x="500" y="0"/>
                      <a:pt x="0" y="500"/>
                      <a:pt x="0" y="1108"/>
                    </a:cubicBezTo>
                    <a:cubicBezTo>
                      <a:pt x="0" y="1727"/>
                      <a:pt x="500" y="2227"/>
                      <a:pt x="1119" y="2227"/>
                    </a:cubicBezTo>
                    <a:cubicBezTo>
                      <a:pt x="1727" y="2227"/>
                      <a:pt x="2227" y="1727"/>
                      <a:pt x="2227" y="1108"/>
                    </a:cubicBezTo>
                    <a:cubicBezTo>
                      <a:pt x="2227" y="500"/>
                      <a:pt x="1727" y="0"/>
                      <a:pt x="1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4"/>
              <p:cNvSpPr/>
              <p:nvPr/>
            </p:nvSpPr>
            <p:spPr>
              <a:xfrm>
                <a:off x="583400" y="1108900"/>
                <a:ext cx="28000" cy="55675"/>
              </a:xfrm>
              <a:custGeom>
                <a:avLst/>
                <a:gdLst/>
                <a:ahLst/>
                <a:cxnLst/>
                <a:rect l="l" t="t" r="r" b="b"/>
                <a:pathLst>
                  <a:path w="1120" h="2227" extrusionOk="0">
                    <a:moveTo>
                      <a:pt x="1119" y="0"/>
                    </a:moveTo>
                    <a:cubicBezTo>
                      <a:pt x="500" y="0"/>
                      <a:pt x="0" y="500"/>
                      <a:pt x="0" y="1108"/>
                    </a:cubicBezTo>
                    <a:cubicBezTo>
                      <a:pt x="0" y="1727"/>
                      <a:pt x="500" y="2227"/>
                      <a:pt x="1119" y="2227"/>
                    </a:cubicBezTo>
                    <a:lnTo>
                      <a:pt x="11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4"/>
              <p:cNvSpPr/>
              <p:nvPr/>
            </p:nvSpPr>
            <p:spPr>
              <a:xfrm>
                <a:off x="697400" y="1021375"/>
                <a:ext cx="279525" cy="236975"/>
              </a:xfrm>
              <a:custGeom>
                <a:avLst/>
                <a:gdLst/>
                <a:ahLst/>
                <a:cxnLst/>
                <a:rect l="l" t="t" r="r" b="b"/>
                <a:pathLst>
                  <a:path w="11181" h="9479" extrusionOk="0">
                    <a:moveTo>
                      <a:pt x="1084" y="1"/>
                    </a:moveTo>
                    <a:cubicBezTo>
                      <a:pt x="489" y="1"/>
                      <a:pt x="0" y="477"/>
                      <a:pt x="0" y="1084"/>
                    </a:cubicBezTo>
                    <a:lnTo>
                      <a:pt x="0" y="8395"/>
                    </a:lnTo>
                    <a:cubicBezTo>
                      <a:pt x="0" y="8990"/>
                      <a:pt x="489" y="9478"/>
                      <a:pt x="1084" y="9478"/>
                    </a:cubicBezTo>
                    <a:lnTo>
                      <a:pt x="10097" y="9478"/>
                    </a:lnTo>
                    <a:cubicBezTo>
                      <a:pt x="10692" y="9478"/>
                      <a:pt x="11180" y="8990"/>
                      <a:pt x="11180" y="8395"/>
                    </a:cubicBezTo>
                    <a:lnTo>
                      <a:pt x="11180" y="1084"/>
                    </a:lnTo>
                    <a:cubicBezTo>
                      <a:pt x="11180" y="477"/>
                      <a:pt x="10692" y="1"/>
                      <a:pt x="10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4"/>
              <p:cNvSpPr/>
              <p:nvPr/>
            </p:nvSpPr>
            <p:spPr>
              <a:xfrm>
                <a:off x="723000" y="1160975"/>
                <a:ext cx="228325" cy="72075"/>
              </a:xfrm>
              <a:custGeom>
                <a:avLst/>
                <a:gdLst/>
                <a:ahLst/>
                <a:cxnLst/>
                <a:rect l="l" t="t" r="r" b="b"/>
                <a:pathLst>
                  <a:path w="9133" h="2883" extrusionOk="0">
                    <a:moveTo>
                      <a:pt x="1381" y="1"/>
                    </a:moveTo>
                    <a:cubicBezTo>
                      <a:pt x="619" y="1"/>
                      <a:pt x="0" y="644"/>
                      <a:pt x="0" y="1442"/>
                    </a:cubicBezTo>
                    <a:cubicBezTo>
                      <a:pt x="0" y="2227"/>
                      <a:pt x="619" y="2882"/>
                      <a:pt x="1381" y="2882"/>
                    </a:cubicBezTo>
                    <a:lnTo>
                      <a:pt x="7739" y="2882"/>
                    </a:lnTo>
                    <a:cubicBezTo>
                      <a:pt x="8513" y="2882"/>
                      <a:pt x="9132" y="2227"/>
                      <a:pt x="9132" y="1442"/>
                    </a:cubicBezTo>
                    <a:cubicBezTo>
                      <a:pt x="9132" y="644"/>
                      <a:pt x="8513" y="1"/>
                      <a:pt x="7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4"/>
              <p:cNvSpPr/>
              <p:nvPr/>
            </p:nvSpPr>
            <p:spPr>
              <a:xfrm>
                <a:off x="750650" y="1078700"/>
                <a:ext cx="65525" cy="58175"/>
              </a:xfrm>
              <a:custGeom>
                <a:avLst/>
                <a:gdLst/>
                <a:ahLst/>
                <a:cxnLst/>
                <a:rect l="l" t="t" r="r" b="b"/>
                <a:pathLst>
                  <a:path w="2621" h="2327" extrusionOk="0">
                    <a:moveTo>
                      <a:pt x="489" y="1"/>
                    </a:moveTo>
                    <a:cubicBezTo>
                      <a:pt x="230" y="1"/>
                      <a:pt x="1" y="339"/>
                      <a:pt x="240" y="577"/>
                    </a:cubicBezTo>
                    <a:cubicBezTo>
                      <a:pt x="787" y="1125"/>
                      <a:pt x="1335" y="1697"/>
                      <a:pt x="1895" y="2232"/>
                    </a:cubicBezTo>
                    <a:cubicBezTo>
                      <a:pt x="1966" y="2299"/>
                      <a:pt x="2046" y="2327"/>
                      <a:pt x="2122" y="2327"/>
                    </a:cubicBezTo>
                    <a:cubicBezTo>
                      <a:pt x="2389" y="2327"/>
                      <a:pt x="2621" y="1987"/>
                      <a:pt x="2371" y="1756"/>
                    </a:cubicBezTo>
                    <a:cubicBezTo>
                      <a:pt x="1811" y="1220"/>
                      <a:pt x="1264" y="649"/>
                      <a:pt x="716" y="101"/>
                    </a:cubicBezTo>
                    <a:cubicBezTo>
                      <a:pt x="645" y="30"/>
                      <a:pt x="566"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4"/>
              <p:cNvSpPr/>
              <p:nvPr/>
            </p:nvSpPr>
            <p:spPr>
              <a:xfrm>
                <a:off x="750375" y="1078700"/>
                <a:ext cx="65525" cy="58175"/>
              </a:xfrm>
              <a:custGeom>
                <a:avLst/>
                <a:gdLst/>
                <a:ahLst/>
                <a:cxnLst/>
                <a:rect l="l" t="t" r="r" b="b"/>
                <a:pathLst>
                  <a:path w="2621" h="2327" extrusionOk="0">
                    <a:moveTo>
                      <a:pt x="2133" y="1"/>
                    </a:moveTo>
                    <a:cubicBezTo>
                      <a:pt x="2056" y="1"/>
                      <a:pt x="1976" y="30"/>
                      <a:pt x="1906" y="101"/>
                    </a:cubicBezTo>
                    <a:cubicBezTo>
                      <a:pt x="1358" y="649"/>
                      <a:pt x="810" y="1220"/>
                      <a:pt x="251" y="1756"/>
                    </a:cubicBezTo>
                    <a:cubicBezTo>
                      <a:pt x="1" y="1987"/>
                      <a:pt x="240" y="2327"/>
                      <a:pt x="504" y="2327"/>
                    </a:cubicBezTo>
                    <a:cubicBezTo>
                      <a:pt x="580" y="2327"/>
                      <a:pt x="658" y="2299"/>
                      <a:pt x="727" y="2232"/>
                    </a:cubicBezTo>
                    <a:cubicBezTo>
                      <a:pt x="1287" y="1697"/>
                      <a:pt x="1834" y="1125"/>
                      <a:pt x="2382" y="577"/>
                    </a:cubicBezTo>
                    <a:cubicBezTo>
                      <a:pt x="2621" y="339"/>
                      <a:pt x="2392"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4"/>
              <p:cNvSpPr/>
              <p:nvPr/>
            </p:nvSpPr>
            <p:spPr>
              <a:xfrm>
                <a:off x="854550" y="1078700"/>
                <a:ext cx="65525" cy="58175"/>
              </a:xfrm>
              <a:custGeom>
                <a:avLst/>
                <a:gdLst/>
                <a:ahLst/>
                <a:cxnLst/>
                <a:rect l="l" t="t" r="r" b="b"/>
                <a:pathLst>
                  <a:path w="2621" h="2327" extrusionOk="0">
                    <a:moveTo>
                      <a:pt x="488" y="1"/>
                    </a:moveTo>
                    <a:cubicBezTo>
                      <a:pt x="229" y="1"/>
                      <a:pt x="0" y="339"/>
                      <a:pt x="239" y="577"/>
                    </a:cubicBezTo>
                    <a:cubicBezTo>
                      <a:pt x="787" y="1125"/>
                      <a:pt x="1334" y="1697"/>
                      <a:pt x="1894" y="2232"/>
                    </a:cubicBezTo>
                    <a:cubicBezTo>
                      <a:pt x="1963" y="2299"/>
                      <a:pt x="2041" y="2327"/>
                      <a:pt x="2117" y="2327"/>
                    </a:cubicBezTo>
                    <a:cubicBezTo>
                      <a:pt x="2381" y="2327"/>
                      <a:pt x="2620" y="1987"/>
                      <a:pt x="2370" y="1756"/>
                    </a:cubicBezTo>
                    <a:cubicBezTo>
                      <a:pt x="1811" y="1220"/>
                      <a:pt x="1263" y="649"/>
                      <a:pt x="715" y="101"/>
                    </a:cubicBezTo>
                    <a:cubicBezTo>
                      <a:pt x="644" y="30"/>
                      <a:pt x="56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4"/>
              <p:cNvSpPr/>
              <p:nvPr/>
            </p:nvSpPr>
            <p:spPr>
              <a:xfrm>
                <a:off x="854275" y="1078700"/>
                <a:ext cx="65500" cy="58175"/>
              </a:xfrm>
              <a:custGeom>
                <a:avLst/>
                <a:gdLst/>
                <a:ahLst/>
                <a:cxnLst/>
                <a:rect l="l" t="t" r="r" b="b"/>
                <a:pathLst>
                  <a:path w="2620" h="2327" extrusionOk="0">
                    <a:moveTo>
                      <a:pt x="2132" y="1"/>
                    </a:moveTo>
                    <a:cubicBezTo>
                      <a:pt x="2055" y="1"/>
                      <a:pt x="1976" y="30"/>
                      <a:pt x="1905" y="101"/>
                    </a:cubicBezTo>
                    <a:cubicBezTo>
                      <a:pt x="1357" y="649"/>
                      <a:pt x="810" y="1220"/>
                      <a:pt x="250" y="1756"/>
                    </a:cubicBezTo>
                    <a:cubicBezTo>
                      <a:pt x="0" y="1987"/>
                      <a:pt x="239" y="2327"/>
                      <a:pt x="504" y="2327"/>
                    </a:cubicBezTo>
                    <a:cubicBezTo>
                      <a:pt x="579" y="2327"/>
                      <a:pt x="657" y="2299"/>
                      <a:pt x="726" y="2232"/>
                    </a:cubicBezTo>
                    <a:cubicBezTo>
                      <a:pt x="1286" y="1697"/>
                      <a:pt x="1834" y="1125"/>
                      <a:pt x="2381" y="577"/>
                    </a:cubicBezTo>
                    <a:cubicBezTo>
                      <a:pt x="2620" y="339"/>
                      <a:pt x="2391"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4"/>
              <p:cNvSpPr/>
              <p:nvPr/>
            </p:nvSpPr>
            <p:spPr>
              <a:xfrm>
                <a:off x="734900" y="1170500"/>
                <a:ext cx="28000" cy="53025"/>
              </a:xfrm>
              <a:custGeom>
                <a:avLst/>
                <a:gdLst/>
                <a:ahLst/>
                <a:cxnLst/>
                <a:rect l="l" t="t" r="r" b="b"/>
                <a:pathLst>
                  <a:path w="1120" h="2121" extrusionOk="0">
                    <a:moveTo>
                      <a:pt x="1060" y="1"/>
                    </a:moveTo>
                    <a:cubicBezTo>
                      <a:pt x="477" y="1"/>
                      <a:pt x="1" y="477"/>
                      <a:pt x="1" y="1061"/>
                    </a:cubicBezTo>
                    <a:cubicBezTo>
                      <a:pt x="1" y="1644"/>
                      <a:pt x="477" y="2120"/>
                      <a:pt x="1060" y="2120"/>
                    </a:cubicBezTo>
                    <a:lnTo>
                      <a:pt x="1120" y="2120"/>
                    </a:lnTo>
                    <a:lnTo>
                      <a:pt x="1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4"/>
              <p:cNvSpPr/>
              <p:nvPr/>
            </p:nvSpPr>
            <p:spPr>
              <a:xfrm>
                <a:off x="762875"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4"/>
              <p:cNvSpPr/>
              <p:nvPr/>
            </p:nvSpPr>
            <p:spPr>
              <a:xfrm>
                <a:off x="800100" y="1170500"/>
                <a:ext cx="37225" cy="53025"/>
              </a:xfrm>
              <a:custGeom>
                <a:avLst/>
                <a:gdLst/>
                <a:ahLst/>
                <a:cxnLst/>
                <a:rect l="l" t="t" r="r" b="b"/>
                <a:pathLst>
                  <a:path w="1489" h="2121" extrusionOk="0">
                    <a:moveTo>
                      <a:pt x="0" y="1"/>
                    </a:moveTo>
                    <a:lnTo>
                      <a:pt x="0" y="2120"/>
                    </a:lnTo>
                    <a:lnTo>
                      <a:pt x="1488" y="2120"/>
                    </a:lnTo>
                    <a:lnTo>
                      <a:pt x="14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4"/>
              <p:cNvSpPr/>
              <p:nvPr/>
            </p:nvSpPr>
            <p:spPr>
              <a:xfrm>
                <a:off x="874200"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4"/>
              <p:cNvSpPr/>
              <p:nvPr/>
            </p:nvSpPr>
            <p:spPr>
              <a:xfrm>
                <a:off x="911400" y="1170500"/>
                <a:ext cx="28025" cy="53025"/>
              </a:xfrm>
              <a:custGeom>
                <a:avLst/>
                <a:gdLst/>
                <a:ahLst/>
                <a:cxnLst/>
                <a:rect l="l" t="t" r="r" b="b"/>
                <a:pathLst>
                  <a:path w="1121" h="2121" extrusionOk="0">
                    <a:moveTo>
                      <a:pt x="1" y="1"/>
                    </a:moveTo>
                    <a:lnTo>
                      <a:pt x="1" y="2120"/>
                    </a:lnTo>
                    <a:lnTo>
                      <a:pt x="60" y="2120"/>
                    </a:lnTo>
                    <a:cubicBezTo>
                      <a:pt x="644" y="2120"/>
                      <a:pt x="1120" y="1644"/>
                      <a:pt x="1120" y="1061"/>
                    </a:cubicBezTo>
                    <a:cubicBezTo>
                      <a:pt x="1120" y="465"/>
                      <a:pt x="644"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4"/>
              <p:cNvSpPr/>
              <p:nvPr/>
            </p:nvSpPr>
            <p:spPr>
              <a:xfrm>
                <a:off x="837300" y="1170500"/>
                <a:ext cx="36925" cy="53025"/>
              </a:xfrm>
              <a:custGeom>
                <a:avLst/>
                <a:gdLst/>
                <a:ahLst/>
                <a:cxnLst/>
                <a:rect l="l" t="t" r="r" b="b"/>
                <a:pathLst>
                  <a:path w="1477" h="2121" extrusionOk="0">
                    <a:moveTo>
                      <a:pt x="0" y="1"/>
                    </a:moveTo>
                    <a:lnTo>
                      <a:pt x="0" y="2120"/>
                    </a:lnTo>
                    <a:lnTo>
                      <a:pt x="1477" y="2120"/>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4"/>
              <p:cNvSpPr/>
              <p:nvPr/>
            </p:nvSpPr>
            <p:spPr>
              <a:xfrm>
                <a:off x="667025" y="1279450"/>
                <a:ext cx="339950" cy="42300"/>
              </a:xfrm>
              <a:custGeom>
                <a:avLst/>
                <a:gdLst/>
                <a:ahLst/>
                <a:cxnLst/>
                <a:rect l="l" t="t" r="r" b="b"/>
                <a:pathLst>
                  <a:path w="13598" h="1692" extrusionOk="0">
                    <a:moveTo>
                      <a:pt x="1" y="1"/>
                    </a:moveTo>
                    <a:lnTo>
                      <a:pt x="1" y="1691"/>
                    </a:lnTo>
                    <a:lnTo>
                      <a:pt x="13598" y="1691"/>
                    </a:lnTo>
                    <a:lnTo>
                      <a:pt x="13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4"/>
              <p:cNvSpPr/>
              <p:nvPr/>
            </p:nvSpPr>
            <p:spPr>
              <a:xfrm>
                <a:off x="667025" y="1301775"/>
                <a:ext cx="339950" cy="18775"/>
              </a:xfrm>
              <a:custGeom>
                <a:avLst/>
                <a:gdLst/>
                <a:ahLst/>
                <a:cxnLst/>
                <a:rect l="l" t="t" r="r" b="b"/>
                <a:pathLst>
                  <a:path w="13598" h="751" extrusionOk="0">
                    <a:moveTo>
                      <a:pt x="1" y="1"/>
                    </a:moveTo>
                    <a:lnTo>
                      <a:pt x="1" y="751"/>
                    </a:lnTo>
                    <a:lnTo>
                      <a:pt x="13598" y="751"/>
                    </a:lnTo>
                    <a:lnTo>
                      <a:pt x="135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4"/>
              <p:cNvSpPr/>
              <p:nvPr/>
            </p:nvSpPr>
            <p:spPr>
              <a:xfrm>
                <a:off x="738175" y="1405350"/>
                <a:ext cx="197975" cy="112850"/>
              </a:xfrm>
              <a:custGeom>
                <a:avLst/>
                <a:gdLst/>
                <a:ahLst/>
                <a:cxnLst/>
                <a:rect l="l" t="t" r="r" b="b"/>
                <a:pathLst>
                  <a:path w="7919" h="4514" extrusionOk="0">
                    <a:moveTo>
                      <a:pt x="1477" y="1"/>
                    </a:moveTo>
                    <a:cubicBezTo>
                      <a:pt x="667" y="1"/>
                      <a:pt x="1" y="668"/>
                      <a:pt x="1" y="1477"/>
                    </a:cubicBezTo>
                    <a:lnTo>
                      <a:pt x="1" y="3037"/>
                    </a:lnTo>
                    <a:cubicBezTo>
                      <a:pt x="1" y="3847"/>
                      <a:pt x="667" y="4513"/>
                      <a:pt x="1477" y="4513"/>
                    </a:cubicBezTo>
                    <a:lnTo>
                      <a:pt x="6442" y="4513"/>
                    </a:lnTo>
                    <a:cubicBezTo>
                      <a:pt x="7251" y="4513"/>
                      <a:pt x="7918" y="3847"/>
                      <a:pt x="7918" y="3037"/>
                    </a:cubicBezTo>
                    <a:lnTo>
                      <a:pt x="7918" y="1477"/>
                    </a:lnTo>
                    <a:cubicBezTo>
                      <a:pt x="7918" y="668"/>
                      <a:pt x="7251" y="1"/>
                      <a:pt x="6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4"/>
              <p:cNvSpPr/>
              <p:nvPr/>
            </p:nvSpPr>
            <p:spPr>
              <a:xfrm>
                <a:off x="738175" y="1348200"/>
                <a:ext cx="37225" cy="36950"/>
              </a:xfrm>
              <a:custGeom>
                <a:avLst/>
                <a:gdLst/>
                <a:ahLst/>
                <a:cxnLst/>
                <a:rect l="l" t="t" r="r" b="b"/>
                <a:pathLst>
                  <a:path w="1489" h="1478" extrusionOk="0">
                    <a:moveTo>
                      <a:pt x="739" y="1"/>
                    </a:moveTo>
                    <a:cubicBezTo>
                      <a:pt x="334" y="1"/>
                      <a:pt x="1" y="334"/>
                      <a:pt x="1" y="739"/>
                    </a:cubicBezTo>
                    <a:cubicBezTo>
                      <a:pt x="1" y="1144"/>
                      <a:pt x="334" y="1477"/>
                      <a:pt x="739" y="1477"/>
                    </a:cubicBezTo>
                    <a:cubicBezTo>
                      <a:pt x="1155" y="1477"/>
                      <a:pt x="1489" y="1144"/>
                      <a:pt x="1489" y="739"/>
                    </a:cubicBezTo>
                    <a:cubicBezTo>
                      <a:pt x="1489" y="334"/>
                      <a:pt x="1155" y="1"/>
                      <a:pt x="7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4"/>
              <p:cNvSpPr/>
              <p:nvPr/>
            </p:nvSpPr>
            <p:spPr>
              <a:xfrm>
                <a:off x="808425" y="1348200"/>
                <a:ext cx="127725" cy="36950"/>
              </a:xfrm>
              <a:custGeom>
                <a:avLst/>
                <a:gdLst/>
                <a:ahLst/>
                <a:cxnLst/>
                <a:rect l="l" t="t" r="r" b="b"/>
                <a:pathLst>
                  <a:path w="5109" h="1478" extrusionOk="0">
                    <a:moveTo>
                      <a:pt x="0" y="1"/>
                    </a:moveTo>
                    <a:lnTo>
                      <a:pt x="0" y="1477"/>
                    </a:lnTo>
                    <a:lnTo>
                      <a:pt x="5108" y="1477"/>
                    </a:lnTo>
                    <a:lnTo>
                      <a:pt x="51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4"/>
              <p:cNvSpPr/>
              <p:nvPr/>
            </p:nvSpPr>
            <p:spPr>
              <a:xfrm>
                <a:off x="907250" y="1665800"/>
                <a:ext cx="48250" cy="55100"/>
              </a:xfrm>
              <a:custGeom>
                <a:avLst/>
                <a:gdLst/>
                <a:ahLst/>
                <a:cxnLst/>
                <a:rect l="l" t="t" r="r" b="b"/>
                <a:pathLst>
                  <a:path w="1930" h="2204" extrusionOk="0">
                    <a:moveTo>
                      <a:pt x="965" y="1"/>
                    </a:moveTo>
                    <a:cubicBezTo>
                      <a:pt x="429" y="1"/>
                      <a:pt x="0" y="441"/>
                      <a:pt x="0" y="977"/>
                    </a:cubicBezTo>
                    <a:lnTo>
                      <a:pt x="0" y="1239"/>
                    </a:lnTo>
                    <a:cubicBezTo>
                      <a:pt x="0" y="1775"/>
                      <a:pt x="429" y="2204"/>
                      <a:pt x="965" y="2204"/>
                    </a:cubicBezTo>
                    <a:cubicBezTo>
                      <a:pt x="1500" y="2204"/>
                      <a:pt x="1929" y="1775"/>
                      <a:pt x="1929" y="1239"/>
                    </a:cubicBezTo>
                    <a:lnTo>
                      <a:pt x="1929" y="977"/>
                    </a:lnTo>
                    <a:cubicBezTo>
                      <a:pt x="1929" y="441"/>
                      <a:pt x="1500" y="1"/>
                      <a:pt x="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4"/>
              <p:cNvSpPr/>
              <p:nvPr/>
            </p:nvSpPr>
            <p:spPr>
              <a:xfrm>
                <a:off x="717625" y="1665800"/>
                <a:ext cx="48550" cy="55100"/>
              </a:xfrm>
              <a:custGeom>
                <a:avLst/>
                <a:gdLst/>
                <a:ahLst/>
                <a:cxnLst/>
                <a:rect l="l" t="t" r="r" b="b"/>
                <a:pathLst>
                  <a:path w="1942" h="2204" extrusionOk="0">
                    <a:moveTo>
                      <a:pt x="977" y="1"/>
                    </a:moveTo>
                    <a:cubicBezTo>
                      <a:pt x="442" y="1"/>
                      <a:pt x="1" y="441"/>
                      <a:pt x="1" y="977"/>
                    </a:cubicBezTo>
                    <a:lnTo>
                      <a:pt x="1" y="1239"/>
                    </a:lnTo>
                    <a:cubicBezTo>
                      <a:pt x="1" y="1775"/>
                      <a:pt x="442" y="2204"/>
                      <a:pt x="977" y="2204"/>
                    </a:cubicBezTo>
                    <a:cubicBezTo>
                      <a:pt x="1513" y="2204"/>
                      <a:pt x="1942" y="1775"/>
                      <a:pt x="1942" y="1239"/>
                    </a:cubicBezTo>
                    <a:lnTo>
                      <a:pt x="1942" y="977"/>
                    </a:lnTo>
                    <a:cubicBezTo>
                      <a:pt x="1942" y="441"/>
                      <a:pt x="1513"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4"/>
              <p:cNvSpPr/>
              <p:nvPr/>
            </p:nvSpPr>
            <p:spPr>
              <a:xfrm>
                <a:off x="659600" y="1695575"/>
                <a:ext cx="116100" cy="35750"/>
              </a:xfrm>
              <a:custGeom>
                <a:avLst/>
                <a:gdLst/>
                <a:ahLst/>
                <a:cxnLst/>
                <a:rect l="l" t="t" r="r" b="b"/>
                <a:pathLst>
                  <a:path w="4644" h="1430" extrusionOk="0">
                    <a:moveTo>
                      <a:pt x="0" y="1"/>
                    </a:moveTo>
                    <a:lnTo>
                      <a:pt x="0"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4"/>
              <p:cNvSpPr/>
              <p:nvPr/>
            </p:nvSpPr>
            <p:spPr>
              <a:xfrm>
                <a:off x="898600" y="1695575"/>
                <a:ext cx="116125" cy="35750"/>
              </a:xfrm>
              <a:custGeom>
                <a:avLst/>
                <a:gdLst/>
                <a:ahLst/>
                <a:cxnLst/>
                <a:rect l="l" t="t" r="r" b="b"/>
                <a:pathLst>
                  <a:path w="4645" h="1430" extrusionOk="0">
                    <a:moveTo>
                      <a:pt x="1" y="1"/>
                    </a:moveTo>
                    <a:lnTo>
                      <a:pt x="1"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4"/>
              <p:cNvSpPr/>
              <p:nvPr/>
            </p:nvSpPr>
            <p:spPr>
              <a:xfrm>
                <a:off x="556300" y="1549725"/>
                <a:ext cx="109875" cy="92900"/>
              </a:xfrm>
              <a:custGeom>
                <a:avLst/>
                <a:gdLst/>
                <a:ahLst/>
                <a:cxnLst/>
                <a:rect l="l" t="t" r="r" b="b"/>
                <a:pathLst>
                  <a:path w="4395" h="3716" extrusionOk="0">
                    <a:moveTo>
                      <a:pt x="2192" y="1"/>
                    </a:moveTo>
                    <a:cubicBezTo>
                      <a:pt x="989" y="1"/>
                      <a:pt x="1" y="989"/>
                      <a:pt x="1" y="2191"/>
                    </a:cubicBezTo>
                    <a:lnTo>
                      <a:pt x="1" y="3703"/>
                    </a:lnTo>
                    <a:lnTo>
                      <a:pt x="1168" y="3703"/>
                    </a:lnTo>
                    <a:lnTo>
                      <a:pt x="1168" y="2191"/>
                    </a:lnTo>
                    <a:cubicBezTo>
                      <a:pt x="1168" y="1632"/>
                      <a:pt x="1632" y="1167"/>
                      <a:pt x="2192" y="1167"/>
                    </a:cubicBezTo>
                    <a:cubicBezTo>
                      <a:pt x="2763" y="1167"/>
                      <a:pt x="3227" y="1632"/>
                      <a:pt x="3227" y="2191"/>
                    </a:cubicBezTo>
                    <a:lnTo>
                      <a:pt x="3227" y="3715"/>
                    </a:lnTo>
                    <a:lnTo>
                      <a:pt x="4394" y="3715"/>
                    </a:lnTo>
                    <a:lnTo>
                      <a:pt x="4394" y="2191"/>
                    </a:lnTo>
                    <a:cubicBezTo>
                      <a:pt x="4394"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4"/>
              <p:cNvSpPr/>
              <p:nvPr/>
            </p:nvSpPr>
            <p:spPr>
              <a:xfrm>
                <a:off x="1006950" y="1549725"/>
                <a:ext cx="109575" cy="92900"/>
              </a:xfrm>
              <a:custGeom>
                <a:avLst/>
                <a:gdLst/>
                <a:ahLst/>
                <a:cxnLst/>
                <a:rect l="l" t="t" r="r" b="b"/>
                <a:pathLst>
                  <a:path w="4383" h="3716" extrusionOk="0">
                    <a:moveTo>
                      <a:pt x="2192" y="1"/>
                    </a:moveTo>
                    <a:cubicBezTo>
                      <a:pt x="977" y="1"/>
                      <a:pt x="1" y="989"/>
                      <a:pt x="1" y="2191"/>
                    </a:cubicBezTo>
                    <a:lnTo>
                      <a:pt x="1" y="3703"/>
                    </a:lnTo>
                    <a:lnTo>
                      <a:pt x="1168" y="3703"/>
                    </a:lnTo>
                    <a:lnTo>
                      <a:pt x="1168" y="2191"/>
                    </a:lnTo>
                    <a:cubicBezTo>
                      <a:pt x="1168" y="1632"/>
                      <a:pt x="1632" y="1167"/>
                      <a:pt x="2192" y="1167"/>
                    </a:cubicBezTo>
                    <a:cubicBezTo>
                      <a:pt x="2763" y="1167"/>
                      <a:pt x="3216" y="1632"/>
                      <a:pt x="3216" y="2191"/>
                    </a:cubicBezTo>
                    <a:lnTo>
                      <a:pt x="3216" y="3715"/>
                    </a:lnTo>
                    <a:lnTo>
                      <a:pt x="4382" y="3715"/>
                    </a:lnTo>
                    <a:lnTo>
                      <a:pt x="4382" y="2191"/>
                    </a:lnTo>
                    <a:cubicBezTo>
                      <a:pt x="4382"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12" name="Google Shape;2512;p44"/>
          <p:cNvGrpSpPr/>
          <p:nvPr/>
        </p:nvGrpSpPr>
        <p:grpSpPr>
          <a:xfrm>
            <a:off x="6692516" y="505713"/>
            <a:ext cx="234762" cy="218290"/>
            <a:chOff x="8652775" y="883650"/>
            <a:chExt cx="38125" cy="35450"/>
          </a:xfrm>
        </p:grpSpPr>
        <p:sp>
          <p:nvSpPr>
            <p:cNvPr id="2513" name="Google Shape;2513;p4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2FBEAB31-D84D-F39F-0805-13EB46BDB218}"/>
              </a:ext>
            </a:extLst>
          </p:cNvPr>
          <p:cNvSpPr txBox="1"/>
          <p:nvPr/>
        </p:nvSpPr>
        <p:spPr>
          <a:xfrm>
            <a:off x="2272791" y="637641"/>
            <a:ext cx="3830090" cy="584775"/>
          </a:xfrm>
          <a:prstGeom prst="rect">
            <a:avLst/>
          </a:prstGeom>
          <a:noFill/>
        </p:spPr>
        <p:txBody>
          <a:bodyPr wrap="square" lIns="91440" tIns="45720" rIns="91440" bIns="45720" rtlCol="0" anchor="t">
            <a:spAutoFit/>
          </a:bodyPr>
          <a:lstStyle/>
          <a:p>
            <a:r>
              <a:rPr lang="en-US" sz="3200" b="1">
                <a:solidFill>
                  <a:schemeClr val="accent6"/>
                </a:solidFill>
                <a:latin typeface="Inter"/>
                <a:ea typeface="Inter"/>
              </a:rPr>
              <a:t>6. Keypad &amp; LCD</a:t>
            </a:r>
          </a:p>
        </p:txBody>
      </p:sp>
      <p:pic>
        <p:nvPicPr>
          <p:cNvPr id="2" name="Picture 1">
            <a:extLst>
              <a:ext uri="{FF2B5EF4-FFF2-40B4-BE49-F238E27FC236}">
                <a16:creationId xmlns:a16="http://schemas.microsoft.com/office/drawing/2014/main" id="{16F5CC26-833C-3DE3-2DBA-070AB10F274E}"/>
              </a:ext>
            </a:extLst>
          </p:cNvPr>
          <p:cNvPicPr>
            <a:picLocks noChangeAspect="1"/>
          </p:cNvPicPr>
          <p:nvPr/>
        </p:nvPicPr>
        <p:blipFill>
          <a:blip r:embed="rId3"/>
          <a:stretch>
            <a:fillRect/>
          </a:stretch>
        </p:blipFill>
        <p:spPr>
          <a:xfrm>
            <a:off x="7291538" y="125709"/>
            <a:ext cx="2236821" cy="2999727"/>
          </a:xfrm>
          <a:prstGeom prst="rect">
            <a:avLst/>
          </a:prstGeom>
          <a:ln>
            <a:noFill/>
          </a:ln>
          <a:effectLst>
            <a:outerShdw blurRad="292100" dist="139700" dir="2700000" algn="tl" rotWithShape="0">
              <a:srgbClr val="333333">
                <a:alpha val="65000"/>
              </a:srgbClr>
            </a:outerShdw>
          </a:effectLst>
        </p:spPr>
      </p:pic>
      <p:pic>
        <p:nvPicPr>
          <p:cNvPr id="5" name="Picture 4" descr="A black and white electronic device&#10;&#10;Description automatically generated">
            <a:extLst>
              <a:ext uri="{FF2B5EF4-FFF2-40B4-BE49-F238E27FC236}">
                <a16:creationId xmlns:a16="http://schemas.microsoft.com/office/drawing/2014/main" id="{E6505041-75BF-3AEA-87DB-3D09F06BE9C8}"/>
              </a:ext>
            </a:extLst>
          </p:cNvPr>
          <p:cNvPicPr>
            <a:picLocks noChangeAspect="1"/>
          </p:cNvPicPr>
          <p:nvPr/>
        </p:nvPicPr>
        <p:blipFill>
          <a:blip r:embed="rId4"/>
          <a:stretch>
            <a:fillRect/>
          </a:stretch>
        </p:blipFill>
        <p:spPr>
          <a:xfrm rot="8400000">
            <a:off x="6875813" y="2115175"/>
            <a:ext cx="1546015" cy="1599203"/>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3712FE35-63AD-D0F9-D714-55077A7FE4A1}"/>
              </a:ext>
            </a:extLst>
          </p:cNvPr>
          <p:cNvPicPr>
            <a:picLocks noChangeAspect="1"/>
          </p:cNvPicPr>
          <p:nvPr/>
        </p:nvPicPr>
        <p:blipFill>
          <a:blip r:embed="rId5"/>
          <a:stretch>
            <a:fillRect/>
          </a:stretch>
        </p:blipFill>
        <p:spPr>
          <a:xfrm rot="20090544">
            <a:off x="6770529" y="3562842"/>
            <a:ext cx="2743200" cy="161676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2D094CD-90CC-319D-B4D8-1161A8777055}"/>
              </a:ext>
            </a:extLst>
          </p:cNvPr>
          <p:cNvSpPr txBox="1"/>
          <p:nvPr/>
        </p:nvSpPr>
        <p:spPr>
          <a:xfrm>
            <a:off x="2458192" y="1623208"/>
            <a:ext cx="321821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FFFF"/>
                </a:solidFill>
                <a:latin typeface="Roboto"/>
              </a:rPr>
              <a:t>The keypad is an input module used to enter the password of the car to enter to the modes and used also to choose the mode wanted</a:t>
            </a:r>
          </a:p>
          <a:p>
            <a:endParaRPr lang="en-US" dirty="0">
              <a:solidFill>
                <a:srgbClr val="FFFFFF"/>
              </a:solidFill>
              <a:latin typeface="Roboto"/>
            </a:endParaRPr>
          </a:p>
          <a:p>
            <a:r>
              <a:rPr lang="en-US" dirty="0">
                <a:solidFill>
                  <a:srgbClr val="FFFFFF"/>
                </a:solidFill>
                <a:latin typeface="Roboto"/>
              </a:rPr>
              <a:t>The LCD is an output module to print all action happens from the password and the modes chosen</a:t>
            </a:r>
          </a:p>
        </p:txBody>
      </p:sp>
    </p:spTree>
    <p:extLst>
      <p:ext uri="{BB962C8B-B14F-4D97-AF65-F5344CB8AC3E}">
        <p14:creationId xmlns:p14="http://schemas.microsoft.com/office/powerpoint/2010/main" val="1987614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36"/>
          <p:cNvSpPr txBox="1">
            <a:spLocks noGrp="1"/>
          </p:cNvSpPr>
          <p:nvPr>
            <p:ph type="title"/>
          </p:nvPr>
        </p:nvSpPr>
        <p:spPr>
          <a:xfrm>
            <a:off x="2324000" y="1555800"/>
            <a:ext cx="4893306" cy="20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Software component</a:t>
            </a:r>
            <a:endParaRPr/>
          </a:p>
        </p:txBody>
      </p:sp>
      <p:grpSp>
        <p:nvGrpSpPr>
          <p:cNvPr id="1312" name="Google Shape;1312;p36"/>
          <p:cNvGrpSpPr/>
          <p:nvPr/>
        </p:nvGrpSpPr>
        <p:grpSpPr>
          <a:xfrm rot="-974363">
            <a:off x="436083" y="343936"/>
            <a:ext cx="752067" cy="1129228"/>
            <a:chOff x="6630575" y="1482600"/>
            <a:chExt cx="292025" cy="438475"/>
          </a:xfrm>
        </p:grpSpPr>
        <p:sp>
          <p:nvSpPr>
            <p:cNvPr id="1313" name="Google Shape;1313;p36"/>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36"/>
            <p:cNvGrpSpPr/>
            <p:nvPr/>
          </p:nvGrpSpPr>
          <p:grpSpPr>
            <a:xfrm>
              <a:off x="6630575" y="1482600"/>
              <a:ext cx="292025" cy="438475"/>
              <a:chOff x="6630575" y="-207050"/>
              <a:chExt cx="292025" cy="438475"/>
            </a:xfrm>
          </p:grpSpPr>
          <p:sp>
            <p:nvSpPr>
              <p:cNvPr id="1315" name="Google Shape;1315;p36"/>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6"/>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6"/>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6"/>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6"/>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6"/>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6"/>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6"/>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6"/>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6"/>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6"/>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6"/>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6"/>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6"/>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6"/>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6"/>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6"/>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6"/>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6"/>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oogle Shape;4349;p60">
            <a:extLst>
              <a:ext uri="{FF2B5EF4-FFF2-40B4-BE49-F238E27FC236}">
                <a16:creationId xmlns:a16="http://schemas.microsoft.com/office/drawing/2014/main" id="{E2D561E5-82D0-7D17-DA39-6CC627931173}"/>
              </a:ext>
            </a:extLst>
          </p:cNvPr>
          <p:cNvGrpSpPr/>
          <p:nvPr/>
        </p:nvGrpSpPr>
        <p:grpSpPr>
          <a:xfrm rot="20760987">
            <a:off x="385941" y="3082528"/>
            <a:ext cx="1689666" cy="1746120"/>
            <a:chOff x="6724338" y="3793613"/>
            <a:chExt cx="909050" cy="957900"/>
          </a:xfrm>
        </p:grpSpPr>
        <p:sp>
          <p:nvSpPr>
            <p:cNvPr id="41" name="Google Shape;4350;p60">
              <a:extLst>
                <a:ext uri="{FF2B5EF4-FFF2-40B4-BE49-F238E27FC236}">
                  <a16:creationId xmlns:a16="http://schemas.microsoft.com/office/drawing/2014/main" id="{3AA9A377-24A7-F7EB-D429-02577C8EAEC0}"/>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351;p60">
              <a:extLst>
                <a:ext uri="{FF2B5EF4-FFF2-40B4-BE49-F238E27FC236}">
                  <a16:creationId xmlns:a16="http://schemas.microsoft.com/office/drawing/2014/main" id="{A02BF037-FBEB-AD15-27DB-9F10A48BE137}"/>
                </a:ext>
              </a:extLst>
            </p:cNvPr>
            <p:cNvGrpSpPr/>
            <p:nvPr/>
          </p:nvGrpSpPr>
          <p:grpSpPr>
            <a:xfrm>
              <a:off x="6724338" y="3793613"/>
              <a:ext cx="909050" cy="957900"/>
              <a:chOff x="6730150" y="2805850"/>
              <a:chExt cx="909050" cy="957900"/>
            </a:xfrm>
          </p:grpSpPr>
          <p:sp>
            <p:nvSpPr>
              <p:cNvPr id="43" name="Google Shape;4352;p60">
                <a:extLst>
                  <a:ext uri="{FF2B5EF4-FFF2-40B4-BE49-F238E27FC236}">
                    <a16:creationId xmlns:a16="http://schemas.microsoft.com/office/drawing/2014/main" id="{E9DD1C2A-26A0-B027-E2EE-7CC89D7584C6}"/>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53;p60">
                <a:extLst>
                  <a:ext uri="{FF2B5EF4-FFF2-40B4-BE49-F238E27FC236}">
                    <a16:creationId xmlns:a16="http://schemas.microsoft.com/office/drawing/2014/main" id="{97623773-9756-4E05-EA7F-3D9851727414}"/>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54;p60">
                <a:extLst>
                  <a:ext uri="{FF2B5EF4-FFF2-40B4-BE49-F238E27FC236}">
                    <a16:creationId xmlns:a16="http://schemas.microsoft.com/office/drawing/2014/main" id="{6DDFC153-F0F9-0704-3A00-71A93F8D6EFD}"/>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55;p60">
                <a:extLst>
                  <a:ext uri="{FF2B5EF4-FFF2-40B4-BE49-F238E27FC236}">
                    <a16:creationId xmlns:a16="http://schemas.microsoft.com/office/drawing/2014/main" id="{300849C9-67AC-F776-B472-FD2D68E14653}"/>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56;p60">
                <a:extLst>
                  <a:ext uri="{FF2B5EF4-FFF2-40B4-BE49-F238E27FC236}">
                    <a16:creationId xmlns:a16="http://schemas.microsoft.com/office/drawing/2014/main" id="{0746D918-D7F9-77A8-0E4D-BEDC401E76CE}"/>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57;p60">
                <a:extLst>
                  <a:ext uri="{FF2B5EF4-FFF2-40B4-BE49-F238E27FC236}">
                    <a16:creationId xmlns:a16="http://schemas.microsoft.com/office/drawing/2014/main" id="{B3DEA63F-25DC-3864-DAD2-C1FA478FE06E}"/>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58;p60">
                <a:extLst>
                  <a:ext uri="{FF2B5EF4-FFF2-40B4-BE49-F238E27FC236}">
                    <a16:creationId xmlns:a16="http://schemas.microsoft.com/office/drawing/2014/main" id="{A62D0652-1E0C-90A7-6D15-B683275C6E7A}"/>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59;p60">
                <a:extLst>
                  <a:ext uri="{FF2B5EF4-FFF2-40B4-BE49-F238E27FC236}">
                    <a16:creationId xmlns:a16="http://schemas.microsoft.com/office/drawing/2014/main" id="{BCBA4A91-300B-ACAC-7C48-BBD433B34F1A}"/>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60;p60">
                <a:extLst>
                  <a:ext uri="{FF2B5EF4-FFF2-40B4-BE49-F238E27FC236}">
                    <a16:creationId xmlns:a16="http://schemas.microsoft.com/office/drawing/2014/main" id="{61FC591E-AF62-7128-652A-C91F6103F229}"/>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61;p60">
                <a:extLst>
                  <a:ext uri="{FF2B5EF4-FFF2-40B4-BE49-F238E27FC236}">
                    <a16:creationId xmlns:a16="http://schemas.microsoft.com/office/drawing/2014/main" id="{0F27B529-10C3-9102-219F-B6BEE4ABF186}"/>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62;p60">
                <a:extLst>
                  <a:ext uri="{FF2B5EF4-FFF2-40B4-BE49-F238E27FC236}">
                    <a16:creationId xmlns:a16="http://schemas.microsoft.com/office/drawing/2014/main" id="{84C3C956-F65A-7403-35AE-C8FA7D49057C}"/>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63;p60">
                <a:extLst>
                  <a:ext uri="{FF2B5EF4-FFF2-40B4-BE49-F238E27FC236}">
                    <a16:creationId xmlns:a16="http://schemas.microsoft.com/office/drawing/2014/main" id="{FBD81EF0-E222-38FE-423D-0DF8D29DB9B3}"/>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64;p60">
                <a:extLst>
                  <a:ext uri="{FF2B5EF4-FFF2-40B4-BE49-F238E27FC236}">
                    <a16:creationId xmlns:a16="http://schemas.microsoft.com/office/drawing/2014/main" id="{4F61FFA1-DCF9-8E7D-F9DC-798F3DA1C218}"/>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65;p60">
                <a:extLst>
                  <a:ext uri="{FF2B5EF4-FFF2-40B4-BE49-F238E27FC236}">
                    <a16:creationId xmlns:a16="http://schemas.microsoft.com/office/drawing/2014/main" id="{3530F065-DE96-4B07-A922-2F6B536C39C1}"/>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366;p60">
                <a:extLst>
                  <a:ext uri="{FF2B5EF4-FFF2-40B4-BE49-F238E27FC236}">
                    <a16:creationId xmlns:a16="http://schemas.microsoft.com/office/drawing/2014/main" id="{E542B2D0-42A6-751B-25B1-74ADA1902ABB}"/>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67;p60">
                <a:extLst>
                  <a:ext uri="{FF2B5EF4-FFF2-40B4-BE49-F238E27FC236}">
                    <a16:creationId xmlns:a16="http://schemas.microsoft.com/office/drawing/2014/main" id="{D50A9B11-B674-A230-A1AB-D15582E661F6}"/>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68;p60">
                <a:extLst>
                  <a:ext uri="{FF2B5EF4-FFF2-40B4-BE49-F238E27FC236}">
                    <a16:creationId xmlns:a16="http://schemas.microsoft.com/office/drawing/2014/main" id="{75E2BDBB-3A5B-3E16-E4D6-14C94BB096AF}"/>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69;p60">
                <a:extLst>
                  <a:ext uri="{FF2B5EF4-FFF2-40B4-BE49-F238E27FC236}">
                    <a16:creationId xmlns:a16="http://schemas.microsoft.com/office/drawing/2014/main" id="{46FB5E70-F1D4-9D3D-3951-B8723C659DA6}"/>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70;p60">
                <a:extLst>
                  <a:ext uri="{FF2B5EF4-FFF2-40B4-BE49-F238E27FC236}">
                    <a16:creationId xmlns:a16="http://schemas.microsoft.com/office/drawing/2014/main" id="{BD7BF4CF-897E-246C-0E1E-6C309FBB111F}"/>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71;p60">
                <a:extLst>
                  <a:ext uri="{FF2B5EF4-FFF2-40B4-BE49-F238E27FC236}">
                    <a16:creationId xmlns:a16="http://schemas.microsoft.com/office/drawing/2014/main" id="{C6C44AE2-C6D6-3ACC-5D7F-D45D9554D01F}"/>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72;p60">
                <a:extLst>
                  <a:ext uri="{FF2B5EF4-FFF2-40B4-BE49-F238E27FC236}">
                    <a16:creationId xmlns:a16="http://schemas.microsoft.com/office/drawing/2014/main" id="{B53CC65C-920C-1D95-A369-D6CA6C8F5CB9}"/>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373;p60">
                <a:extLst>
                  <a:ext uri="{FF2B5EF4-FFF2-40B4-BE49-F238E27FC236}">
                    <a16:creationId xmlns:a16="http://schemas.microsoft.com/office/drawing/2014/main" id="{66EC55D4-1680-4275-CBD2-19B2AE4DD3AC}"/>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374;p60">
                <a:extLst>
                  <a:ext uri="{FF2B5EF4-FFF2-40B4-BE49-F238E27FC236}">
                    <a16:creationId xmlns:a16="http://schemas.microsoft.com/office/drawing/2014/main" id="{0F0F1648-7036-CAF2-CB28-CA6D93BDCF3F}"/>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375;p60">
                <a:extLst>
                  <a:ext uri="{FF2B5EF4-FFF2-40B4-BE49-F238E27FC236}">
                    <a16:creationId xmlns:a16="http://schemas.microsoft.com/office/drawing/2014/main" id="{C2069358-9C98-C422-D037-0FB09B64ECE2}"/>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376;p60">
                <a:extLst>
                  <a:ext uri="{FF2B5EF4-FFF2-40B4-BE49-F238E27FC236}">
                    <a16:creationId xmlns:a16="http://schemas.microsoft.com/office/drawing/2014/main" id="{CEF37CB4-982F-CD53-93E6-A214BB3B88AC}"/>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377;p60">
                <a:extLst>
                  <a:ext uri="{FF2B5EF4-FFF2-40B4-BE49-F238E27FC236}">
                    <a16:creationId xmlns:a16="http://schemas.microsoft.com/office/drawing/2014/main" id="{EEFF410F-6F1E-DFB1-A470-9AC77E959680}"/>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378;p60">
                <a:extLst>
                  <a:ext uri="{FF2B5EF4-FFF2-40B4-BE49-F238E27FC236}">
                    <a16:creationId xmlns:a16="http://schemas.microsoft.com/office/drawing/2014/main" id="{2E04C54E-D70C-ECEA-37B4-79A212203DCD}"/>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379;p60">
                <a:extLst>
                  <a:ext uri="{FF2B5EF4-FFF2-40B4-BE49-F238E27FC236}">
                    <a16:creationId xmlns:a16="http://schemas.microsoft.com/office/drawing/2014/main" id="{271D930E-EDD6-1781-C1BD-274B58349768}"/>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380;p60">
                <a:extLst>
                  <a:ext uri="{FF2B5EF4-FFF2-40B4-BE49-F238E27FC236}">
                    <a16:creationId xmlns:a16="http://schemas.microsoft.com/office/drawing/2014/main" id="{6F1E34D7-1A1F-D164-624C-908A0F28D662}"/>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4381;p60">
                <a:extLst>
                  <a:ext uri="{FF2B5EF4-FFF2-40B4-BE49-F238E27FC236}">
                    <a16:creationId xmlns:a16="http://schemas.microsoft.com/office/drawing/2014/main" id="{D439FECE-586D-3249-2961-D0AC905BB397}"/>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4382;p60">
                <a:extLst>
                  <a:ext uri="{FF2B5EF4-FFF2-40B4-BE49-F238E27FC236}">
                    <a16:creationId xmlns:a16="http://schemas.microsoft.com/office/drawing/2014/main" id="{E9E1CCA2-39FB-EC56-3B5E-7727BAF0AABE}"/>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4383;p60">
                <a:extLst>
                  <a:ext uri="{FF2B5EF4-FFF2-40B4-BE49-F238E27FC236}">
                    <a16:creationId xmlns:a16="http://schemas.microsoft.com/office/drawing/2014/main" id="{187D9C01-BAA0-A798-1F1E-E1355E22F549}"/>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4384;p60">
                <a:extLst>
                  <a:ext uri="{FF2B5EF4-FFF2-40B4-BE49-F238E27FC236}">
                    <a16:creationId xmlns:a16="http://schemas.microsoft.com/office/drawing/2014/main" id="{64E75B82-1798-F85A-093C-43244CCC5FC2}"/>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4385;p60">
                <a:extLst>
                  <a:ext uri="{FF2B5EF4-FFF2-40B4-BE49-F238E27FC236}">
                    <a16:creationId xmlns:a16="http://schemas.microsoft.com/office/drawing/2014/main" id="{A091048A-EECF-43F6-89A0-ECE280BEE055}"/>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4386;p60">
                <a:extLst>
                  <a:ext uri="{FF2B5EF4-FFF2-40B4-BE49-F238E27FC236}">
                    <a16:creationId xmlns:a16="http://schemas.microsoft.com/office/drawing/2014/main" id="{651B044D-43D3-9B4F-D730-AE3C455EB567}"/>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6" name="Google Shape;1357;p37">
            <a:extLst>
              <a:ext uri="{FF2B5EF4-FFF2-40B4-BE49-F238E27FC236}">
                <a16:creationId xmlns:a16="http://schemas.microsoft.com/office/drawing/2014/main" id="{3C79B498-156D-6792-F5AE-95CB24DDB824}"/>
              </a:ext>
            </a:extLst>
          </p:cNvPr>
          <p:cNvGrpSpPr/>
          <p:nvPr/>
        </p:nvGrpSpPr>
        <p:grpSpPr>
          <a:xfrm rot="550710">
            <a:off x="7218094" y="162714"/>
            <a:ext cx="1599617" cy="1935136"/>
            <a:chOff x="3922200" y="2432125"/>
            <a:chExt cx="534925" cy="647125"/>
          </a:xfrm>
        </p:grpSpPr>
        <p:sp>
          <p:nvSpPr>
            <p:cNvPr id="1357" name="Google Shape;1358;p37">
              <a:extLst>
                <a:ext uri="{FF2B5EF4-FFF2-40B4-BE49-F238E27FC236}">
                  <a16:creationId xmlns:a16="http://schemas.microsoft.com/office/drawing/2014/main" id="{EEC4A40B-1BF4-15A6-8E0F-C85AECDC13C4}"/>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9;p37">
              <a:extLst>
                <a:ext uri="{FF2B5EF4-FFF2-40B4-BE49-F238E27FC236}">
                  <a16:creationId xmlns:a16="http://schemas.microsoft.com/office/drawing/2014/main" id="{9522FAC5-AE7A-BB04-F86A-B143C4559C0E}"/>
                </a:ext>
              </a:extLst>
            </p:cNvPr>
            <p:cNvGrpSpPr/>
            <p:nvPr/>
          </p:nvGrpSpPr>
          <p:grpSpPr>
            <a:xfrm>
              <a:off x="3922500" y="2432125"/>
              <a:ext cx="534625" cy="647125"/>
              <a:chOff x="3922500" y="1079725"/>
              <a:chExt cx="534625" cy="647125"/>
            </a:xfrm>
          </p:grpSpPr>
          <p:sp>
            <p:nvSpPr>
              <p:cNvPr id="1359" name="Google Shape;1360;p37">
                <a:extLst>
                  <a:ext uri="{FF2B5EF4-FFF2-40B4-BE49-F238E27FC236}">
                    <a16:creationId xmlns:a16="http://schemas.microsoft.com/office/drawing/2014/main" id="{B4B8DD57-48AE-7D6E-110A-A3194A507554}"/>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1;p37">
                <a:extLst>
                  <a:ext uri="{FF2B5EF4-FFF2-40B4-BE49-F238E27FC236}">
                    <a16:creationId xmlns:a16="http://schemas.microsoft.com/office/drawing/2014/main" id="{554F2533-D430-D305-2092-70A1695B1BE7}"/>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2;p37">
                <a:extLst>
                  <a:ext uri="{FF2B5EF4-FFF2-40B4-BE49-F238E27FC236}">
                    <a16:creationId xmlns:a16="http://schemas.microsoft.com/office/drawing/2014/main" id="{4C5C0C1E-E8B9-E4F8-3E38-3DA6E07662F4}"/>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3;p37">
                <a:extLst>
                  <a:ext uri="{FF2B5EF4-FFF2-40B4-BE49-F238E27FC236}">
                    <a16:creationId xmlns:a16="http://schemas.microsoft.com/office/drawing/2014/main" id="{41C9A703-F3C4-358A-EAC8-D29395CAC7A9}"/>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4;p37">
                <a:extLst>
                  <a:ext uri="{FF2B5EF4-FFF2-40B4-BE49-F238E27FC236}">
                    <a16:creationId xmlns:a16="http://schemas.microsoft.com/office/drawing/2014/main" id="{40476A69-5628-2323-57C7-312688FFB371}"/>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5;p37">
                <a:extLst>
                  <a:ext uri="{FF2B5EF4-FFF2-40B4-BE49-F238E27FC236}">
                    <a16:creationId xmlns:a16="http://schemas.microsoft.com/office/drawing/2014/main" id="{3C214F6B-71F9-1A29-6F0A-2ECEAD5C1F16}"/>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6;p37">
                <a:extLst>
                  <a:ext uri="{FF2B5EF4-FFF2-40B4-BE49-F238E27FC236}">
                    <a16:creationId xmlns:a16="http://schemas.microsoft.com/office/drawing/2014/main" id="{924B9679-75A4-9A4D-2D63-BEEC9F828E78}"/>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7;p37">
                <a:extLst>
                  <a:ext uri="{FF2B5EF4-FFF2-40B4-BE49-F238E27FC236}">
                    <a16:creationId xmlns:a16="http://schemas.microsoft.com/office/drawing/2014/main" id="{F6605E62-3CDD-CE83-848C-9306B568744C}"/>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8;p37">
                <a:extLst>
                  <a:ext uri="{FF2B5EF4-FFF2-40B4-BE49-F238E27FC236}">
                    <a16:creationId xmlns:a16="http://schemas.microsoft.com/office/drawing/2014/main" id="{0CB3ED17-70CE-8E21-0970-4393C9DFBEF1}"/>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9;p37">
                <a:extLst>
                  <a:ext uri="{FF2B5EF4-FFF2-40B4-BE49-F238E27FC236}">
                    <a16:creationId xmlns:a16="http://schemas.microsoft.com/office/drawing/2014/main" id="{C2D9114B-0B8C-1621-92B5-1E5CBE2EB043}"/>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70;p37">
                <a:extLst>
                  <a:ext uri="{FF2B5EF4-FFF2-40B4-BE49-F238E27FC236}">
                    <a16:creationId xmlns:a16="http://schemas.microsoft.com/office/drawing/2014/main" id="{AAFEB59E-53D4-1218-D9C7-6685FD3D9876}"/>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1;p37">
                <a:extLst>
                  <a:ext uri="{FF2B5EF4-FFF2-40B4-BE49-F238E27FC236}">
                    <a16:creationId xmlns:a16="http://schemas.microsoft.com/office/drawing/2014/main" id="{05A2AD21-9C7E-28A6-D20F-5319B4522920}"/>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2;p37">
                <a:extLst>
                  <a:ext uri="{FF2B5EF4-FFF2-40B4-BE49-F238E27FC236}">
                    <a16:creationId xmlns:a16="http://schemas.microsoft.com/office/drawing/2014/main" id="{B8B89A49-5988-8A52-A13B-3AB17D48059F}"/>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3;p37">
                <a:extLst>
                  <a:ext uri="{FF2B5EF4-FFF2-40B4-BE49-F238E27FC236}">
                    <a16:creationId xmlns:a16="http://schemas.microsoft.com/office/drawing/2014/main" id="{9DB6D8A6-526D-2C53-DE3C-2B3C3F70149E}"/>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4;p37">
                <a:extLst>
                  <a:ext uri="{FF2B5EF4-FFF2-40B4-BE49-F238E27FC236}">
                    <a16:creationId xmlns:a16="http://schemas.microsoft.com/office/drawing/2014/main" id="{2510D19D-9C4C-851F-C3D5-3599905C9B09}"/>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5;p37">
                <a:extLst>
                  <a:ext uri="{FF2B5EF4-FFF2-40B4-BE49-F238E27FC236}">
                    <a16:creationId xmlns:a16="http://schemas.microsoft.com/office/drawing/2014/main" id="{F89BF23A-F89D-40A4-C83B-E68543EAB9D0}"/>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6;p37">
                <a:extLst>
                  <a:ext uri="{FF2B5EF4-FFF2-40B4-BE49-F238E27FC236}">
                    <a16:creationId xmlns:a16="http://schemas.microsoft.com/office/drawing/2014/main" id="{978508B3-C57A-F43F-B343-E701603BD6E2}"/>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7;p37">
                <a:extLst>
                  <a:ext uri="{FF2B5EF4-FFF2-40B4-BE49-F238E27FC236}">
                    <a16:creationId xmlns:a16="http://schemas.microsoft.com/office/drawing/2014/main" id="{0C3C5781-170A-1596-1B51-DE140EE720D8}"/>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8;p37">
                <a:extLst>
                  <a:ext uri="{FF2B5EF4-FFF2-40B4-BE49-F238E27FC236}">
                    <a16:creationId xmlns:a16="http://schemas.microsoft.com/office/drawing/2014/main" id="{3C70C7F6-D1B7-4A22-9493-4AB23930902C}"/>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9;p37">
                <a:extLst>
                  <a:ext uri="{FF2B5EF4-FFF2-40B4-BE49-F238E27FC236}">
                    <a16:creationId xmlns:a16="http://schemas.microsoft.com/office/drawing/2014/main" id="{A2BC5367-81CF-61DC-A16C-03FD6AEFED54}"/>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80;p37">
                <a:extLst>
                  <a:ext uri="{FF2B5EF4-FFF2-40B4-BE49-F238E27FC236}">
                    <a16:creationId xmlns:a16="http://schemas.microsoft.com/office/drawing/2014/main" id="{9634BF32-46A0-F027-D67E-6491258C5932}"/>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1;p37">
                <a:extLst>
                  <a:ext uri="{FF2B5EF4-FFF2-40B4-BE49-F238E27FC236}">
                    <a16:creationId xmlns:a16="http://schemas.microsoft.com/office/drawing/2014/main" id="{14054CCB-3C0C-7C05-A80F-E415D5E9E078}"/>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2;p37">
                <a:extLst>
                  <a:ext uri="{FF2B5EF4-FFF2-40B4-BE49-F238E27FC236}">
                    <a16:creationId xmlns:a16="http://schemas.microsoft.com/office/drawing/2014/main" id="{FB73623C-E684-934C-2BB0-D783BF3E2DBE}"/>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3;p37">
                <a:extLst>
                  <a:ext uri="{FF2B5EF4-FFF2-40B4-BE49-F238E27FC236}">
                    <a16:creationId xmlns:a16="http://schemas.microsoft.com/office/drawing/2014/main" id="{66FD2F0F-C19A-4545-75BB-22F917FA3A01}"/>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4;p37">
                <a:extLst>
                  <a:ext uri="{FF2B5EF4-FFF2-40B4-BE49-F238E27FC236}">
                    <a16:creationId xmlns:a16="http://schemas.microsoft.com/office/drawing/2014/main" id="{B8BD5B5F-AF1A-3B80-D8A4-50469FE8011B}"/>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5;p37">
                <a:extLst>
                  <a:ext uri="{FF2B5EF4-FFF2-40B4-BE49-F238E27FC236}">
                    <a16:creationId xmlns:a16="http://schemas.microsoft.com/office/drawing/2014/main" id="{6E366DAB-EEC8-B091-1246-0BA9E1317143}"/>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6;p37">
                <a:extLst>
                  <a:ext uri="{FF2B5EF4-FFF2-40B4-BE49-F238E27FC236}">
                    <a16:creationId xmlns:a16="http://schemas.microsoft.com/office/drawing/2014/main" id="{0E9C6642-80B4-166A-A0DB-9383B8EF3734}"/>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7;p37">
                <a:extLst>
                  <a:ext uri="{FF2B5EF4-FFF2-40B4-BE49-F238E27FC236}">
                    <a16:creationId xmlns:a16="http://schemas.microsoft.com/office/drawing/2014/main" id="{A9640C97-A84C-D721-DEF5-C464941E7A31}"/>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8;p37">
                <a:extLst>
                  <a:ext uri="{FF2B5EF4-FFF2-40B4-BE49-F238E27FC236}">
                    <a16:creationId xmlns:a16="http://schemas.microsoft.com/office/drawing/2014/main" id="{C77E8D69-21E9-93D5-8D04-AF1D0FEAFF0A}"/>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9;p37">
                <a:extLst>
                  <a:ext uri="{FF2B5EF4-FFF2-40B4-BE49-F238E27FC236}">
                    <a16:creationId xmlns:a16="http://schemas.microsoft.com/office/drawing/2014/main" id="{0AB530B1-35E8-170E-2FB3-996E843C4DD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90;p37">
                <a:extLst>
                  <a:ext uri="{FF2B5EF4-FFF2-40B4-BE49-F238E27FC236}">
                    <a16:creationId xmlns:a16="http://schemas.microsoft.com/office/drawing/2014/main" id="{292F1F49-B34A-B43A-D03B-32F1787AC1CF}"/>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1;p37">
                <a:extLst>
                  <a:ext uri="{FF2B5EF4-FFF2-40B4-BE49-F238E27FC236}">
                    <a16:creationId xmlns:a16="http://schemas.microsoft.com/office/drawing/2014/main" id="{56A33FF1-4B26-379D-AF50-40E849F2E0ED}"/>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2;p37">
                <a:extLst>
                  <a:ext uri="{FF2B5EF4-FFF2-40B4-BE49-F238E27FC236}">
                    <a16:creationId xmlns:a16="http://schemas.microsoft.com/office/drawing/2014/main" id="{60D1B75C-79FB-6E1F-CD82-EB7E8D935795}"/>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3;p37">
                <a:extLst>
                  <a:ext uri="{FF2B5EF4-FFF2-40B4-BE49-F238E27FC236}">
                    <a16:creationId xmlns:a16="http://schemas.microsoft.com/office/drawing/2014/main" id="{C5F5ED93-1206-7F01-AD69-DA59799E59FA}"/>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4;p37">
                <a:extLst>
                  <a:ext uri="{FF2B5EF4-FFF2-40B4-BE49-F238E27FC236}">
                    <a16:creationId xmlns:a16="http://schemas.microsoft.com/office/drawing/2014/main" id="{ED2BFC56-5048-2D2B-3285-18A8F2D960A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5;p37">
                <a:extLst>
                  <a:ext uri="{FF2B5EF4-FFF2-40B4-BE49-F238E27FC236}">
                    <a16:creationId xmlns:a16="http://schemas.microsoft.com/office/drawing/2014/main" id="{55A5BA41-9A29-776A-03F7-0F1F19D3C106}"/>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6;p37">
                <a:extLst>
                  <a:ext uri="{FF2B5EF4-FFF2-40B4-BE49-F238E27FC236}">
                    <a16:creationId xmlns:a16="http://schemas.microsoft.com/office/drawing/2014/main" id="{E2930EF2-DB33-E37F-895F-A3748B0F3604}"/>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7;p37">
                <a:extLst>
                  <a:ext uri="{FF2B5EF4-FFF2-40B4-BE49-F238E27FC236}">
                    <a16:creationId xmlns:a16="http://schemas.microsoft.com/office/drawing/2014/main" id="{0CED2E02-E8D6-BA90-9120-6CE46D09009D}"/>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8;p37">
                <a:extLst>
                  <a:ext uri="{FF2B5EF4-FFF2-40B4-BE49-F238E27FC236}">
                    <a16:creationId xmlns:a16="http://schemas.microsoft.com/office/drawing/2014/main" id="{83998359-51DD-999F-585E-9ACBF3C6860B}"/>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9;p37">
                <a:extLst>
                  <a:ext uri="{FF2B5EF4-FFF2-40B4-BE49-F238E27FC236}">
                    <a16:creationId xmlns:a16="http://schemas.microsoft.com/office/drawing/2014/main" id="{48E2A0FB-187B-1F09-6EDC-F18D0AE26C88}"/>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400;p37">
                <a:extLst>
                  <a:ext uri="{FF2B5EF4-FFF2-40B4-BE49-F238E27FC236}">
                    <a16:creationId xmlns:a16="http://schemas.microsoft.com/office/drawing/2014/main" id="{8314D9D1-DE24-5325-A8B1-400F500B6A78}"/>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1;p37">
                <a:extLst>
                  <a:ext uri="{FF2B5EF4-FFF2-40B4-BE49-F238E27FC236}">
                    <a16:creationId xmlns:a16="http://schemas.microsoft.com/office/drawing/2014/main" id="{CF86B0B3-F796-6840-DB51-D31A08B5F5AB}"/>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2;p37">
                <a:extLst>
                  <a:ext uri="{FF2B5EF4-FFF2-40B4-BE49-F238E27FC236}">
                    <a16:creationId xmlns:a16="http://schemas.microsoft.com/office/drawing/2014/main" id="{D96AB5B1-F337-5944-F8FA-608682E3D27A}"/>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3;p37">
                <a:extLst>
                  <a:ext uri="{FF2B5EF4-FFF2-40B4-BE49-F238E27FC236}">
                    <a16:creationId xmlns:a16="http://schemas.microsoft.com/office/drawing/2014/main" id="{CD7E5E8A-89A7-94AA-ECC4-9E67D583E977}"/>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4;p37">
                <a:extLst>
                  <a:ext uri="{FF2B5EF4-FFF2-40B4-BE49-F238E27FC236}">
                    <a16:creationId xmlns:a16="http://schemas.microsoft.com/office/drawing/2014/main" id="{FA0010E0-1D0F-A0B2-EEEC-64C8D17AD9E7}"/>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5;p37">
                <a:extLst>
                  <a:ext uri="{FF2B5EF4-FFF2-40B4-BE49-F238E27FC236}">
                    <a16:creationId xmlns:a16="http://schemas.microsoft.com/office/drawing/2014/main" id="{A5E3BF5C-3C43-A162-7193-9B9FCA8DC0A7}"/>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6;p37">
                <a:extLst>
                  <a:ext uri="{FF2B5EF4-FFF2-40B4-BE49-F238E27FC236}">
                    <a16:creationId xmlns:a16="http://schemas.microsoft.com/office/drawing/2014/main" id="{717856B6-637E-3A98-2759-58D208AA3B7B}"/>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7;p37">
                <a:extLst>
                  <a:ext uri="{FF2B5EF4-FFF2-40B4-BE49-F238E27FC236}">
                    <a16:creationId xmlns:a16="http://schemas.microsoft.com/office/drawing/2014/main" id="{3E4CA443-8E9F-E863-99CD-6CC94798F016}"/>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8;p37">
                <a:extLst>
                  <a:ext uri="{FF2B5EF4-FFF2-40B4-BE49-F238E27FC236}">
                    <a16:creationId xmlns:a16="http://schemas.microsoft.com/office/drawing/2014/main" id="{BD9F74BD-AEE9-8B9A-89FF-65A5300749BB}"/>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9;p37">
                <a:extLst>
                  <a:ext uri="{FF2B5EF4-FFF2-40B4-BE49-F238E27FC236}">
                    <a16:creationId xmlns:a16="http://schemas.microsoft.com/office/drawing/2014/main" id="{F1BF7F2F-59C8-736D-7AE2-4A3C051094CD}"/>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10;p37">
                <a:extLst>
                  <a:ext uri="{FF2B5EF4-FFF2-40B4-BE49-F238E27FC236}">
                    <a16:creationId xmlns:a16="http://schemas.microsoft.com/office/drawing/2014/main" id="{F0FD7034-E00D-D54E-97CB-3D9E856C640F}"/>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1;p37">
                <a:extLst>
                  <a:ext uri="{FF2B5EF4-FFF2-40B4-BE49-F238E27FC236}">
                    <a16:creationId xmlns:a16="http://schemas.microsoft.com/office/drawing/2014/main" id="{B0CD9563-99C3-76E9-ABA7-554088DA0030}"/>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2;p37">
                <a:extLst>
                  <a:ext uri="{FF2B5EF4-FFF2-40B4-BE49-F238E27FC236}">
                    <a16:creationId xmlns:a16="http://schemas.microsoft.com/office/drawing/2014/main" id="{B0B853D3-098F-44D3-FD1D-85B0CB93B8E4}"/>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3;p37">
                <a:extLst>
                  <a:ext uri="{FF2B5EF4-FFF2-40B4-BE49-F238E27FC236}">
                    <a16:creationId xmlns:a16="http://schemas.microsoft.com/office/drawing/2014/main" id="{FFAB381D-53DF-D5AC-B70E-D16F9CDDDB84}"/>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4;p37">
                <a:extLst>
                  <a:ext uri="{FF2B5EF4-FFF2-40B4-BE49-F238E27FC236}">
                    <a16:creationId xmlns:a16="http://schemas.microsoft.com/office/drawing/2014/main" id="{555A0678-F1E5-BDB9-2AFA-F74BBC7989F0}"/>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5;p37">
                <a:extLst>
                  <a:ext uri="{FF2B5EF4-FFF2-40B4-BE49-F238E27FC236}">
                    <a16:creationId xmlns:a16="http://schemas.microsoft.com/office/drawing/2014/main" id="{436EBF67-EEEB-55E8-D79A-2CCB03E2FF6C}"/>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6;p37">
                <a:extLst>
                  <a:ext uri="{FF2B5EF4-FFF2-40B4-BE49-F238E27FC236}">
                    <a16:creationId xmlns:a16="http://schemas.microsoft.com/office/drawing/2014/main" id="{1654CDA0-B877-A1E2-78BF-D471152DF454}"/>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7;p37">
                <a:extLst>
                  <a:ext uri="{FF2B5EF4-FFF2-40B4-BE49-F238E27FC236}">
                    <a16:creationId xmlns:a16="http://schemas.microsoft.com/office/drawing/2014/main" id="{4BEC3499-0244-2537-4FB9-D717F0A73C13}"/>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8;p37">
                <a:extLst>
                  <a:ext uri="{FF2B5EF4-FFF2-40B4-BE49-F238E27FC236}">
                    <a16:creationId xmlns:a16="http://schemas.microsoft.com/office/drawing/2014/main" id="{1A6FCF24-6070-1F7E-1C39-F1CF6C3EFFB3}"/>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7" name="Google Shape;894;p34">
            <a:extLst>
              <a:ext uri="{FF2B5EF4-FFF2-40B4-BE49-F238E27FC236}">
                <a16:creationId xmlns:a16="http://schemas.microsoft.com/office/drawing/2014/main" id="{ACDD7CB0-8549-306D-9F5A-23246F37EA2B}"/>
              </a:ext>
            </a:extLst>
          </p:cNvPr>
          <p:cNvGrpSpPr/>
          <p:nvPr/>
        </p:nvGrpSpPr>
        <p:grpSpPr>
          <a:xfrm rot="398693">
            <a:off x="6934507" y="3473441"/>
            <a:ext cx="1245083" cy="1035484"/>
            <a:chOff x="5784050" y="1584700"/>
            <a:chExt cx="294100" cy="234275"/>
          </a:xfrm>
        </p:grpSpPr>
        <p:sp>
          <p:nvSpPr>
            <p:cNvPr id="1428" name="Google Shape;895;p34">
              <a:extLst>
                <a:ext uri="{FF2B5EF4-FFF2-40B4-BE49-F238E27FC236}">
                  <a16:creationId xmlns:a16="http://schemas.microsoft.com/office/drawing/2014/main" id="{667AAB7B-BC84-B0F0-5D11-C9A7AAA4BCB0}"/>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896;p34">
              <a:extLst>
                <a:ext uri="{FF2B5EF4-FFF2-40B4-BE49-F238E27FC236}">
                  <a16:creationId xmlns:a16="http://schemas.microsoft.com/office/drawing/2014/main" id="{41C2C797-67A3-7AF7-56C6-9893856E3F2F}"/>
                </a:ext>
              </a:extLst>
            </p:cNvPr>
            <p:cNvGrpSpPr/>
            <p:nvPr/>
          </p:nvGrpSpPr>
          <p:grpSpPr>
            <a:xfrm>
              <a:off x="5784050" y="1584700"/>
              <a:ext cx="294100" cy="234275"/>
              <a:chOff x="5784050" y="-104950"/>
              <a:chExt cx="294100" cy="234275"/>
            </a:xfrm>
          </p:grpSpPr>
          <p:sp>
            <p:nvSpPr>
              <p:cNvPr id="1430" name="Google Shape;897;p34">
                <a:extLst>
                  <a:ext uri="{FF2B5EF4-FFF2-40B4-BE49-F238E27FC236}">
                    <a16:creationId xmlns:a16="http://schemas.microsoft.com/office/drawing/2014/main" id="{C8754692-C25F-0A0C-6B2B-1CE6785B315B}"/>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898;p34">
                <a:extLst>
                  <a:ext uri="{FF2B5EF4-FFF2-40B4-BE49-F238E27FC236}">
                    <a16:creationId xmlns:a16="http://schemas.microsoft.com/office/drawing/2014/main" id="{BBC8F8EA-E93B-39F3-92CD-678BFFCE0F67}"/>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899;p34">
                <a:extLst>
                  <a:ext uri="{FF2B5EF4-FFF2-40B4-BE49-F238E27FC236}">
                    <a16:creationId xmlns:a16="http://schemas.microsoft.com/office/drawing/2014/main" id="{9AF89F48-59BE-737F-0CE0-BEC7184F1869}"/>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900;p34">
                <a:extLst>
                  <a:ext uri="{FF2B5EF4-FFF2-40B4-BE49-F238E27FC236}">
                    <a16:creationId xmlns:a16="http://schemas.microsoft.com/office/drawing/2014/main" id="{A10CE768-4F12-9F3B-84B9-382B8375B8C2}"/>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901;p34">
                <a:extLst>
                  <a:ext uri="{FF2B5EF4-FFF2-40B4-BE49-F238E27FC236}">
                    <a16:creationId xmlns:a16="http://schemas.microsoft.com/office/drawing/2014/main" id="{55664558-C14F-73DB-E731-F0D177093063}"/>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902;p34">
                <a:extLst>
                  <a:ext uri="{FF2B5EF4-FFF2-40B4-BE49-F238E27FC236}">
                    <a16:creationId xmlns:a16="http://schemas.microsoft.com/office/drawing/2014/main" id="{AB379FF4-1FBC-74E1-0123-C5D809F296D6}"/>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3550;p55">
            <a:extLst>
              <a:ext uri="{FF2B5EF4-FFF2-40B4-BE49-F238E27FC236}">
                <a16:creationId xmlns:a16="http://schemas.microsoft.com/office/drawing/2014/main" id="{1BEBF80B-A516-44D6-EA00-7B8581523D2D}"/>
              </a:ext>
            </a:extLst>
          </p:cNvPr>
          <p:cNvSpPr/>
          <p:nvPr/>
        </p:nvSpPr>
        <p:spPr>
          <a:xfrm>
            <a:off x="-2999864" y="2021135"/>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51;p55">
            <a:extLst>
              <a:ext uri="{FF2B5EF4-FFF2-40B4-BE49-F238E27FC236}">
                <a16:creationId xmlns:a16="http://schemas.microsoft.com/office/drawing/2014/main" id="{8B966B02-AF97-2F74-52E9-4A60F885AE0C}"/>
              </a:ext>
            </a:extLst>
          </p:cNvPr>
          <p:cNvSpPr/>
          <p:nvPr/>
        </p:nvSpPr>
        <p:spPr>
          <a:xfrm>
            <a:off x="3093928" y="-2793392"/>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52;p55">
            <a:extLst>
              <a:ext uri="{FF2B5EF4-FFF2-40B4-BE49-F238E27FC236}">
                <a16:creationId xmlns:a16="http://schemas.microsoft.com/office/drawing/2014/main" id="{46D99C49-4CD8-445F-8096-F5E9F32BBFD5}"/>
              </a:ext>
            </a:extLst>
          </p:cNvPr>
          <p:cNvSpPr/>
          <p:nvPr/>
        </p:nvSpPr>
        <p:spPr>
          <a:xfrm>
            <a:off x="9529764" y="2030693"/>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53;p55">
            <a:extLst>
              <a:ext uri="{FF2B5EF4-FFF2-40B4-BE49-F238E27FC236}">
                <a16:creationId xmlns:a16="http://schemas.microsoft.com/office/drawing/2014/main" id="{CE0972C8-339E-CE0A-6787-C09BDFD86FCD}"/>
              </a:ext>
            </a:extLst>
          </p:cNvPr>
          <p:cNvSpPr/>
          <p:nvPr/>
        </p:nvSpPr>
        <p:spPr>
          <a:xfrm>
            <a:off x="-2999864" y="3422072"/>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54;p55">
            <a:extLst>
              <a:ext uri="{FF2B5EF4-FFF2-40B4-BE49-F238E27FC236}">
                <a16:creationId xmlns:a16="http://schemas.microsoft.com/office/drawing/2014/main" id="{E52A658C-0EE9-27EE-6A46-6DA591BD3072}"/>
              </a:ext>
            </a:extLst>
          </p:cNvPr>
          <p:cNvSpPr/>
          <p:nvPr/>
        </p:nvSpPr>
        <p:spPr>
          <a:xfrm>
            <a:off x="3093928" y="-1392455"/>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55;p55">
            <a:extLst>
              <a:ext uri="{FF2B5EF4-FFF2-40B4-BE49-F238E27FC236}">
                <a16:creationId xmlns:a16="http://schemas.microsoft.com/office/drawing/2014/main" id="{8A5C078E-F0BC-2139-3924-8F9C7FB8DCF1}"/>
              </a:ext>
            </a:extLst>
          </p:cNvPr>
          <p:cNvSpPr/>
          <p:nvPr/>
        </p:nvSpPr>
        <p:spPr>
          <a:xfrm>
            <a:off x="9529764" y="3431630"/>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79;p55">
            <a:extLst>
              <a:ext uri="{FF2B5EF4-FFF2-40B4-BE49-F238E27FC236}">
                <a16:creationId xmlns:a16="http://schemas.microsoft.com/office/drawing/2014/main" id="{2833C704-2B1B-74FA-E1F3-7AB94E75417C}"/>
              </a:ext>
            </a:extLst>
          </p:cNvPr>
          <p:cNvSpPr txBox="1">
            <a:spLocks/>
          </p:cNvSpPr>
          <p:nvPr/>
        </p:nvSpPr>
        <p:spPr>
          <a:xfrm>
            <a:off x="-2753969" y="2381066"/>
            <a:ext cx="200250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t>1. Arduino </a:t>
            </a:r>
          </a:p>
        </p:txBody>
      </p:sp>
      <p:sp>
        <p:nvSpPr>
          <p:cNvPr id="20" name="Google Shape;3581;p55">
            <a:extLst>
              <a:ext uri="{FF2B5EF4-FFF2-40B4-BE49-F238E27FC236}">
                <a16:creationId xmlns:a16="http://schemas.microsoft.com/office/drawing/2014/main" id="{D74D9C93-0DC4-7B98-4DF0-B67AA3B4AED1}"/>
              </a:ext>
            </a:extLst>
          </p:cNvPr>
          <p:cNvSpPr txBox="1">
            <a:spLocks/>
          </p:cNvSpPr>
          <p:nvPr/>
        </p:nvSpPr>
        <p:spPr>
          <a:xfrm>
            <a:off x="9536746" y="2247599"/>
            <a:ext cx="2966379" cy="81374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t>3. Andriod studio</a:t>
            </a:r>
          </a:p>
        </p:txBody>
      </p:sp>
      <p:sp>
        <p:nvSpPr>
          <p:cNvPr id="21" name="Google Shape;3583;p55">
            <a:extLst>
              <a:ext uri="{FF2B5EF4-FFF2-40B4-BE49-F238E27FC236}">
                <a16:creationId xmlns:a16="http://schemas.microsoft.com/office/drawing/2014/main" id="{7514DCA4-2639-1A44-85C2-52418F976C2D}"/>
              </a:ext>
            </a:extLst>
          </p:cNvPr>
          <p:cNvSpPr txBox="1">
            <a:spLocks/>
          </p:cNvSpPr>
          <p:nvPr/>
        </p:nvSpPr>
        <p:spPr>
          <a:xfrm>
            <a:off x="3262865" y="-1198579"/>
            <a:ext cx="2446463" cy="77954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5. Web application </a:t>
            </a:r>
          </a:p>
        </p:txBody>
      </p:sp>
      <p:sp>
        <p:nvSpPr>
          <p:cNvPr id="22" name="Google Shape;3586;p55">
            <a:extLst>
              <a:ext uri="{FF2B5EF4-FFF2-40B4-BE49-F238E27FC236}">
                <a16:creationId xmlns:a16="http://schemas.microsoft.com/office/drawing/2014/main" id="{D3830382-5CB7-A7B0-F2BC-9EA9E0F8BED2}"/>
              </a:ext>
            </a:extLst>
          </p:cNvPr>
          <p:cNvSpPr txBox="1">
            <a:spLocks/>
          </p:cNvSpPr>
          <p:nvPr/>
        </p:nvSpPr>
        <p:spPr>
          <a:xfrm>
            <a:off x="-2693427" y="3543022"/>
            <a:ext cx="2409201" cy="92539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4. Flutter application</a:t>
            </a:r>
          </a:p>
        </p:txBody>
      </p:sp>
      <p:sp>
        <p:nvSpPr>
          <p:cNvPr id="23" name="Google Shape;3588;p55">
            <a:extLst>
              <a:ext uri="{FF2B5EF4-FFF2-40B4-BE49-F238E27FC236}">
                <a16:creationId xmlns:a16="http://schemas.microsoft.com/office/drawing/2014/main" id="{3C06F663-7103-1FD9-E5A2-90225CE6758F}"/>
              </a:ext>
            </a:extLst>
          </p:cNvPr>
          <p:cNvSpPr txBox="1">
            <a:spLocks/>
          </p:cNvSpPr>
          <p:nvPr/>
        </p:nvSpPr>
        <p:spPr>
          <a:xfrm>
            <a:off x="9836173" y="3751428"/>
            <a:ext cx="200250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6. FireBase</a:t>
            </a:r>
          </a:p>
        </p:txBody>
      </p:sp>
      <p:sp>
        <p:nvSpPr>
          <p:cNvPr id="24" name="Google Shape;3590;p55">
            <a:extLst>
              <a:ext uri="{FF2B5EF4-FFF2-40B4-BE49-F238E27FC236}">
                <a16:creationId xmlns:a16="http://schemas.microsoft.com/office/drawing/2014/main" id="{4FF61C4E-81B9-6E0F-E1DA-8D9332E970FE}"/>
              </a:ext>
            </a:extLst>
          </p:cNvPr>
          <p:cNvSpPr txBox="1">
            <a:spLocks/>
          </p:cNvSpPr>
          <p:nvPr/>
        </p:nvSpPr>
        <p:spPr>
          <a:xfrm>
            <a:off x="3247890" y="-2516051"/>
            <a:ext cx="2307399" cy="71791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 </a:t>
            </a:r>
            <a:r>
              <a:rPr lang="en-US" err="1"/>
              <a:t>TinkerCad</a:t>
            </a:r>
            <a:endParaRPr lang="en-US"/>
          </a:p>
        </p:txBody>
      </p:sp>
    </p:spTree>
    <p:extLst>
      <p:ext uri="{BB962C8B-B14F-4D97-AF65-F5344CB8AC3E}">
        <p14:creationId xmlns:p14="http://schemas.microsoft.com/office/powerpoint/2010/main" val="2840508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49"/>
        <p:cNvGrpSpPr/>
        <p:nvPr/>
      </p:nvGrpSpPr>
      <p:grpSpPr>
        <a:xfrm>
          <a:off x="0" y="0"/>
          <a:ext cx="0" cy="0"/>
          <a:chOff x="0" y="0"/>
          <a:chExt cx="0" cy="0"/>
        </a:xfrm>
      </p:grpSpPr>
      <p:sp>
        <p:nvSpPr>
          <p:cNvPr id="3550" name="Google Shape;3550;p55"/>
          <p:cNvSpPr/>
          <p:nvPr/>
        </p:nvSpPr>
        <p:spPr>
          <a:xfrm>
            <a:off x="548675" y="1586238"/>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5"/>
          <p:cNvSpPr/>
          <p:nvPr/>
        </p:nvSpPr>
        <p:spPr>
          <a:xfrm>
            <a:off x="3264340" y="1586238"/>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5"/>
          <p:cNvSpPr/>
          <p:nvPr/>
        </p:nvSpPr>
        <p:spPr>
          <a:xfrm>
            <a:off x="5979979" y="1586238"/>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5"/>
          <p:cNvSpPr/>
          <p:nvPr/>
        </p:nvSpPr>
        <p:spPr>
          <a:xfrm>
            <a:off x="548675" y="2987175"/>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5"/>
          <p:cNvSpPr/>
          <p:nvPr/>
        </p:nvSpPr>
        <p:spPr>
          <a:xfrm>
            <a:off x="3264340" y="2987175"/>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5"/>
          <p:cNvSpPr/>
          <p:nvPr/>
        </p:nvSpPr>
        <p:spPr>
          <a:xfrm>
            <a:off x="5979979" y="2987175"/>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5"/>
          <p:cNvSpPr txBox="1">
            <a:spLocks noGrp="1"/>
          </p:cNvSpPr>
          <p:nvPr>
            <p:ph type="title" idx="7"/>
          </p:nvPr>
        </p:nvSpPr>
        <p:spPr>
          <a:xfrm>
            <a:off x="794570" y="1946169"/>
            <a:ext cx="2002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r>
              <a:rPr lang="en-US" dirty="0"/>
              <a:t>. Arduino </a:t>
            </a:r>
            <a:endParaRPr dirty="0"/>
          </a:p>
        </p:txBody>
      </p:sp>
      <p:sp>
        <p:nvSpPr>
          <p:cNvPr id="3581" name="Google Shape;3581;p55"/>
          <p:cNvSpPr txBox="1">
            <a:spLocks noGrp="1"/>
          </p:cNvSpPr>
          <p:nvPr>
            <p:ph type="title" idx="9"/>
          </p:nvPr>
        </p:nvSpPr>
        <p:spPr>
          <a:xfrm>
            <a:off x="5986961" y="1803144"/>
            <a:ext cx="2966379" cy="81374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000" dirty="0"/>
              <a:t>3. </a:t>
            </a:r>
            <a:r>
              <a:rPr lang="en" sz="2000" dirty="0" err="1"/>
              <a:t>Andriod</a:t>
            </a:r>
            <a:r>
              <a:rPr lang="en" sz="2000" dirty="0"/>
              <a:t> studio</a:t>
            </a:r>
            <a:endParaRPr sz="2000" dirty="0"/>
          </a:p>
        </p:txBody>
      </p:sp>
      <p:sp>
        <p:nvSpPr>
          <p:cNvPr id="3583" name="Google Shape;3583;p55"/>
          <p:cNvSpPr txBox="1">
            <a:spLocks noGrp="1"/>
          </p:cNvSpPr>
          <p:nvPr>
            <p:ph type="title" idx="14"/>
          </p:nvPr>
        </p:nvSpPr>
        <p:spPr>
          <a:xfrm>
            <a:off x="3433277" y="3181051"/>
            <a:ext cx="2446463" cy="7795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5. Web application </a:t>
            </a:r>
            <a:endParaRPr dirty="0"/>
          </a:p>
        </p:txBody>
      </p:sp>
      <p:sp>
        <p:nvSpPr>
          <p:cNvPr id="3586" name="Google Shape;3586;p55"/>
          <p:cNvSpPr txBox="1">
            <a:spLocks noGrp="1"/>
          </p:cNvSpPr>
          <p:nvPr>
            <p:ph type="title" idx="2"/>
          </p:nvPr>
        </p:nvSpPr>
        <p:spPr>
          <a:xfrm>
            <a:off x="855112" y="3108125"/>
            <a:ext cx="2409201" cy="9253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 Flutter application</a:t>
            </a:r>
            <a:endParaRPr dirty="0"/>
          </a:p>
        </p:txBody>
      </p:sp>
      <p:sp>
        <p:nvSpPr>
          <p:cNvPr id="3588" name="Google Shape;3588;p55"/>
          <p:cNvSpPr txBox="1">
            <a:spLocks noGrp="1"/>
          </p:cNvSpPr>
          <p:nvPr>
            <p:ph type="title" idx="3"/>
          </p:nvPr>
        </p:nvSpPr>
        <p:spPr>
          <a:xfrm>
            <a:off x="6286388" y="3306973"/>
            <a:ext cx="2002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6. </a:t>
            </a:r>
            <a:r>
              <a:rPr lang="en" dirty="0" err="1"/>
              <a:t>FireBase</a:t>
            </a:r>
            <a:endParaRPr dirty="0" err="1"/>
          </a:p>
        </p:txBody>
      </p:sp>
      <p:sp>
        <p:nvSpPr>
          <p:cNvPr id="3590" name="Google Shape;3590;p55"/>
          <p:cNvSpPr txBox="1">
            <a:spLocks noGrp="1"/>
          </p:cNvSpPr>
          <p:nvPr>
            <p:ph type="title" idx="5"/>
          </p:nvPr>
        </p:nvSpPr>
        <p:spPr>
          <a:xfrm>
            <a:off x="3418302" y="1863579"/>
            <a:ext cx="2307399" cy="71791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 </a:t>
            </a:r>
            <a:r>
              <a:rPr lang="en" dirty="0" err="1"/>
              <a:t>TinkerCad</a:t>
            </a:r>
            <a:endParaRPr dirty="0" err="1"/>
          </a:p>
        </p:txBody>
      </p:sp>
      <p:grpSp>
        <p:nvGrpSpPr>
          <p:cNvPr id="3592" name="Google Shape;3592;p55"/>
          <p:cNvGrpSpPr/>
          <p:nvPr/>
        </p:nvGrpSpPr>
        <p:grpSpPr>
          <a:xfrm rot="1785379">
            <a:off x="1484222" y="186083"/>
            <a:ext cx="744306" cy="870537"/>
            <a:chOff x="1550475" y="1522188"/>
            <a:chExt cx="307200" cy="359300"/>
          </a:xfrm>
        </p:grpSpPr>
        <p:sp>
          <p:nvSpPr>
            <p:cNvPr id="3593" name="Google Shape;3593;p55"/>
            <p:cNvSpPr/>
            <p:nvPr/>
          </p:nvSpPr>
          <p:spPr>
            <a:xfrm>
              <a:off x="1550475" y="1522350"/>
              <a:ext cx="307200" cy="358975"/>
            </a:xfrm>
            <a:custGeom>
              <a:avLst/>
              <a:gdLst/>
              <a:ahLst/>
              <a:cxnLst/>
              <a:rect l="l" t="t" r="r" b="b"/>
              <a:pathLst>
                <a:path w="12288" h="14359" extrusionOk="0">
                  <a:moveTo>
                    <a:pt x="5561" y="0"/>
                  </a:moveTo>
                  <a:cubicBezTo>
                    <a:pt x="4775" y="0"/>
                    <a:pt x="4144" y="631"/>
                    <a:pt x="4144" y="1405"/>
                  </a:cubicBezTo>
                  <a:lnTo>
                    <a:pt x="4144" y="1417"/>
                  </a:lnTo>
                  <a:cubicBezTo>
                    <a:pt x="2108" y="2215"/>
                    <a:pt x="667" y="4191"/>
                    <a:pt x="667" y="6501"/>
                  </a:cubicBezTo>
                  <a:lnTo>
                    <a:pt x="667" y="9870"/>
                  </a:lnTo>
                  <a:cubicBezTo>
                    <a:pt x="275" y="10025"/>
                    <a:pt x="1" y="10406"/>
                    <a:pt x="1" y="10847"/>
                  </a:cubicBezTo>
                  <a:lnTo>
                    <a:pt x="1" y="12692"/>
                  </a:lnTo>
                  <a:cubicBezTo>
                    <a:pt x="1" y="12942"/>
                    <a:pt x="84" y="13168"/>
                    <a:pt x="239" y="13359"/>
                  </a:cubicBezTo>
                  <a:lnTo>
                    <a:pt x="239" y="14359"/>
                  </a:lnTo>
                  <a:lnTo>
                    <a:pt x="12109" y="14359"/>
                  </a:lnTo>
                  <a:lnTo>
                    <a:pt x="12109" y="13335"/>
                  </a:lnTo>
                  <a:lnTo>
                    <a:pt x="12062" y="13335"/>
                  </a:lnTo>
                  <a:cubicBezTo>
                    <a:pt x="12205" y="13156"/>
                    <a:pt x="12288" y="12930"/>
                    <a:pt x="12288" y="12692"/>
                  </a:cubicBezTo>
                  <a:lnTo>
                    <a:pt x="12288" y="10847"/>
                  </a:lnTo>
                  <a:cubicBezTo>
                    <a:pt x="12288" y="10394"/>
                    <a:pt x="12014" y="10025"/>
                    <a:pt x="11621" y="9870"/>
                  </a:cubicBezTo>
                  <a:lnTo>
                    <a:pt x="11621" y="6501"/>
                  </a:lnTo>
                  <a:cubicBezTo>
                    <a:pt x="11621" y="4131"/>
                    <a:pt x="10109" y="2119"/>
                    <a:pt x="8002" y="1357"/>
                  </a:cubicBezTo>
                  <a:cubicBezTo>
                    <a:pt x="7966" y="595"/>
                    <a:pt x="7347" y="0"/>
                    <a:pt x="658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4" name="Google Shape;3594;p55"/>
            <p:cNvGrpSpPr/>
            <p:nvPr/>
          </p:nvGrpSpPr>
          <p:grpSpPr>
            <a:xfrm>
              <a:off x="1550475" y="1522188"/>
              <a:ext cx="307200" cy="359300"/>
              <a:chOff x="1550475" y="-167450"/>
              <a:chExt cx="307200" cy="359300"/>
            </a:xfrm>
          </p:grpSpPr>
          <p:sp>
            <p:nvSpPr>
              <p:cNvPr id="3595" name="Google Shape;3595;p55"/>
              <p:cNvSpPr/>
              <p:nvPr/>
            </p:nvSpPr>
            <p:spPr>
              <a:xfrm>
                <a:off x="1654075" y="-167450"/>
                <a:ext cx="96450" cy="70575"/>
              </a:xfrm>
              <a:custGeom>
                <a:avLst/>
                <a:gdLst/>
                <a:ahLst/>
                <a:cxnLst/>
                <a:rect l="l" t="t" r="r" b="b"/>
                <a:pathLst>
                  <a:path w="3858" h="2823" extrusionOk="0">
                    <a:moveTo>
                      <a:pt x="1417" y="0"/>
                    </a:moveTo>
                    <a:cubicBezTo>
                      <a:pt x="631" y="0"/>
                      <a:pt x="0" y="632"/>
                      <a:pt x="0" y="1417"/>
                    </a:cubicBezTo>
                    <a:cubicBezTo>
                      <a:pt x="0" y="2191"/>
                      <a:pt x="631" y="2822"/>
                      <a:pt x="1417" y="2822"/>
                    </a:cubicBezTo>
                    <a:lnTo>
                      <a:pt x="2441" y="2822"/>
                    </a:lnTo>
                    <a:cubicBezTo>
                      <a:pt x="3227" y="2822"/>
                      <a:pt x="3858" y="2191"/>
                      <a:pt x="3858" y="1417"/>
                    </a:cubicBezTo>
                    <a:cubicBezTo>
                      <a:pt x="3858" y="632"/>
                      <a:pt x="3227" y="0"/>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5"/>
              <p:cNvSpPr/>
              <p:nvPr/>
            </p:nvSpPr>
            <p:spPr>
              <a:xfrm>
                <a:off x="1704675" y="67975"/>
                <a:ext cx="152700" cy="64625"/>
              </a:xfrm>
              <a:custGeom>
                <a:avLst/>
                <a:gdLst/>
                <a:ahLst/>
                <a:cxnLst/>
                <a:rect l="l" t="t" r="r" b="b"/>
                <a:pathLst>
                  <a:path w="6108" h="2585" extrusionOk="0">
                    <a:moveTo>
                      <a:pt x="201" y="0"/>
                    </a:moveTo>
                    <a:cubicBezTo>
                      <a:pt x="134" y="0"/>
                      <a:pt x="67" y="1"/>
                      <a:pt x="0" y="1"/>
                    </a:cubicBezTo>
                    <a:lnTo>
                      <a:pt x="393" y="1"/>
                    </a:lnTo>
                    <a:cubicBezTo>
                      <a:pt x="1048" y="25"/>
                      <a:pt x="1084" y="990"/>
                      <a:pt x="500" y="1073"/>
                    </a:cubicBezTo>
                    <a:cubicBezTo>
                      <a:pt x="2298" y="1097"/>
                      <a:pt x="4096" y="1442"/>
                      <a:pt x="5513" y="2585"/>
                    </a:cubicBezTo>
                    <a:lnTo>
                      <a:pt x="6108" y="1680"/>
                    </a:lnTo>
                    <a:cubicBezTo>
                      <a:pt x="4470" y="365"/>
                      <a:pt x="2274" y="0"/>
                      <a:pt x="201"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5"/>
              <p:cNvSpPr/>
              <p:nvPr/>
            </p:nvSpPr>
            <p:spPr>
              <a:xfrm>
                <a:off x="1692175" y="94475"/>
                <a:ext cx="12525" cy="325"/>
              </a:xfrm>
              <a:custGeom>
                <a:avLst/>
                <a:gdLst/>
                <a:ahLst/>
                <a:cxnLst/>
                <a:rect l="l" t="t" r="r" b="b"/>
                <a:pathLst>
                  <a:path w="501" h="13" extrusionOk="0">
                    <a:moveTo>
                      <a:pt x="500" y="1"/>
                    </a:moveTo>
                    <a:cubicBezTo>
                      <a:pt x="333" y="1"/>
                      <a:pt x="167" y="1"/>
                      <a:pt x="0" y="13"/>
                    </a:cubicBezTo>
                    <a:lnTo>
                      <a:pt x="107" y="13"/>
                    </a:lnTo>
                    <a:cubicBezTo>
                      <a:pt x="238" y="13"/>
                      <a:pt x="369" y="13"/>
                      <a:pt x="50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5"/>
              <p:cNvSpPr/>
              <p:nvPr/>
            </p:nvSpPr>
            <p:spPr>
              <a:xfrm>
                <a:off x="1704675" y="94550"/>
                <a:ext cx="12525" cy="250"/>
              </a:xfrm>
              <a:custGeom>
                <a:avLst/>
                <a:gdLst/>
                <a:ahLst/>
                <a:cxnLst/>
                <a:rect l="l" t="t" r="r" b="b"/>
                <a:pathLst>
                  <a:path w="501" h="10" extrusionOk="0">
                    <a:moveTo>
                      <a:pt x="250" y="1"/>
                    </a:moveTo>
                    <a:cubicBezTo>
                      <a:pt x="167" y="1"/>
                      <a:pt x="83" y="4"/>
                      <a:pt x="0" y="10"/>
                    </a:cubicBezTo>
                    <a:lnTo>
                      <a:pt x="500" y="10"/>
                    </a:lnTo>
                    <a:cubicBezTo>
                      <a:pt x="417" y="4"/>
                      <a:pt x="333" y="1"/>
                      <a:pt x="25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5"/>
              <p:cNvSpPr/>
              <p:nvPr/>
            </p:nvSpPr>
            <p:spPr>
              <a:xfrm>
                <a:off x="1552275" y="67975"/>
                <a:ext cx="152425" cy="64350"/>
              </a:xfrm>
              <a:custGeom>
                <a:avLst/>
                <a:gdLst/>
                <a:ahLst/>
                <a:cxnLst/>
                <a:rect l="l" t="t" r="r" b="b"/>
                <a:pathLst>
                  <a:path w="6097" h="2574" extrusionOk="0">
                    <a:moveTo>
                      <a:pt x="5902" y="0"/>
                    </a:moveTo>
                    <a:cubicBezTo>
                      <a:pt x="5839" y="0"/>
                      <a:pt x="5775" y="1"/>
                      <a:pt x="5711" y="1"/>
                    </a:cubicBezTo>
                    <a:lnTo>
                      <a:pt x="6096" y="1"/>
                    </a:lnTo>
                    <a:cubicBezTo>
                      <a:pt x="6031" y="1"/>
                      <a:pt x="5967" y="0"/>
                      <a:pt x="5902" y="0"/>
                    </a:cubicBezTo>
                    <a:close/>
                    <a:moveTo>
                      <a:pt x="5703" y="1"/>
                    </a:moveTo>
                    <a:cubicBezTo>
                      <a:pt x="5702" y="1"/>
                      <a:pt x="5701" y="1"/>
                      <a:pt x="5700" y="1"/>
                    </a:cubicBezTo>
                    <a:lnTo>
                      <a:pt x="5700" y="1"/>
                    </a:lnTo>
                    <a:cubicBezTo>
                      <a:pt x="5704" y="1"/>
                      <a:pt x="5707" y="1"/>
                      <a:pt x="5711" y="1"/>
                    </a:cubicBezTo>
                    <a:close/>
                    <a:moveTo>
                      <a:pt x="5700" y="1"/>
                    </a:moveTo>
                    <a:lnTo>
                      <a:pt x="5700" y="1"/>
                    </a:lnTo>
                    <a:cubicBezTo>
                      <a:pt x="3652" y="26"/>
                      <a:pt x="1611" y="428"/>
                      <a:pt x="0" y="1692"/>
                    </a:cubicBezTo>
                    <a:lnTo>
                      <a:pt x="584" y="2573"/>
                    </a:lnTo>
                    <a:cubicBezTo>
                      <a:pt x="1965" y="1430"/>
                      <a:pt x="3810" y="1097"/>
                      <a:pt x="5596" y="1073"/>
                    </a:cubicBezTo>
                    <a:cubicBezTo>
                      <a:pt x="5014" y="978"/>
                      <a:pt x="5048" y="28"/>
                      <a:pt x="5700"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5"/>
              <p:cNvSpPr/>
              <p:nvPr/>
            </p:nvSpPr>
            <p:spPr>
              <a:xfrm>
                <a:off x="1677575" y="68000"/>
                <a:ext cx="54200" cy="26800"/>
              </a:xfrm>
              <a:custGeom>
                <a:avLst/>
                <a:gdLst/>
                <a:ahLst/>
                <a:cxnLst/>
                <a:rect l="l" t="t" r="r" b="b"/>
                <a:pathLst>
                  <a:path w="2168" h="1072" extrusionOk="0">
                    <a:moveTo>
                      <a:pt x="691" y="0"/>
                    </a:moveTo>
                    <a:cubicBezTo>
                      <a:pt x="36" y="24"/>
                      <a:pt x="1" y="989"/>
                      <a:pt x="584" y="1072"/>
                    </a:cubicBezTo>
                    <a:cubicBezTo>
                      <a:pt x="667" y="1066"/>
                      <a:pt x="751" y="1063"/>
                      <a:pt x="834" y="1063"/>
                    </a:cubicBezTo>
                    <a:cubicBezTo>
                      <a:pt x="917" y="1063"/>
                      <a:pt x="1001" y="1066"/>
                      <a:pt x="1084" y="1072"/>
                    </a:cubicBezTo>
                    <a:cubicBezTo>
                      <a:pt x="1167" y="1066"/>
                      <a:pt x="1251" y="1063"/>
                      <a:pt x="1334" y="1063"/>
                    </a:cubicBezTo>
                    <a:cubicBezTo>
                      <a:pt x="1417" y="1063"/>
                      <a:pt x="1501" y="1066"/>
                      <a:pt x="1584" y="1072"/>
                    </a:cubicBezTo>
                    <a:cubicBezTo>
                      <a:pt x="2168" y="989"/>
                      <a:pt x="2132" y="24"/>
                      <a:pt x="1477"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5"/>
              <p:cNvSpPr/>
              <p:nvPr/>
            </p:nvSpPr>
            <p:spPr>
              <a:xfrm>
                <a:off x="1550475" y="77825"/>
                <a:ext cx="51825" cy="97950"/>
              </a:xfrm>
              <a:custGeom>
                <a:avLst/>
                <a:gdLst/>
                <a:ahLst/>
                <a:cxnLst/>
                <a:rect l="l" t="t" r="r" b="b"/>
                <a:pathLst>
                  <a:path w="2073" h="3918" extrusionOk="0">
                    <a:moveTo>
                      <a:pt x="1037" y="0"/>
                    </a:moveTo>
                    <a:cubicBezTo>
                      <a:pt x="465" y="0"/>
                      <a:pt x="1" y="465"/>
                      <a:pt x="1" y="1036"/>
                    </a:cubicBezTo>
                    <a:lnTo>
                      <a:pt x="1" y="2882"/>
                    </a:lnTo>
                    <a:cubicBezTo>
                      <a:pt x="1" y="3453"/>
                      <a:pt x="465" y="3917"/>
                      <a:pt x="1037" y="3917"/>
                    </a:cubicBezTo>
                    <a:cubicBezTo>
                      <a:pt x="1608" y="3917"/>
                      <a:pt x="2072" y="3453"/>
                      <a:pt x="2072" y="2882"/>
                    </a:cubicBezTo>
                    <a:lnTo>
                      <a:pt x="2072" y="1036"/>
                    </a:lnTo>
                    <a:cubicBezTo>
                      <a:pt x="2072" y="465"/>
                      <a:pt x="1608" y="0"/>
                      <a:pt x="10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5"/>
              <p:cNvSpPr/>
              <p:nvPr/>
            </p:nvSpPr>
            <p:spPr>
              <a:xfrm>
                <a:off x="1805875" y="77825"/>
                <a:ext cx="51800" cy="97950"/>
              </a:xfrm>
              <a:custGeom>
                <a:avLst/>
                <a:gdLst/>
                <a:ahLst/>
                <a:cxnLst/>
                <a:rect l="l" t="t" r="r" b="b"/>
                <a:pathLst>
                  <a:path w="2072" h="3918" extrusionOk="0">
                    <a:moveTo>
                      <a:pt x="1036" y="0"/>
                    </a:moveTo>
                    <a:cubicBezTo>
                      <a:pt x="465" y="0"/>
                      <a:pt x="0" y="465"/>
                      <a:pt x="0" y="1036"/>
                    </a:cubicBezTo>
                    <a:lnTo>
                      <a:pt x="0" y="2882"/>
                    </a:lnTo>
                    <a:cubicBezTo>
                      <a:pt x="0" y="3453"/>
                      <a:pt x="465" y="3917"/>
                      <a:pt x="1036" y="3917"/>
                    </a:cubicBezTo>
                    <a:cubicBezTo>
                      <a:pt x="1608" y="3917"/>
                      <a:pt x="2072" y="3453"/>
                      <a:pt x="2072" y="2882"/>
                    </a:cubicBezTo>
                    <a:lnTo>
                      <a:pt x="2072" y="1036"/>
                    </a:lnTo>
                    <a:cubicBezTo>
                      <a:pt x="2072" y="465"/>
                      <a:pt x="1608" y="0"/>
                      <a:pt x="10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5"/>
              <p:cNvSpPr/>
              <p:nvPr/>
            </p:nvSpPr>
            <p:spPr>
              <a:xfrm>
                <a:off x="1567450" y="-141550"/>
                <a:ext cx="273575" cy="307800"/>
              </a:xfrm>
              <a:custGeom>
                <a:avLst/>
                <a:gdLst/>
                <a:ahLst/>
                <a:cxnLst/>
                <a:rect l="l" t="t" r="r" b="b"/>
                <a:pathLst>
                  <a:path w="10943" h="12312" extrusionOk="0">
                    <a:moveTo>
                      <a:pt x="5465" y="0"/>
                    </a:moveTo>
                    <a:cubicBezTo>
                      <a:pt x="2441" y="0"/>
                      <a:pt x="0" y="2453"/>
                      <a:pt x="0" y="5477"/>
                    </a:cubicBezTo>
                    <a:lnTo>
                      <a:pt x="0" y="12311"/>
                    </a:lnTo>
                    <a:lnTo>
                      <a:pt x="10942" y="12311"/>
                    </a:lnTo>
                    <a:lnTo>
                      <a:pt x="10942" y="5477"/>
                    </a:lnTo>
                    <a:cubicBezTo>
                      <a:pt x="10942" y="2453"/>
                      <a:pt x="8489" y="0"/>
                      <a:pt x="5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5"/>
              <p:cNvSpPr/>
              <p:nvPr/>
            </p:nvSpPr>
            <p:spPr>
              <a:xfrm>
                <a:off x="1556425" y="166225"/>
                <a:ext cx="10750" cy="25625"/>
              </a:xfrm>
              <a:custGeom>
                <a:avLst/>
                <a:gdLst/>
                <a:ahLst/>
                <a:cxnLst/>
                <a:rect l="l" t="t" r="r" b="b"/>
                <a:pathLst>
                  <a:path w="430" h="1025" extrusionOk="0">
                    <a:moveTo>
                      <a:pt x="1" y="0"/>
                    </a:moveTo>
                    <a:lnTo>
                      <a:pt x="1" y="1024"/>
                    </a:lnTo>
                    <a:lnTo>
                      <a:pt x="429" y="1024"/>
                    </a:lnTo>
                    <a:lnTo>
                      <a:pt x="4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5"/>
              <p:cNvSpPr/>
              <p:nvPr/>
            </p:nvSpPr>
            <p:spPr>
              <a:xfrm>
                <a:off x="1841000" y="166225"/>
                <a:ext cx="12225" cy="25625"/>
              </a:xfrm>
              <a:custGeom>
                <a:avLst/>
                <a:gdLst/>
                <a:ahLst/>
                <a:cxnLst/>
                <a:rect l="l" t="t" r="r" b="b"/>
                <a:pathLst>
                  <a:path w="489" h="1025" extrusionOk="0">
                    <a:moveTo>
                      <a:pt x="0" y="0"/>
                    </a:moveTo>
                    <a:lnTo>
                      <a:pt x="0" y="1024"/>
                    </a:lnTo>
                    <a:lnTo>
                      <a:pt x="488" y="1024"/>
                    </a:lnTo>
                    <a:lnTo>
                      <a:pt x="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1567150" y="166225"/>
                <a:ext cx="273875" cy="25625"/>
              </a:xfrm>
              <a:custGeom>
                <a:avLst/>
                <a:gdLst/>
                <a:ahLst/>
                <a:cxnLst/>
                <a:rect l="l" t="t" r="r" b="b"/>
                <a:pathLst>
                  <a:path w="10955" h="1025" extrusionOk="0">
                    <a:moveTo>
                      <a:pt x="0" y="0"/>
                    </a:moveTo>
                    <a:lnTo>
                      <a:pt x="0" y="1024"/>
                    </a:lnTo>
                    <a:lnTo>
                      <a:pt x="10954" y="1024"/>
                    </a:lnTo>
                    <a:lnTo>
                      <a:pt x="109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1629950" y="80800"/>
                <a:ext cx="25025" cy="25025"/>
              </a:xfrm>
              <a:custGeom>
                <a:avLst/>
                <a:gdLst/>
                <a:ahLst/>
                <a:cxnLst/>
                <a:rect l="l" t="t" r="r" b="b"/>
                <a:pathLst>
                  <a:path w="1001" h="1001" extrusionOk="0">
                    <a:moveTo>
                      <a:pt x="1" y="0"/>
                    </a:moveTo>
                    <a:lnTo>
                      <a:pt x="1001" y="0"/>
                    </a:lnTo>
                    <a:lnTo>
                      <a:pt x="1001" y="1000"/>
                    </a:lnTo>
                    <a:lnTo>
                      <a:pt x="1"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5"/>
              <p:cNvSpPr/>
              <p:nvPr/>
            </p:nvSpPr>
            <p:spPr>
              <a:xfrm>
                <a:off x="1660600" y="80800"/>
                <a:ext cx="25325" cy="25025"/>
              </a:xfrm>
              <a:custGeom>
                <a:avLst/>
                <a:gdLst/>
                <a:ahLst/>
                <a:cxnLst/>
                <a:rect l="l" t="t" r="r" b="b"/>
                <a:pathLst>
                  <a:path w="1013" h="1001" extrusionOk="0">
                    <a:moveTo>
                      <a:pt x="1" y="0"/>
                    </a:moveTo>
                    <a:lnTo>
                      <a:pt x="1" y="1000"/>
                    </a:lnTo>
                    <a:lnTo>
                      <a:pt x="1013" y="1000"/>
                    </a:lnTo>
                    <a:lnTo>
                      <a:pt x="1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5"/>
              <p:cNvSpPr/>
              <p:nvPr/>
            </p:nvSpPr>
            <p:spPr>
              <a:xfrm>
                <a:off x="1691575" y="80800"/>
                <a:ext cx="25025" cy="25025"/>
              </a:xfrm>
              <a:custGeom>
                <a:avLst/>
                <a:gdLst/>
                <a:ahLst/>
                <a:cxnLst/>
                <a:rect l="l" t="t" r="r" b="b"/>
                <a:pathLst>
                  <a:path w="1001" h="1001" extrusionOk="0">
                    <a:moveTo>
                      <a:pt x="0" y="0"/>
                    </a:moveTo>
                    <a:lnTo>
                      <a:pt x="1000" y="0"/>
                    </a:lnTo>
                    <a:lnTo>
                      <a:pt x="1000" y="1000"/>
                    </a:lnTo>
                    <a:lnTo>
                      <a:pt x="0"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5"/>
              <p:cNvSpPr/>
              <p:nvPr/>
            </p:nvSpPr>
            <p:spPr>
              <a:xfrm>
                <a:off x="1722225" y="80800"/>
                <a:ext cx="25325" cy="25025"/>
              </a:xfrm>
              <a:custGeom>
                <a:avLst/>
                <a:gdLst/>
                <a:ahLst/>
                <a:cxnLst/>
                <a:rect l="l" t="t" r="r" b="b"/>
                <a:pathLst>
                  <a:path w="1013" h="1001" extrusionOk="0">
                    <a:moveTo>
                      <a:pt x="1" y="0"/>
                    </a:moveTo>
                    <a:lnTo>
                      <a:pt x="1" y="1000"/>
                    </a:lnTo>
                    <a:lnTo>
                      <a:pt x="1013" y="1000"/>
                    </a:lnTo>
                    <a:lnTo>
                      <a:pt x="1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5"/>
              <p:cNvSpPr/>
              <p:nvPr/>
            </p:nvSpPr>
            <p:spPr>
              <a:xfrm>
                <a:off x="1753175" y="80800"/>
                <a:ext cx="25025" cy="25025"/>
              </a:xfrm>
              <a:custGeom>
                <a:avLst/>
                <a:gdLst/>
                <a:ahLst/>
                <a:cxnLst/>
                <a:rect l="l" t="t" r="r" b="b"/>
                <a:pathLst>
                  <a:path w="1001" h="1001" extrusionOk="0">
                    <a:moveTo>
                      <a:pt x="1" y="0"/>
                    </a:moveTo>
                    <a:lnTo>
                      <a:pt x="1001" y="0"/>
                    </a:lnTo>
                    <a:lnTo>
                      <a:pt x="1001" y="1000"/>
                    </a:lnTo>
                    <a:lnTo>
                      <a:pt x="1" y="100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5"/>
              <p:cNvSpPr/>
              <p:nvPr/>
            </p:nvSpPr>
            <p:spPr>
              <a:xfrm>
                <a:off x="1607025" y="-36475"/>
                <a:ext cx="82175" cy="82175"/>
              </a:xfrm>
              <a:custGeom>
                <a:avLst/>
                <a:gdLst/>
                <a:ahLst/>
                <a:cxnLst/>
                <a:rect l="l" t="t" r="r" b="b"/>
                <a:pathLst>
                  <a:path w="3287" h="3287" extrusionOk="0">
                    <a:moveTo>
                      <a:pt x="3287" y="1643"/>
                    </a:moveTo>
                    <a:cubicBezTo>
                      <a:pt x="3287" y="2548"/>
                      <a:pt x="2549" y="3286"/>
                      <a:pt x="1644" y="3286"/>
                    </a:cubicBezTo>
                    <a:cubicBezTo>
                      <a:pt x="739" y="3286"/>
                      <a:pt x="1" y="2548"/>
                      <a:pt x="1" y="1643"/>
                    </a:cubicBezTo>
                    <a:cubicBezTo>
                      <a:pt x="1" y="738"/>
                      <a:pt x="739" y="0"/>
                      <a:pt x="1644" y="0"/>
                    </a:cubicBezTo>
                    <a:cubicBezTo>
                      <a:pt x="2549" y="0"/>
                      <a:pt x="3287" y="738"/>
                      <a:pt x="3287" y="16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5"/>
              <p:cNvSpPr/>
              <p:nvPr/>
            </p:nvSpPr>
            <p:spPr>
              <a:xfrm>
                <a:off x="1638575" y="-4925"/>
                <a:ext cx="19075" cy="19375"/>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5"/>
              <p:cNvSpPr/>
              <p:nvPr/>
            </p:nvSpPr>
            <p:spPr>
              <a:xfrm>
                <a:off x="1718950" y="-36475"/>
                <a:ext cx="82175" cy="82175"/>
              </a:xfrm>
              <a:custGeom>
                <a:avLst/>
                <a:gdLst/>
                <a:ahLst/>
                <a:cxnLst/>
                <a:rect l="l" t="t" r="r" b="b"/>
                <a:pathLst>
                  <a:path w="3287" h="3287" extrusionOk="0">
                    <a:moveTo>
                      <a:pt x="3287" y="1643"/>
                    </a:moveTo>
                    <a:cubicBezTo>
                      <a:pt x="3287" y="2548"/>
                      <a:pt x="2549" y="3286"/>
                      <a:pt x="1644" y="3286"/>
                    </a:cubicBezTo>
                    <a:cubicBezTo>
                      <a:pt x="739" y="3286"/>
                      <a:pt x="1" y="2548"/>
                      <a:pt x="1" y="1643"/>
                    </a:cubicBezTo>
                    <a:cubicBezTo>
                      <a:pt x="1" y="738"/>
                      <a:pt x="739" y="0"/>
                      <a:pt x="1644" y="0"/>
                    </a:cubicBezTo>
                    <a:cubicBezTo>
                      <a:pt x="2549" y="0"/>
                      <a:pt x="3287" y="738"/>
                      <a:pt x="3287" y="16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5"/>
              <p:cNvSpPr/>
              <p:nvPr/>
            </p:nvSpPr>
            <p:spPr>
              <a:xfrm>
                <a:off x="1750500" y="-4925"/>
                <a:ext cx="19075" cy="19375"/>
              </a:xfrm>
              <a:custGeom>
                <a:avLst/>
                <a:gdLst/>
                <a:ahLst/>
                <a:cxnLst/>
                <a:rect l="l" t="t" r="r" b="b"/>
                <a:pathLst>
                  <a:path w="763" h="775" extrusionOk="0">
                    <a:moveTo>
                      <a:pt x="382" y="0"/>
                    </a:moveTo>
                    <a:cubicBezTo>
                      <a:pt x="167" y="0"/>
                      <a:pt x="1" y="179"/>
                      <a:pt x="1" y="381"/>
                    </a:cubicBezTo>
                    <a:cubicBezTo>
                      <a:pt x="1" y="596"/>
                      <a:pt x="167" y="774"/>
                      <a:pt x="382" y="774"/>
                    </a:cubicBezTo>
                    <a:cubicBezTo>
                      <a:pt x="596" y="774"/>
                      <a:pt x="763" y="596"/>
                      <a:pt x="763" y="381"/>
                    </a:cubicBezTo>
                    <a:cubicBezTo>
                      <a:pt x="763" y="179"/>
                      <a:pt x="596"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6" name="Google Shape;3616;p55"/>
          <p:cNvGrpSpPr/>
          <p:nvPr/>
        </p:nvGrpSpPr>
        <p:grpSpPr>
          <a:xfrm rot="-434757">
            <a:off x="6825759" y="420606"/>
            <a:ext cx="926830" cy="794750"/>
            <a:chOff x="4041575" y="1574875"/>
            <a:chExt cx="296475" cy="254225"/>
          </a:xfrm>
        </p:grpSpPr>
        <p:sp>
          <p:nvSpPr>
            <p:cNvPr id="3617" name="Google Shape;3617;p55"/>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8" name="Google Shape;3618;p55"/>
            <p:cNvGrpSpPr/>
            <p:nvPr/>
          </p:nvGrpSpPr>
          <p:grpSpPr>
            <a:xfrm>
              <a:off x="4041575" y="1575025"/>
              <a:ext cx="296475" cy="253925"/>
              <a:chOff x="4041575" y="-114775"/>
              <a:chExt cx="296475" cy="253925"/>
            </a:xfrm>
          </p:grpSpPr>
          <p:sp>
            <p:nvSpPr>
              <p:cNvPr id="3619" name="Google Shape;3619;p55"/>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5"/>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5"/>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5"/>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5"/>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5"/>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5"/>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5"/>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5"/>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5"/>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9" name="Google Shape;3629;p55"/>
          <p:cNvGrpSpPr/>
          <p:nvPr/>
        </p:nvGrpSpPr>
        <p:grpSpPr>
          <a:xfrm rot="751769">
            <a:off x="8078370" y="35729"/>
            <a:ext cx="1088326" cy="866942"/>
            <a:chOff x="5784050" y="1584700"/>
            <a:chExt cx="294100" cy="234275"/>
          </a:xfrm>
        </p:grpSpPr>
        <p:sp>
          <p:nvSpPr>
            <p:cNvPr id="3630" name="Google Shape;3630;p55"/>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1" name="Google Shape;3631;p55"/>
            <p:cNvGrpSpPr/>
            <p:nvPr/>
          </p:nvGrpSpPr>
          <p:grpSpPr>
            <a:xfrm>
              <a:off x="5784050" y="1584700"/>
              <a:ext cx="294100" cy="234275"/>
              <a:chOff x="5784050" y="-104950"/>
              <a:chExt cx="294100" cy="234275"/>
            </a:xfrm>
          </p:grpSpPr>
          <p:sp>
            <p:nvSpPr>
              <p:cNvPr id="3632" name="Google Shape;3632;p55"/>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5"/>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5"/>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5"/>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5"/>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5"/>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8" name="Google Shape;3638;p55"/>
          <p:cNvGrpSpPr/>
          <p:nvPr/>
        </p:nvGrpSpPr>
        <p:grpSpPr>
          <a:xfrm rot="-974363">
            <a:off x="-39842" y="180861"/>
            <a:ext cx="752067" cy="1129228"/>
            <a:chOff x="6630575" y="1482600"/>
            <a:chExt cx="292025" cy="438475"/>
          </a:xfrm>
        </p:grpSpPr>
        <p:sp>
          <p:nvSpPr>
            <p:cNvPr id="3639" name="Google Shape;3639;p55"/>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0" name="Google Shape;3640;p55"/>
            <p:cNvGrpSpPr/>
            <p:nvPr/>
          </p:nvGrpSpPr>
          <p:grpSpPr>
            <a:xfrm>
              <a:off x="6630575" y="1482600"/>
              <a:ext cx="292025" cy="438475"/>
              <a:chOff x="6630575" y="-207050"/>
              <a:chExt cx="292025" cy="438475"/>
            </a:xfrm>
          </p:grpSpPr>
          <p:sp>
            <p:nvSpPr>
              <p:cNvPr id="3641" name="Google Shape;3641;p55"/>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5"/>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5"/>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5"/>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5"/>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5"/>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5"/>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5"/>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5"/>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5"/>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5"/>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5"/>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5"/>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5"/>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5"/>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5"/>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5"/>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5"/>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5"/>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5" name="Google Shape;3585;p55"/>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Software component</a:t>
            </a:r>
            <a:endParaRPr sz="2800" dirty="0"/>
          </a:p>
        </p:txBody>
      </p:sp>
    </p:spTree>
    <p:extLst>
      <p:ext uri="{BB962C8B-B14F-4D97-AF65-F5344CB8AC3E}">
        <p14:creationId xmlns:p14="http://schemas.microsoft.com/office/powerpoint/2010/main" val="80656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9" name="Google Shape;2089;p42"/>
          <p:cNvGrpSpPr/>
          <p:nvPr/>
        </p:nvGrpSpPr>
        <p:grpSpPr>
          <a:xfrm>
            <a:off x="7245568" y="1273581"/>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42"/>
          <p:cNvGrpSpPr/>
          <p:nvPr/>
        </p:nvGrpSpPr>
        <p:grpSpPr>
          <a:xfrm>
            <a:off x="2174766" y="3798237"/>
            <a:ext cx="744312" cy="221985"/>
            <a:chOff x="8652775" y="883650"/>
            <a:chExt cx="120875" cy="36050"/>
          </a:xfrm>
        </p:grpSpPr>
        <p:sp>
          <p:nvSpPr>
            <p:cNvPr id="2093" name="Google Shape;2093;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42"/>
          <p:cNvGrpSpPr/>
          <p:nvPr/>
        </p:nvGrpSpPr>
        <p:grpSpPr>
          <a:xfrm rot="20481939">
            <a:off x="8174126" y="157293"/>
            <a:ext cx="968313" cy="1299759"/>
            <a:chOff x="532500" y="3321500"/>
            <a:chExt cx="573900" cy="651875"/>
          </a:xfrm>
        </p:grpSpPr>
        <p:sp>
          <p:nvSpPr>
            <p:cNvPr id="2102" name="Google Shape;2102;p42"/>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42"/>
            <p:cNvGrpSpPr/>
            <p:nvPr/>
          </p:nvGrpSpPr>
          <p:grpSpPr>
            <a:xfrm>
              <a:off x="532500" y="3321500"/>
              <a:ext cx="573900" cy="651875"/>
              <a:chOff x="532500" y="2817450"/>
              <a:chExt cx="573900" cy="651875"/>
            </a:xfrm>
          </p:grpSpPr>
          <p:sp>
            <p:nvSpPr>
              <p:cNvPr id="2104" name="Google Shape;2104;p42"/>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8" name="Google Shape;2168;p42"/>
          <p:cNvGrpSpPr/>
          <p:nvPr/>
        </p:nvGrpSpPr>
        <p:grpSpPr>
          <a:xfrm rot="20127380">
            <a:off x="-94082" y="3598108"/>
            <a:ext cx="1113438" cy="1440630"/>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3585;p55">
            <a:extLst>
              <a:ext uri="{FF2B5EF4-FFF2-40B4-BE49-F238E27FC236}">
                <a16:creationId xmlns:a16="http://schemas.microsoft.com/office/drawing/2014/main" id="{CC06BB05-5548-1425-B111-210848DE1A78}"/>
              </a:ext>
            </a:extLst>
          </p:cNvPr>
          <p:cNvSpPr txBox="1">
            <a:spLocks noGrp="1"/>
          </p:cNvSpPr>
          <p:nvPr>
            <p:ph type="title"/>
          </p:nvPr>
        </p:nvSpPr>
        <p:spPr>
          <a:xfrm>
            <a:off x="671014" y="68273"/>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1. Arduino</a:t>
            </a:r>
            <a:endParaRPr sz="2800" dirty="0"/>
          </a:p>
        </p:txBody>
      </p:sp>
      <p:pic>
        <p:nvPicPr>
          <p:cNvPr id="2246" name="Picture 2245" descr="A circuit board with a keypad and a square screen&#10;&#10;Description automatically generated">
            <a:extLst>
              <a:ext uri="{FF2B5EF4-FFF2-40B4-BE49-F238E27FC236}">
                <a16:creationId xmlns:a16="http://schemas.microsoft.com/office/drawing/2014/main" id="{F54F14F2-D983-E07A-90B4-ED904B03BAC8}"/>
              </a:ext>
            </a:extLst>
          </p:cNvPr>
          <p:cNvPicPr>
            <a:picLocks noChangeAspect="1"/>
          </p:cNvPicPr>
          <p:nvPr/>
        </p:nvPicPr>
        <p:blipFill>
          <a:blip r:embed="rId3"/>
          <a:stretch>
            <a:fillRect/>
          </a:stretch>
        </p:blipFill>
        <p:spPr>
          <a:xfrm>
            <a:off x="2382429" y="6081844"/>
            <a:ext cx="4066470" cy="3708808"/>
          </a:xfrm>
          <a:prstGeom prst="rect">
            <a:avLst/>
          </a:prstGeom>
        </p:spPr>
      </p:pic>
      <p:grpSp>
        <p:nvGrpSpPr>
          <p:cNvPr id="2" name="Google Shape;1312;p36">
            <a:extLst>
              <a:ext uri="{FF2B5EF4-FFF2-40B4-BE49-F238E27FC236}">
                <a16:creationId xmlns:a16="http://schemas.microsoft.com/office/drawing/2014/main" id="{BB87D0C8-0678-7377-B440-D5332D09D294}"/>
              </a:ext>
            </a:extLst>
          </p:cNvPr>
          <p:cNvGrpSpPr/>
          <p:nvPr/>
        </p:nvGrpSpPr>
        <p:grpSpPr>
          <a:xfrm rot="-974363">
            <a:off x="436083" y="7252741"/>
            <a:ext cx="752067" cy="1129228"/>
            <a:chOff x="6630575" y="1482600"/>
            <a:chExt cx="292025" cy="438475"/>
          </a:xfrm>
        </p:grpSpPr>
        <p:sp>
          <p:nvSpPr>
            <p:cNvPr id="5" name="Google Shape;1313;p36">
              <a:extLst>
                <a:ext uri="{FF2B5EF4-FFF2-40B4-BE49-F238E27FC236}">
                  <a16:creationId xmlns:a16="http://schemas.microsoft.com/office/drawing/2014/main" id="{B6EEDAAA-E5D2-1C30-B7BF-AFEA1208C41F}"/>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314;p36">
              <a:extLst>
                <a:ext uri="{FF2B5EF4-FFF2-40B4-BE49-F238E27FC236}">
                  <a16:creationId xmlns:a16="http://schemas.microsoft.com/office/drawing/2014/main" id="{3B4AA439-A316-F731-295C-BA45A225BABF}"/>
                </a:ext>
              </a:extLst>
            </p:cNvPr>
            <p:cNvGrpSpPr/>
            <p:nvPr/>
          </p:nvGrpSpPr>
          <p:grpSpPr>
            <a:xfrm>
              <a:off x="6630575" y="1482600"/>
              <a:ext cx="292025" cy="438475"/>
              <a:chOff x="6630575" y="-207050"/>
              <a:chExt cx="292025" cy="438475"/>
            </a:xfrm>
          </p:grpSpPr>
          <p:sp>
            <p:nvSpPr>
              <p:cNvPr id="7" name="Google Shape;1315;p36">
                <a:extLst>
                  <a:ext uri="{FF2B5EF4-FFF2-40B4-BE49-F238E27FC236}">
                    <a16:creationId xmlns:a16="http://schemas.microsoft.com/office/drawing/2014/main" id="{62953B56-B63C-C468-AFD2-972BB9D03B35}"/>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6;p36">
                <a:extLst>
                  <a:ext uri="{FF2B5EF4-FFF2-40B4-BE49-F238E27FC236}">
                    <a16:creationId xmlns:a16="http://schemas.microsoft.com/office/drawing/2014/main" id="{3D935C45-0C23-7622-D293-CC7E40142B4B}"/>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7;p36">
                <a:extLst>
                  <a:ext uri="{FF2B5EF4-FFF2-40B4-BE49-F238E27FC236}">
                    <a16:creationId xmlns:a16="http://schemas.microsoft.com/office/drawing/2014/main" id="{15F233D0-E2EB-605B-84B8-6E2D130BF688}"/>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18;p36">
                <a:extLst>
                  <a:ext uri="{FF2B5EF4-FFF2-40B4-BE49-F238E27FC236}">
                    <a16:creationId xmlns:a16="http://schemas.microsoft.com/office/drawing/2014/main" id="{FA6A4251-2039-A433-6BF0-D8763D77823B}"/>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19;p36">
                <a:extLst>
                  <a:ext uri="{FF2B5EF4-FFF2-40B4-BE49-F238E27FC236}">
                    <a16:creationId xmlns:a16="http://schemas.microsoft.com/office/drawing/2014/main" id="{05106732-3166-6551-D860-BAE686C905DB}"/>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20;p36">
                <a:extLst>
                  <a:ext uri="{FF2B5EF4-FFF2-40B4-BE49-F238E27FC236}">
                    <a16:creationId xmlns:a16="http://schemas.microsoft.com/office/drawing/2014/main" id="{D3B31F50-44B3-B410-3E07-204E3180E97C}"/>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21;p36">
                <a:extLst>
                  <a:ext uri="{FF2B5EF4-FFF2-40B4-BE49-F238E27FC236}">
                    <a16:creationId xmlns:a16="http://schemas.microsoft.com/office/drawing/2014/main" id="{1D6218A9-497A-C157-FDB0-589560CA68EB}"/>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2;p36">
                <a:extLst>
                  <a:ext uri="{FF2B5EF4-FFF2-40B4-BE49-F238E27FC236}">
                    <a16:creationId xmlns:a16="http://schemas.microsoft.com/office/drawing/2014/main" id="{89BE004F-550F-C6B3-FE42-F87648B88288}"/>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3;p36">
                <a:extLst>
                  <a:ext uri="{FF2B5EF4-FFF2-40B4-BE49-F238E27FC236}">
                    <a16:creationId xmlns:a16="http://schemas.microsoft.com/office/drawing/2014/main" id="{65FF625F-8CEE-BF47-98D9-66ACA6DDF487}"/>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4;p36">
                <a:extLst>
                  <a:ext uri="{FF2B5EF4-FFF2-40B4-BE49-F238E27FC236}">
                    <a16:creationId xmlns:a16="http://schemas.microsoft.com/office/drawing/2014/main" id="{33545182-028D-D950-9B07-883CBE0490B9}"/>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25;p36">
                <a:extLst>
                  <a:ext uri="{FF2B5EF4-FFF2-40B4-BE49-F238E27FC236}">
                    <a16:creationId xmlns:a16="http://schemas.microsoft.com/office/drawing/2014/main" id="{87636A77-2D36-2E98-6A3E-DC2403046200}"/>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26;p36">
                <a:extLst>
                  <a:ext uri="{FF2B5EF4-FFF2-40B4-BE49-F238E27FC236}">
                    <a16:creationId xmlns:a16="http://schemas.microsoft.com/office/drawing/2014/main" id="{D313BDF3-0EEF-071C-0809-509B2B32564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27;p36">
                <a:extLst>
                  <a:ext uri="{FF2B5EF4-FFF2-40B4-BE49-F238E27FC236}">
                    <a16:creationId xmlns:a16="http://schemas.microsoft.com/office/drawing/2014/main" id="{49A4B9F7-2C88-86F6-E7B6-CE7BCE1523F6}"/>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28;p36">
                <a:extLst>
                  <a:ext uri="{FF2B5EF4-FFF2-40B4-BE49-F238E27FC236}">
                    <a16:creationId xmlns:a16="http://schemas.microsoft.com/office/drawing/2014/main" id="{AF23D339-6A9C-4797-300E-28D3A80FC8E2}"/>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29;p36">
                <a:extLst>
                  <a:ext uri="{FF2B5EF4-FFF2-40B4-BE49-F238E27FC236}">
                    <a16:creationId xmlns:a16="http://schemas.microsoft.com/office/drawing/2014/main" id="{44356464-ACD0-140C-4B73-9F632D4B98D8}"/>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30;p36">
                <a:extLst>
                  <a:ext uri="{FF2B5EF4-FFF2-40B4-BE49-F238E27FC236}">
                    <a16:creationId xmlns:a16="http://schemas.microsoft.com/office/drawing/2014/main" id="{BD61FD4F-B615-8806-EFB6-81EDB2514A70}"/>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31;p36">
                <a:extLst>
                  <a:ext uri="{FF2B5EF4-FFF2-40B4-BE49-F238E27FC236}">
                    <a16:creationId xmlns:a16="http://schemas.microsoft.com/office/drawing/2014/main" id="{EBF2203E-E41F-BF8B-CDA2-DFE28996D36F}"/>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32;p36">
                <a:extLst>
                  <a:ext uri="{FF2B5EF4-FFF2-40B4-BE49-F238E27FC236}">
                    <a16:creationId xmlns:a16="http://schemas.microsoft.com/office/drawing/2014/main" id="{B39ECACC-E0F8-8303-9872-37FEA60A2186}"/>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33;p36">
                <a:extLst>
                  <a:ext uri="{FF2B5EF4-FFF2-40B4-BE49-F238E27FC236}">
                    <a16:creationId xmlns:a16="http://schemas.microsoft.com/office/drawing/2014/main" id="{947F093B-1A57-B3F5-B373-D76B8BEA8AB8}"/>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 name="Google Shape;4349;p60">
            <a:extLst>
              <a:ext uri="{FF2B5EF4-FFF2-40B4-BE49-F238E27FC236}">
                <a16:creationId xmlns:a16="http://schemas.microsoft.com/office/drawing/2014/main" id="{9B48A4E6-E5EB-5981-E399-E8C4DF3223D3}"/>
              </a:ext>
            </a:extLst>
          </p:cNvPr>
          <p:cNvGrpSpPr/>
          <p:nvPr/>
        </p:nvGrpSpPr>
        <p:grpSpPr>
          <a:xfrm rot="20760987">
            <a:off x="385941" y="9991333"/>
            <a:ext cx="1689666" cy="1746120"/>
            <a:chOff x="6724338" y="3793613"/>
            <a:chExt cx="909050" cy="957900"/>
          </a:xfrm>
        </p:grpSpPr>
        <p:sp>
          <p:nvSpPr>
            <p:cNvPr id="27" name="Google Shape;4350;p60">
              <a:extLst>
                <a:ext uri="{FF2B5EF4-FFF2-40B4-BE49-F238E27FC236}">
                  <a16:creationId xmlns:a16="http://schemas.microsoft.com/office/drawing/2014/main" id="{A8D5EDFE-35F6-EA7A-6597-24D4646485F4}"/>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4351;p60">
              <a:extLst>
                <a:ext uri="{FF2B5EF4-FFF2-40B4-BE49-F238E27FC236}">
                  <a16:creationId xmlns:a16="http://schemas.microsoft.com/office/drawing/2014/main" id="{DE68407F-725E-6A24-65C5-3562BC46FB74}"/>
                </a:ext>
              </a:extLst>
            </p:cNvPr>
            <p:cNvGrpSpPr/>
            <p:nvPr/>
          </p:nvGrpSpPr>
          <p:grpSpPr>
            <a:xfrm>
              <a:off x="6724338" y="3793613"/>
              <a:ext cx="909050" cy="957900"/>
              <a:chOff x="6730150" y="2805850"/>
              <a:chExt cx="909050" cy="957900"/>
            </a:xfrm>
          </p:grpSpPr>
          <p:sp>
            <p:nvSpPr>
              <p:cNvPr id="29" name="Google Shape;4352;p60">
                <a:extLst>
                  <a:ext uri="{FF2B5EF4-FFF2-40B4-BE49-F238E27FC236}">
                    <a16:creationId xmlns:a16="http://schemas.microsoft.com/office/drawing/2014/main" id="{6095BEAF-F1CA-AE68-9D50-F92742BBA1B3}"/>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53;p60">
                <a:extLst>
                  <a:ext uri="{FF2B5EF4-FFF2-40B4-BE49-F238E27FC236}">
                    <a16:creationId xmlns:a16="http://schemas.microsoft.com/office/drawing/2014/main" id="{04D5F956-732B-C46B-7BEA-4A99B95D758E}"/>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54;p60">
                <a:extLst>
                  <a:ext uri="{FF2B5EF4-FFF2-40B4-BE49-F238E27FC236}">
                    <a16:creationId xmlns:a16="http://schemas.microsoft.com/office/drawing/2014/main" id="{D8DE0AEF-05DE-37AD-E0FE-9A400DFE1883}"/>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55;p60">
                <a:extLst>
                  <a:ext uri="{FF2B5EF4-FFF2-40B4-BE49-F238E27FC236}">
                    <a16:creationId xmlns:a16="http://schemas.microsoft.com/office/drawing/2014/main" id="{D1F2BCE1-4A89-D724-4C61-C3924CFF8724}"/>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56;p60">
                <a:extLst>
                  <a:ext uri="{FF2B5EF4-FFF2-40B4-BE49-F238E27FC236}">
                    <a16:creationId xmlns:a16="http://schemas.microsoft.com/office/drawing/2014/main" id="{B354587C-E669-FFE1-6B26-728CDD1251A8}"/>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57;p60">
                <a:extLst>
                  <a:ext uri="{FF2B5EF4-FFF2-40B4-BE49-F238E27FC236}">
                    <a16:creationId xmlns:a16="http://schemas.microsoft.com/office/drawing/2014/main" id="{307F348C-DD34-1276-A366-E7AA12C6EA9F}"/>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58;p60">
                <a:extLst>
                  <a:ext uri="{FF2B5EF4-FFF2-40B4-BE49-F238E27FC236}">
                    <a16:creationId xmlns:a16="http://schemas.microsoft.com/office/drawing/2014/main" id="{E9E97BA3-A9F0-1755-74E8-ACC92FE2E3AC}"/>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59;p60">
                <a:extLst>
                  <a:ext uri="{FF2B5EF4-FFF2-40B4-BE49-F238E27FC236}">
                    <a16:creationId xmlns:a16="http://schemas.microsoft.com/office/drawing/2014/main" id="{0C42935E-C411-4D89-AA22-1FD23677100B}"/>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60;p60">
                <a:extLst>
                  <a:ext uri="{FF2B5EF4-FFF2-40B4-BE49-F238E27FC236}">
                    <a16:creationId xmlns:a16="http://schemas.microsoft.com/office/drawing/2014/main" id="{8F19E5FD-78B4-A40D-A37B-04DE866CE43E}"/>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61;p60">
                <a:extLst>
                  <a:ext uri="{FF2B5EF4-FFF2-40B4-BE49-F238E27FC236}">
                    <a16:creationId xmlns:a16="http://schemas.microsoft.com/office/drawing/2014/main" id="{62ACAFC7-0755-FF93-B027-6BBA6BB0D322}"/>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62;p60">
                <a:extLst>
                  <a:ext uri="{FF2B5EF4-FFF2-40B4-BE49-F238E27FC236}">
                    <a16:creationId xmlns:a16="http://schemas.microsoft.com/office/drawing/2014/main" id="{5D411E7D-BEF4-F626-0181-5AE0BBDB3E0A}"/>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363;p60">
                <a:extLst>
                  <a:ext uri="{FF2B5EF4-FFF2-40B4-BE49-F238E27FC236}">
                    <a16:creationId xmlns:a16="http://schemas.microsoft.com/office/drawing/2014/main" id="{27C1FE7A-3014-9D88-3B8B-B7CFDDA2D2AD}"/>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364;p60">
                <a:extLst>
                  <a:ext uri="{FF2B5EF4-FFF2-40B4-BE49-F238E27FC236}">
                    <a16:creationId xmlns:a16="http://schemas.microsoft.com/office/drawing/2014/main" id="{ACFACB42-3875-F81E-DB0A-4655AB651C62}"/>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365;p60">
                <a:extLst>
                  <a:ext uri="{FF2B5EF4-FFF2-40B4-BE49-F238E27FC236}">
                    <a16:creationId xmlns:a16="http://schemas.microsoft.com/office/drawing/2014/main" id="{BC0AC8A3-46BB-33E2-DA1D-048B673F7623}"/>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66;p60">
                <a:extLst>
                  <a:ext uri="{FF2B5EF4-FFF2-40B4-BE49-F238E27FC236}">
                    <a16:creationId xmlns:a16="http://schemas.microsoft.com/office/drawing/2014/main" id="{462F979C-4788-A329-350B-C86C493CB7A9}"/>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67;p60">
                <a:extLst>
                  <a:ext uri="{FF2B5EF4-FFF2-40B4-BE49-F238E27FC236}">
                    <a16:creationId xmlns:a16="http://schemas.microsoft.com/office/drawing/2014/main" id="{4D5EF71C-B704-D440-D295-AC31DC5F5D73}"/>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68;p60">
                <a:extLst>
                  <a:ext uri="{FF2B5EF4-FFF2-40B4-BE49-F238E27FC236}">
                    <a16:creationId xmlns:a16="http://schemas.microsoft.com/office/drawing/2014/main" id="{600DA456-9565-23FC-D022-0ECCECF71960}"/>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69;p60">
                <a:extLst>
                  <a:ext uri="{FF2B5EF4-FFF2-40B4-BE49-F238E27FC236}">
                    <a16:creationId xmlns:a16="http://schemas.microsoft.com/office/drawing/2014/main" id="{27FF5F9A-79B6-1363-EDAD-F46380B9A7BD}"/>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70;p60">
                <a:extLst>
                  <a:ext uri="{FF2B5EF4-FFF2-40B4-BE49-F238E27FC236}">
                    <a16:creationId xmlns:a16="http://schemas.microsoft.com/office/drawing/2014/main" id="{9287CD82-05F9-A6C7-52D7-FA666DB8F729}"/>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71;p60">
                <a:extLst>
                  <a:ext uri="{FF2B5EF4-FFF2-40B4-BE49-F238E27FC236}">
                    <a16:creationId xmlns:a16="http://schemas.microsoft.com/office/drawing/2014/main" id="{B7CFEA0A-2563-00CD-DF27-75D1BF794B24}"/>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72;p60">
                <a:extLst>
                  <a:ext uri="{FF2B5EF4-FFF2-40B4-BE49-F238E27FC236}">
                    <a16:creationId xmlns:a16="http://schemas.microsoft.com/office/drawing/2014/main" id="{01C49112-6084-7893-1A32-FCC451FB5E6D}"/>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73;p60">
                <a:extLst>
                  <a:ext uri="{FF2B5EF4-FFF2-40B4-BE49-F238E27FC236}">
                    <a16:creationId xmlns:a16="http://schemas.microsoft.com/office/drawing/2014/main" id="{1DBB5D2F-0E9B-CBCD-223F-A2FC8C216223}"/>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74;p60">
                <a:extLst>
                  <a:ext uri="{FF2B5EF4-FFF2-40B4-BE49-F238E27FC236}">
                    <a16:creationId xmlns:a16="http://schemas.microsoft.com/office/drawing/2014/main" id="{17FC1AE6-C0BB-93F1-6216-CFE486CB6DD1}"/>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75;p60">
                <a:extLst>
                  <a:ext uri="{FF2B5EF4-FFF2-40B4-BE49-F238E27FC236}">
                    <a16:creationId xmlns:a16="http://schemas.microsoft.com/office/drawing/2014/main" id="{7F01FFAD-A8C5-C913-5DDF-008C5CDFD70E}"/>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76;p60">
                <a:extLst>
                  <a:ext uri="{FF2B5EF4-FFF2-40B4-BE49-F238E27FC236}">
                    <a16:creationId xmlns:a16="http://schemas.microsoft.com/office/drawing/2014/main" id="{EAC7FCD7-6A5E-C380-EDFC-494B8230B786}"/>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77;p60">
                <a:extLst>
                  <a:ext uri="{FF2B5EF4-FFF2-40B4-BE49-F238E27FC236}">
                    <a16:creationId xmlns:a16="http://schemas.microsoft.com/office/drawing/2014/main" id="{274F6F0F-FCAD-3667-3D52-FDA043C30724}"/>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78;p60">
                <a:extLst>
                  <a:ext uri="{FF2B5EF4-FFF2-40B4-BE49-F238E27FC236}">
                    <a16:creationId xmlns:a16="http://schemas.microsoft.com/office/drawing/2014/main" id="{53422F7D-91B7-88B0-3A76-4F6A79C90E7F}"/>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79;p60">
                <a:extLst>
                  <a:ext uri="{FF2B5EF4-FFF2-40B4-BE49-F238E27FC236}">
                    <a16:creationId xmlns:a16="http://schemas.microsoft.com/office/drawing/2014/main" id="{C143CF74-25DE-1773-AEFC-F4FF59EB7A16}"/>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380;p60">
                <a:extLst>
                  <a:ext uri="{FF2B5EF4-FFF2-40B4-BE49-F238E27FC236}">
                    <a16:creationId xmlns:a16="http://schemas.microsoft.com/office/drawing/2014/main" id="{81CEF1EA-7ECE-68AC-713A-6B1D403611D5}"/>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81;p60">
                <a:extLst>
                  <a:ext uri="{FF2B5EF4-FFF2-40B4-BE49-F238E27FC236}">
                    <a16:creationId xmlns:a16="http://schemas.microsoft.com/office/drawing/2014/main" id="{4F1F24BB-F9EC-F187-8F36-C2096E384729}"/>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82;p60">
                <a:extLst>
                  <a:ext uri="{FF2B5EF4-FFF2-40B4-BE49-F238E27FC236}">
                    <a16:creationId xmlns:a16="http://schemas.microsoft.com/office/drawing/2014/main" id="{8C7A854B-5630-3835-FE1E-9EF9B8B622FB}"/>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83;p60">
                <a:extLst>
                  <a:ext uri="{FF2B5EF4-FFF2-40B4-BE49-F238E27FC236}">
                    <a16:creationId xmlns:a16="http://schemas.microsoft.com/office/drawing/2014/main" id="{F234AF4F-D43A-AF92-345F-865536078E58}"/>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84;p60">
                <a:extLst>
                  <a:ext uri="{FF2B5EF4-FFF2-40B4-BE49-F238E27FC236}">
                    <a16:creationId xmlns:a16="http://schemas.microsoft.com/office/drawing/2014/main" id="{F5D13006-DE57-716D-3190-033801D9F313}"/>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85;p60">
                <a:extLst>
                  <a:ext uri="{FF2B5EF4-FFF2-40B4-BE49-F238E27FC236}">
                    <a16:creationId xmlns:a16="http://schemas.microsoft.com/office/drawing/2014/main" id="{38B829F9-711B-7755-20BC-A0393A694595}"/>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86;p60">
                <a:extLst>
                  <a:ext uri="{FF2B5EF4-FFF2-40B4-BE49-F238E27FC236}">
                    <a16:creationId xmlns:a16="http://schemas.microsoft.com/office/drawing/2014/main" id="{420F3F30-477F-3B3D-CAB5-90793EE29E90}"/>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0" name="Google Shape;1357;p37">
            <a:extLst>
              <a:ext uri="{FF2B5EF4-FFF2-40B4-BE49-F238E27FC236}">
                <a16:creationId xmlns:a16="http://schemas.microsoft.com/office/drawing/2014/main" id="{0E3B0260-D007-53F9-3AA4-254DB3328B5F}"/>
              </a:ext>
            </a:extLst>
          </p:cNvPr>
          <p:cNvGrpSpPr/>
          <p:nvPr/>
        </p:nvGrpSpPr>
        <p:grpSpPr>
          <a:xfrm rot="550710">
            <a:off x="7218094" y="7071519"/>
            <a:ext cx="1599617" cy="1935136"/>
            <a:chOff x="3922200" y="2432125"/>
            <a:chExt cx="534925" cy="647125"/>
          </a:xfrm>
        </p:grpSpPr>
        <p:sp>
          <p:nvSpPr>
            <p:cNvPr id="2241" name="Google Shape;1358;p37">
              <a:extLst>
                <a:ext uri="{FF2B5EF4-FFF2-40B4-BE49-F238E27FC236}">
                  <a16:creationId xmlns:a16="http://schemas.microsoft.com/office/drawing/2014/main" id="{7972462F-14BD-5A9B-4AE2-5C2C3A2AE61D}"/>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2" name="Google Shape;1359;p37">
              <a:extLst>
                <a:ext uri="{FF2B5EF4-FFF2-40B4-BE49-F238E27FC236}">
                  <a16:creationId xmlns:a16="http://schemas.microsoft.com/office/drawing/2014/main" id="{B7C1404A-D88D-89A8-132B-F8644C9BABA1}"/>
                </a:ext>
              </a:extLst>
            </p:cNvPr>
            <p:cNvGrpSpPr/>
            <p:nvPr/>
          </p:nvGrpSpPr>
          <p:grpSpPr>
            <a:xfrm>
              <a:off x="3922500" y="2432125"/>
              <a:ext cx="534625" cy="647125"/>
              <a:chOff x="3922500" y="1079725"/>
              <a:chExt cx="534625" cy="647125"/>
            </a:xfrm>
          </p:grpSpPr>
          <p:sp>
            <p:nvSpPr>
              <p:cNvPr id="2243" name="Google Shape;1360;p37">
                <a:extLst>
                  <a:ext uri="{FF2B5EF4-FFF2-40B4-BE49-F238E27FC236}">
                    <a16:creationId xmlns:a16="http://schemas.microsoft.com/office/drawing/2014/main" id="{F61DA8FD-5AAE-9BAA-BB04-ACF59201DBD5}"/>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1361;p37">
                <a:extLst>
                  <a:ext uri="{FF2B5EF4-FFF2-40B4-BE49-F238E27FC236}">
                    <a16:creationId xmlns:a16="http://schemas.microsoft.com/office/drawing/2014/main" id="{4CFB8575-274F-35DA-5888-6E71AE265DBF}"/>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1362;p37">
                <a:extLst>
                  <a:ext uri="{FF2B5EF4-FFF2-40B4-BE49-F238E27FC236}">
                    <a16:creationId xmlns:a16="http://schemas.microsoft.com/office/drawing/2014/main" id="{5E997E45-93B8-1345-3A27-946DC9010F3F}"/>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1363;p37">
                <a:extLst>
                  <a:ext uri="{FF2B5EF4-FFF2-40B4-BE49-F238E27FC236}">
                    <a16:creationId xmlns:a16="http://schemas.microsoft.com/office/drawing/2014/main" id="{1B5AA107-EC3B-0CEA-6C51-FC32554D14F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1364;p37">
                <a:extLst>
                  <a:ext uri="{FF2B5EF4-FFF2-40B4-BE49-F238E27FC236}">
                    <a16:creationId xmlns:a16="http://schemas.microsoft.com/office/drawing/2014/main" id="{2F9E93B2-B9F4-9ADC-1DF2-914D671F38E0}"/>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1365;p37">
                <a:extLst>
                  <a:ext uri="{FF2B5EF4-FFF2-40B4-BE49-F238E27FC236}">
                    <a16:creationId xmlns:a16="http://schemas.microsoft.com/office/drawing/2014/main" id="{21524F23-7FBD-6732-7F30-80718BE007F1}"/>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1366;p37">
                <a:extLst>
                  <a:ext uri="{FF2B5EF4-FFF2-40B4-BE49-F238E27FC236}">
                    <a16:creationId xmlns:a16="http://schemas.microsoft.com/office/drawing/2014/main" id="{0FC9BFC6-6765-883E-A0F0-065BB5730A93}"/>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1367;p37">
                <a:extLst>
                  <a:ext uri="{FF2B5EF4-FFF2-40B4-BE49-F238E27FC236}">
                    <a16:creationId xmlns:a16="http://schemas.microsoft.com/office/drawing/2014/main" id="{9451479B-CC69-DC09-19D9-64A0AED1F6F7}"/>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1368;p37">
                <a:extLst>
                  <a:ext uri="{FF2B5EF4-FFF2-40B4-BE49-F238E27FC236}">
                    <a16:creationId xmlns:a16="http://schemas.microsoft.com/office/drawing/2014/main" id="{A82BD160-897C-DD82-B767-91B816CD755F}"/>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1369;p37">
                <a:extLst>
                  <a:ext uri="{FF2B5EF4-FFF2-40B4-BE49-F238E27FC236}">
                    <a16:creationId xmlns:a16="http://schemas.microsoft.com/office/drawing/2014/main" id="{153CC9CF-211C-0767-1C13-284542CBC8BF}"/>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1370;p37">
                <a:extLst>
                  <a:ext uri="{FF2B5EF4-FFF2-40B4-BE49-F238E27FC236}">
                    <a16:creationId xmlns:a16="http://schemas.microsoft.com/office/drawing/2014/main" id="{3BFD9B5B-74E2-4A8C-1249-1A15801E1ED6}"/>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1371;p37">
                <a:extLst>
                  <a:ext uri="{FF2B5EF4-FFF2-40B4-BE49-F238E27FC236}">
                    <a16:creationId xmlns:a16="http://schemas.microsoft.com/office/drawing/2014/main" id="{F0518CB8-6868-88E6-A83F-CCAAB05B37F8}"/>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1372;p37">
                <a:extLst>
                  <a:ext uri="{FF2B5EF4-FFF2-40B4-BE49-F238E27FC236}">
                    <a16:creationId xmlns:a16="http://schemas.microsoft.com/office/drawing/2014/main" id="{F2928696-6056-6113-FBE5-CB348AEABA62}"/>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1373;p37">
                <a:extLst>
                  <a:ext uri="{FF2B5EF4-FFF2-40B4-BE49-F238E27FC236}">
                    <a16:creationId xmlns:a16="http://schemas.microsoft.com/office/drawing/2014/main" id="{521C3A14-64B7-5DAB-1ED4-B93079D97E34}"/>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1374;p37">
                <a:extLst>
                  <a:ext uri="{FF2B5EF4-FFF2-40B4-BE49-F238E27FC236}">
                    <a16:creationId xmlns:a16="http://schemas.microsoft.com/office/drawing/2014/main" id="{AED92775-71A7-6683-07EF-0EE31846B4F0}"/>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1375;p37">
                <a:extLst>
                  <a:ext uri="{FF2B5EF4-FFF2-40B4-BE49-F238E27FC236}">
                    <a16:creationId xmlns:a16="http://schemas.microsoft.com/office/drawing/2014/main" id="{EAD1678E-E36D-25CA-DBC0-9CF9EDFDBC16}"/>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1376;p37">
                <a:extLst>
                  <a:ext uri="{FF2B5EF4-FFF2-40B4-BE49-F238E27FC236}">
                    <a16:creationId xmlns:a16="http://schemas.microsoft.com/office/drawing/2014/main" id="{E349E912-4C54-BDDD-00D2-15425199BE37}"/>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1377;p37">
                <a:extLst>
                  <a:ext uri="{FF2B5EF4-FFF2-40B4-BE49-F238E27FC236}">
                    <a16:creationId xmlns:a16="http://schemas.microsoft.com/office/drawing/2014/main" id="{02754A27-C530-47CF-225A-EC7208E3733A}"/>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1378;p37">
                <a:extLst>
                  <a:ext uri="{FF2B5EF4-FFF2-40B4-BE49-F238E27FC236}">
                    <a16:creationId xmlns:a16="http://schemas.microsoft.com/office/drawing/2014/main" id="{6E7A672D-9716-831C-2B86-027AA6656906}"/>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1379;p37">
                <a:extLst>
                  <a:ext uri="{FF2B5EF4-FFF2-40B4-BE49-F238E27FC236}">
                    <a16:creationId xmlns:a16="http://schemas.microsoft.com/office/drawing/2014/main" id="{A765CEB1-0EAA-6C6A-540D-F089D091EE24}"/>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1380;p37">
                <a:extLst>
                  <a:ext uri="{FF2B5EF4-FFF2-40B4-BE49-F238E27FC236}">
                    <a16:creationId xmlns:a16="http://schemas.microsoft.com/office/drawing/2014/main" id="{A6CC59D4-3E08-176D-C1C3-6346FA388B39}"/>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1381;p37">
                <a:extLst>
                  <a:ext uri="{FF2B5EF4-FFF2-40B4-BE49-F238E27FC236}">
                    <a16:creationId xmlns:a16="http://schemas.microsoft.com/office/drawing/2014/main" id="{DB8650E2-6679-9B14-CEE2-10649BDB4D0F}"/>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1382;p37">
                <a:extLst>
                  <a:ext uri="{FF2B5EF4-FFF2-40B4-BE49-F238E27FC236}">
                    <a16:creationId xmlns:a16="http://schemas.microsoft.com/office/drawing/2014/main" id="{F4543432-98AC-7085-62AD-270F01F02F19}"/>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1383;p37">
                <a:extLst>
                  <a:ext uri="{FF2B5EF4-FFF2-40B4-BE49-F238E27FC236}">
                    <a16:creationId xmlns:a16="http://schemas.microsoft.com/office/drawing/2014/main" id="{9A4E3B3E-BE7C-367E-8F8E-FB7B0FFD39D1}"/>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1384;p37">
                <a:extLst>
                  <a:ext uri="{FF2B5EF4-FFF2-40B4-BE49-F238E27FC236}">
                    <a16:creationId xmlns:a16="http://schemas.microsoft.com/office/drawing/2014/main" id="{A774861B-F29C-7646-89B6-9E9B68E8B49C}"/>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1385;p37">
                <a:extLst>
                  <a:ext uri="{FF2B5EF4-FFF2-40B4-BE49-F238E27FC236}">
                    <a16:creationId xmlns:a16="http://schemas.microsoft.com/office/drawing/2014/main" id="{EA64D833-0C0A-D756-59B1-82F03E028DCA}"/>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1386;p37">
                <a:extLst>
                  <a:ext uri="{FF2B5EF4-FFF2-40B4-BE49-F238E27FC236}">
                    <a16:creationId xmlns:a16="http://schemas.microsoft.com/office/drawing/2014/main" id="{0A9BC310-9104-E059-8EAF-398D8ED1D313}"/>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1387;p37">
                <a:extLst>
                  <a:ext uri="{FF2B5EF4-FFF2-40B4-BE49-F238E27FC236}">
                    <a16:creationId xmlns:a16="http://schemas.microsoft.com/office/drawing/2014/main" id="{30886DE2-3C16-BC9D-F98F-58B9D838BF35}"/>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1388;p37">
                <a:extLst>
                  <a:ext uri="{FF2B5EF4-FFF2-40B4-BE49-F238E27FC236}">
                    <a16:creationId xmlns:a16="http://schemas.microsoft.com/office/drawing/2014/main" id="{55E5E75B-5CF5-5E2D-E78C-3FE26AC77BB9}"/>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1389;p37">
                <a:extLst>
                  <a:ext uri="{FF2B5EF4-FFF2-40B4-BE49-F238E27FC236}">
                    <a16:creationId xmlns:a16="http://schemas.microsoft.com/office/drawing/2014/main" id="{EF691DA5-C24E-33D8-C033-C62EC25282D4}"/>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1390;p37">
                <a:extLst>
                  <a:ext uri="{FF2B5EF4-FFF2-40B4-BE49-F238E27FC236}">
                    <a16:creationId xmlns:a16="http://schemas.microsoft.com/office/drawing/2014/main" id="{BF8A3663-88ED-8369-A7A3-FCD9F3379A57}"/>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1391;p37">
                <a:extLst>
                  <a:ext uri="{FF2B5EF4-FFF2-40B4-BE49-F238E27FC236}">
                    <a16:creationId xmlns:a16="http://schemas.microsoft.com/office/drawing/2014/main" id="{583EC61D-DA0E-5C49-04C6-9B05BB5F42E5}"/>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1392;p37">
                <a:extLst>
                  <a:ext uri="{FF2B5EF4-FFF2-40B4-BE49-F238E27FC236}">
                    <a16:creationId xmlns:a16="http://schemas.microsoft.com/office/drawing/2014/main" id="{9D561272-DBAA-2D3E-37F4-F5699C8F25B3}"/>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1393;p37">
                <a:extLst>
                  <a:ext uri="{FF2B5EF4-FFF2-40B4-BE49-F238E27FC236}">
                    <a16:creationId xmlns:a16="http://schemas.microsoft.com/office/drawing/2014/main" id="{583DF169-6675-1259-F7C4-8A2AE5AE95EE}"/>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1394;p37">
                <a:extLst>
                  <a:ext uri="{FF2B5EF4-FFF2-40B4-BE49-F238E27FC236}">
                    <a16:creationId xmlns:a16="http://schemas.microsoft.com/office/drawing/2014/main" id="{2E5C1E9D-676B-65CB-DB30-B7AF0B69B1E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1395;p37">
                <a:extLst>
                  <a:ext uri="{FF2B5EF4-FFF2-40B4-BE49-F238E27FC236}">
                    <a16:creationId xmlns:a16="http://schemas.microsoft.com/office/drawing/2014/main" id="{CBF89DD2-9A4A-A4FD-15D1-422D4D083E69}"/>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1396;p37">
                <a:extLst>
                  <a:ext uri="{FF2B5EF4-FFF2-40B4-BE49-F238E27FC236}">
                    <a16:creationId xmlns:a16="http://schemas.microsoft.com/office/drawing/2014/main" id="{9F9FB97F-5EE7-427B-BCFA-16FCE8A77D57}"/>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1397;p37">
                <a:extLst>
                  <a:ext uri="{FF2B5EF4-FFF2-40B4-BE49-F238E27FC236}">
                    <a16:creationId xmlns:a16="http://schemas.microsoft.com/office/drawing/2014/main" id="{44C48C97-0E9C-9C9C-98D1-16957838CA7D}"/>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1398;p37">
                <a:extLst>
                  <a:ext uri="{FF2B5EF4-FFF2-40B4-BE49-F238E27FC236}">
                    <a16:creationId xmlns:a16="http://schemas.microsoft.com/office/drawing/2014/main" id="{F4ACFB3C-24ED-CBEC-873A-65241AD035FB}"/>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1399;p37">
                <a:extLst>
                  <a:ext uri="{FF2B5EF4-FFF2-40B4-BE49-F238E27FC236}">
                    <a16:creationId xmlns:a16="http://schemas.microsoft.com/office/drawing/2014/main" id="{169C9755-55E7-CDA5-682B-616151086CE0}"/>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1400;p37">
                <a:extLst>
                  <a:ext uri="{FF2B5EF4-FFF2-40B4-BE49-F238E27FC236}">
                    <a16:creationId xmlns:a16="http://schemas.microsoft.com/office/drawing/2014/main" id="{679A0300-2703-7E15-DA94-073328188612}"/>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1401;p37">
                <a:extLst>
                  <a:ext uri="{FF2B5EF4-FFF2-40B4-BE49-F238E27FC236}">
                    <a16:creationId xmlns:a16="http://schemas.microsoft.com/office/drawing/2014/main" id="{4D347D59-FF81-0BD9-BD01-4B67D5C3AAF8}"/>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1402;p37">
                <a:extLst>
                  <a:ext uri="{FF2B5EF4-FFF2-40B4-BE49-F238E27FC236}">
                    <a16:creationId xmlns:a16="http://schemas.microsoft.com/office/drawing/2014/main" id="{12C06ADF-C24D-F29F-CC2C-24AE3C69F655}"/>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1403;p37">
                <a:extLst>
                  <a:ext uri="{FF2B5EF4-FFF2-40B4-BE49-F238E27FC236}">
                    <a16:creationId xmlns:a16="http://schemas.microsoft.com/office/drawing/2014/main" id="{2BC01554-3575-0162-582C-472C3AE556CF}"/>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1404;p37">
                <a:extLst>
                  <a:ext uri="{FF2B5EF4-FFF2-40B4-BE49-F238E27FC236}">
                    <a16:creationId xmlns:a16="http://schemas.microsoft.com/office/drawing/2014/main" id="{B1D43195-9702-BE8B-BB64-E4E68CFBCB01}"/>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1405;p37">
                <a:extLst>
                  <a:ext uri="{FF2B5EF4-FFF2-40B4-BE49-F238E27FC236}">
                    <a16:creationId xmlns:a16="http://schemas.microsoft.com/office/drawing/2014/main" id="{66500908-3451-53C1-75B8-9BEA264F6261}"/>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1406;p37">
                <a:extLst>
                  <a:ext uri="{FF2B5EF4-FFF2-40B4-BE49-F238E27FC236}">
                    <a16:creationId xmlns:a16="http://schemas.microsoft.com/office/drawing/2014/main" id="{38BA33DE-20D1-39DC-95EC-82454AECD783}"/>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1407;p37">
                <a:extLst>
                  <a:ext uri="{FF2B5EF4-FFF2-40B4-BE49-F238E27FC236}">
                    <a16:creationId xmlns:a16="http://schemas.microsoft.com/office/drawing/2014/main" id="{D1539855-7B52-9FE0-D862-172066FAC371}"/>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1408;p37">
                <a:extLst>
                  <a:ext uri="{FF2B5EF4-FFF2-40B4-BE49-F238E27FC236}">
                    <a16:creationId xmlns:a16="http://schemas.microsoft.com/office/drawing/2014/main" id="{E3A28B5B-42F2-C5E8-E59A-600D423DCF26}"/>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1409;p37">
                <a:extLst>
                  <a:ext uri="{FF2B5EF4-FFF2-40B4-BE49-F238E27FC236}">
                    <a16:creationId xmlns:a16="http://schemas.microsoft.com/office/drawing/2014/main" id="{6C274AF0-8282-7D7C-2994-6FCDC5D663E8}"/>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1410;p37">
                <a:extLst>
                  <a:ext uri="{FF2B5EF4-FFF2-40B4-BE49-F238E27FC236}">
                    <a16:creationId xmlns:a16="http://schemas.microsoft.com/office/drawing/2014/main" id="{89554089-FC19-BECC-5803-D0EAC28655C6}"/>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1411;p37">
                <a:extLst>
                  <a:ext uri="{FF2B5EF4-FFF2-40B4-BE49-F238E27FC236}">
                    <a16:creationId xmlns:a16="http://schemas.microsoft.com/office/drawing/2014/main" id="{BCE63985-8602-5E4E-19E1-09C31A6FFBE0}"/>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1412;p37">
                <a:extLst>
                  <a:ext uri="{FF2B5EF4-FFF2-40B4-BE49-F238E27FC236}">
                    <a16:creationId xmlns:a16="http://schemas.microsoft.com/office/drawing/2014/main" id="{BF094125-C097-EC59-CB40-141A54346955}"/>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1413;p37">
                <a:extLst>
                  <a:ext uri="{FF2B5EF4-FFF2-40B4-BE49-F238E27FC236}">
                    <a16:creationId xmlns:a16="http://schemas.microsoft.com/office/drawing/2014/main" id="{8F388E37-7770-FB58-50D5-A5717AA2E30C}"/>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1414;p37">
                <a:extLst>
                  <a:ext uri="{FF2B5EF4-FFF2-40B4-BE49-F238E27FC236}">
                    <a16:creationId xmlns:a16="http://schemas.microsoft.com/office/drawing/2014/main" id="{C6B0E26A-FEA4-D8BF-FB55-42D71369A46A}"/>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1415;p37">
                <a:extLst>
                  <a:ext uri="{FF2B5EF4-FFF2-40B4-BE49-F238E27FC236}">
                    <a16:creationId xmlns:a16="http://schemas.microsoft.com/office/drawing/2014/main" id="{A425A232-5D6B-FDE2-F10C-3DF0EB8BD13D}"/>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1416;p37">
                <a:extLst>
                  <a:ext uri="{FF2B5EF4-FFF2-40B4-BE49-F238E27FC236}">
                    <a16:creationId xmlns:a16="http://schemas.microsoft.com/office/drawing/2014/main" id="{41A8703F-EBA2-78CB-223C-99EFA9672AA7}"/>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1417;p37">
                <a:extLst>
                  <a:ext uri="{FF2B5EF4-FFF2-40B4-BE49-F238E27FC236}">
                    <a16:creationId xmlns:a16="http://schemas.microsoft.com/office/drawing/2014/main" id="{E9519EF5-5D50-9469-08C0-B1EFE1CB26F0}"/>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1418;p37">
                <a:extLst>
                  <a:ext uri="{FF2B5EF4-FFF2-40B4-BE49-F238E27FC236}">
                    <a16:creationId xmlns:a16="http://schemas.microsoft.com/office/drawing/2014/main" id="{5FCA1F8B-E24E-5AA2-F5EF-4DE1D00DD27A}"/>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3" name="Google Shape;894;p34">
            <a:extLst>
              <a:ext uri="{FF2B5EF4-FFF2-40B4-BE49-F238E27FC236}">
                <a16:creationId xmlns:a16="http://schemas.microsoft.com/office/drawing/2014/main" id="{1AC1D353-0648-C7A1-E15A-6C1252449401}"/>
              </a:ext>
            </a:extLst>
          </p:cNvPr>
          <p:cNvGrpSpPr/>
          <p:nvPr/>
        </p:nvGrpSpPr>
        <p:grpSpPr>
          <a:xfrm rot="398693">
            <a:off x="6934507" y="10382246"/>
            <a:ext cx="1245083" cy="1035484"/>
            <a:chOff x="5784050" y="1584700"/>
            <a:chExt cx="294100" cy="234275"/>
          </a:xfrm>
        </p:grpSpPr>
        <p:sp>
          <p:nvSpPr>
            <p:cNvPr id="2368" name="Google Shape;895;p34">
              <a:extLst>
                <a:ext uri="{FF2B5EF4-FFF2-40B4-BE49-F238E27FC236}">
                  <a16:creationId xmlns:a16="http://schemas.microsoft.com/office/drawing/2014/main" id="{EC0867A4-2782-1412-E936-E218C4874D7A}"/>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0" name="Google Shape;896;p34">
              <a:extLst>
                <a:ext uri="{FF2B5EF4-FFF2-40B4-BE49-F238E27FC236}">
                  <a16:creationId xmlns:a16="http://schemas.microsoft.com/office/drawing/2014/main" id="{4986723E-BD9E-8F31-B0DE-EEDFEAEB4F94}"/>
                </a:ext>
              </a:extLst>
            </p:cNvPr>
            <p:cNvGrpSpPr/>
            <p:nvPr/>
          </p:nvGrpSpPr>
          <p:grpSpPr>
            <a:xfrm>
              <a:off x="5784050" y="1584700"/>
              <a:ext cx="294100" cy="234275"/>
              <a:chOff x="5784050" y="-104950"/>
              <a:chExt cx="294100" cy="234275"/>
            </a:xfrm>
          </p:grpSpPr>
          <p:sp>
            <p:nvSpPr>
              <p:cNvPr id="2371" name="Google Shape;897;p34">
                <a:extLst>
                  <a:ext uri="{FF2B5EF4-FFF2-40B4-BE49-F238E27FC236}">
                    <a16:creationId xmlns:a16="http://schemas.microsoft.com/office/drawing/2014/main" id="{FEDE75C4-B154-0EFD-F97A-3B220DA59E0C}"/>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898;p34">
                <a:extLst>
                  <a:ext uri="{FF2B5EF4-FFF2-40B4-BE49-F238E27FC236}">
                    <a16:creationId xmlns:a16="http://schemas.microsoft.com/office/drawing/2014/main" id="{DCBE86D9-980E-B381-8ED3-2E863F009DE4}"/>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899;p34">
                <a:extLst>
                  <a:ext uri="{FF2B5EF4-FFF2-40B4-BE49-F238E27FC236}">
                    <a16:creationId xmlns:a16="http://schemas.microsoft.com/office/drawing/2014/main" id="{C8A8CFF9-B95E-2ADD-6BF1-E3004F5D5CED}"/>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900;p34">
                <a:extLst>
                  <a:ext uri="{FF2B5EF4-FFF2-40B4-BE49-F238E27FC236}">
                    <a16:creationId xmlns:a16="http://schemas.microsoft.com/office/drawing/2014/main" id="{AB10A42B-9ED5-BB36-3C05-E5ABAEC41293}"/>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901;p34">
                <a:extLst>
                  <a:ext uri="{FF2B5EF4-FFF2-40B4-BE49-F238E27FC236}">
                    <a16:creationId xmlns:a16="http://schemas.microsoft.com/office/drawing/2014/main" id="{0C13D1A4-6BF3-5089-DCCE-6044FA7D48F9}"/>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902;p34">
                <a:extLst>
                  <a:ext uri="{FF2B5EF4-FFF2-40B4-BE49-F238E27FC236}">
                    <a16:creationId xmlns:a16="http://schemas.microsoft.com/office/drawing/2014/main" id="{1A4B6AF4-E0FF-0B3D-16ED-2A59DAF5AA89}"/>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369" name="Picture 2368">
            <a:extLst>
              <a:ext uri="{FF2B5EF4-FFF2-40B4-BE49-F238E27FC236}">
                <a16:creationId xmlns:a16="http://schemas.microsoft.com/office/drawing/2014/main" id="{2F51151C-815F-B997-B449-7FE10CC487D6}"/>
              </a:ext>
            </a:extLst>
          </p:cNvPr>
          <p:cNvPicPr>
            <a:picLocks noChangeAspect="1"/>
          </p:cNvPicPr>
          <p:nvPr/>
        </p:nvPicPr>
        <p:blipFill rotWithShape="1">
          <a:blip r:embed="rId4"/>
          <a:srcRect r="13330"/>
          <a:stretch/>
        </p:blipFill>
        <p:spPr>
          <a:xfrm>
            <a:off x="681261" y="1285139"/>
            <a:ext cx="2377551" cy="2076879"/>
          </a:xfrm>
          <a:prstGeom prst="rect">
            <a:avLst/>
          </a:prstGeom>
        </p:spPr>
      </p:pic>
      <p:pic>
        <p:nvPicPr>
          <p:cNvPr id="2378" name="Picture 2377">
            <a:extLst>
              <a:ext uri="{FF2B5EF4-FFF2-40B4-BE49-F238E27FC236}">
                <a16:creationId xmlns:a16="http://schemas.microsoft.com/office/drawing/2014/main" id="{9B01AD85-C0B0-A111-8D58-E11A1F69F2B3}"/>
              </a:ext>
            </a:extLst>
          </p:cNvPr>
          <p:cNvPicPr>
            <a:picLocks noChangeAspect="1"/>
          </p:cNvPicPr>
          <p:nvPr/>
        </p:nvPicPr>
        <p:blipFill rotWithShape="1">
          <a:blip r:embed="rId5"/>
          <a:srcRect r="18101"/>
          <a:stretch/>
        </p:blipFill>
        <p:spPr>
          <a:xfrm>
            <a:off x="3267757" y="1007575"/>
            <a:ext cx="2216965" cy="2835751"/>
          </a:xfrm>
          <a:prstGeom prst="rect">
            <a:avLst/>
          </a:prstGeom>
        </p:spPr>
      </p:pic>
      <p:pic>
        <p:nvPicPr>
          <p:cNvPr id="2379" name="Picture 2378">
            <a:extLst>
              <a:ext uri="{FF2B5EF4-FFF2-40B4-BE49-F238E27FC236}">
                <a16:creationId xmlns:a16="http://schemas.microsoft.com/office/drawing/2014/main" id="{ED03B1B8-AA46-B427-4D61-457DD32F62FA}"/>
              </a:ext>
            </a:extLst>
          </p:cNvPr>
          <p:cNvPicPr>
            <a:picLocks noChangeAspect="1"/>
          </p:cNvPicPr>
          <p:nvPr/>
        </p:nvPicPr>
        <p:blipFill rotWithShape="1">
          <a:blip r:embed="rId6"/>
          <a:srcRect r="62178"/>
          <a:stretch/>
        </p:blipFill>
        <p:spPr>
          <a:xfrm>
            <a:off x="5832618" y="1258794"/>
            <a:ext cx="2327800" cy="2264040"/>
          </a:xfrm>
          <a:prstGeom prst="rect">
            <a:avLst/>
          </a:prstGeom>
        </p:spPr>
      </p:pic>
      <p:pic>
        <p:nvPicPr>
          <p:cNvPr id="2380" name="Picture 2379" descr="A circuit board with wires&#10;&#10;Description automatically generated">
            <a:extLst>
              <a:ext uri="{FF2B5EF4-FFF2-40B4-BE49-F238E27FC236}">
                <a16:creationId xmlns:a16="http://schemas.microsoft.com/office/drawing/2014/main" id="{123F7E3B-73BE-BEB0-5FF9-A75FC054230C}"/>
              </a:ext>
            </a:extLst>
          </p:cNvPr>
          <p:cNvPicPr>
            <a:picLocks noChangeAspect="1"/>
          </p:cNvPicPr>
          <p:nvPr/>
        </p:nvPicPr>
        <p:blipFill>
          <a:blip r:embed="rId7"/>
          <a:stretch>
            <a:fillRect/>
          </a:stretch>
        </p:blipFill>
        <p:spPr>
          <a:xfrm>
            <a:off x="1403485" y="-3754592"/>
            <a:ext cx="6315956" cy="3581900"/>
          </a:xfrm>
          <a:prstGeom prst="rect">
            <a:avLst/>
          </a:prstGeom>
        </p:spPr>
      </p:pic>
      <p:sp>
        <p:nvSpPr>
          <p:cNvPr id="2381" name="Google Shape;3550;p55">
            <a:extLst>
              <a:ext uri="{FF2B5EF4-FFF2-40B4-BE49-F238E27FC236}">
                <a16:creationId xmlns:a16="http://schemas.microsoft.com/office/drawing/2014/main" id="{D8E2721B-6AA0-E151-1CA0-7E91068C9917}"/>
              </a:ext>
            </a:extLst>
          </p:cNvPr>
          <p:cNvSpPr/>
          <p:nvPr/>
        </p:nvSpPr>
        <p:spPr>
          <a:xfrm>
            <a:off x="-3612751" y="1807808"/>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3551;p55">
            <a:extLst>
              <a:ext uri="{FF2B5EF4-FFF2-40B4-BE49-F238E27FC236}">
                <a16:creationId xmlns:a16="http://schemas.microsoft.com/office/drawing/2014/main" id="{1F92D6F8-3C2A-2769-6B13-48C472B8257A}"/>
              </a:ext>
            </a:extLst>
          </p:cNvPr>
          <p:cNvSpPr/>
          <p:nvPr/>
        </p:nvSpPr>
        <p:spPr>
          <a:xfrm>
            <a:off x="3456013" y="5395189"/>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3552;p55">
            <a:extLst>
              <a:ext uri="{FF2B5EF4-FFF2-40B4-BE49-F238E27FC236}">
                <a16:creationId xmlns:a16="http://schemas.microsoft.com/office/drawing/2014/main" id="{99F8FDF9-D960-4C0D-715C-0D8003B6E817}"/>
              </a:ext>
            </a:extLst>
          </p:cNvPr>
          <p:cNvSpPr/>
          <p:nvPr/>
        </p:nvSpPr>
        <p:spPr>
          <a:xfrm>
            <a:off x="9793990" y="1899776"/>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3553;p55">
            <a:extLst>
              <a:ext uri="{FF2B5EF4-FFF2-40B4-BE49-F238E27FC236}">
                <a16:creationId xmlns:a16="http://schemas.microsoft.com/office/drawing/2014/main" id="{F165FFEA-BB45-C4D3-9419-894174C191E3}"/>
              </a:ext>
            </a:extLst>
          </p:cNvPr>
          <p:cNvSpPr/>
          <p:nvPr/>
        </p:nvSpPr>
        <p:spPr>
          <a:xfrm>
            <a:off x="-3612751" y="3208745"/>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3554;p55">
            <a:extLst>
              <a:ext uri="{FF2B5EF4-FFF2-40B4-BE49-F238E27FC236}">
                <a16:creationId xmlns:a16="http://schemas.microsoft.com/office/drawing/2014/main" id="{B2739C22-4D0B-597C-4E41-C69279CC8796}"/>
              </a:ext>
            </a:extLst>
          </p:cNvPr>
          <p:cNvSpPr/>
          <p:nvPr/>
        </p:nvSpPr>
        <p:spPr>
          <a:xfrm>
            <a:off x="3456013" y="6796126"/>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3555;p55">
            <a:extLst>
              <a:ext uri="{FF2B5EF4-FFF2-40B4-BE49-F238E27FC236}">
                <a16:creationId xmlns:a16="http://schemas.microsoft.com/office/drawing/2014/main" id="{AC910011-24E2-9E1B-CD67-80E79B9D7623}"/>
              </a:ext>
            </a:extLst>
          </p:cNvPr>
          <p:cNvSpPr/>
          <p:nvPr/>
        </p:nvSpPr>
        <p:spPr>
          <a:xfrm>
            <a:off x="9793990" y="3300713"/>
            <a:ext cx="2615400" cy="1272600"/>
          </a:xfrm>
          <a:prstGeom prst="roundRect">
            <a:avLst>
              <a:gd name="adj" fmla="val 86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3579;p55">
            <a:extLst>
              <a:ext uri="{FF2B5EF4-FFF2-40B4-BE49-F238E27FC236}">
                <a16:creationId xmlns:a16="http://schemas.microsoft.com/office/drawing/2014/main" id="{B920D427-66B2-3071-1BB1-AD70DCC52F99}"/>
              </a:ext>
            </a:extLst>
          </p:cNvPr>
          <p:cNvSpPr txBox="1">
            <a:spLocks/>
          </p:cNvSpPr>
          <p:nvPr/>
        </p:nvSpPr>
        <p:spPr>
          <a:xfrm>
            <a:off x="-3366856" y="2167739"/>
            <a:ext cx="200250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1. Arduino </a:t>
            </a:r>
          </a:p>
        </p:txBody>
      </p:sp>
      <p:sp>
        <p:nvSpPr>
          <p:cNvPr id="2388" name="Google Shape;3581;p55">
            <a:extLst>
              <a:ext uri="{FF2B5EF4-FFF2-40B4-BE49-F238E27FC236}">
                <a16:creationId xmlns:a16="http://schemas.microsoft.com/office/drawing/2014/main" id="{D88B6F49-97EE-C873-BF2B-2BB0680E83E7}"/>
              </a:ext>
            </a:extLst>
          </p:cNvPr>
          <p:cNvSpPr txBox="1">
            <a:spLocks/>
          </p:cNvSpPr>
          <p:nvPr/>
        </p:nvSpPr>
        <p:spPr>
          <a:xfrm>
            <a:off x="9800972" y="2116682"/>
            <a:ext cx="2966379" cy="81374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t>3. </a:t>
            </a:r>
            <a:r>
              <a:rPr lang="en-US" sz="2000" dirty="0" err="1"/>
              <a:t>Andriod</a:t>
            </a:r>
            <a:r>
              <a:rPr lang="en-US" sz="2000" dirty="0"/>
              <a:t> studio</a:t>
            </a:r>
          </a:p>
        </p:txBody>
      </p:sp>
      <p:sp>
        <p:nvSpPr>
          <p:cNvPr id="2389" name="Google Shape;3583;p55">
            <a:extLst>
              <a:ext uri="{FF2B5EF4-FFF2-40B4-BE49-F238E27FC236}">
                <a16:creationId xmlns:a16="http://schemas.microsoft.com/office/drawing/2014/main" id="{BC95748A-230B-6EFA-8597-E4BAA905BDEB}"/>
              </a:ext>
            </a:extLst>
          </p:cNvPr>
          <p:cNvSpPr txBox="1">
            <a:spLocks/>
          </p:cNvSpPr>
          <p:nvPr/>
        </p:nvSpPr>
        <p:spPr>
          <a:xfrm>
            <a:off x="3624950" y="6990002"/>
            <a:ext cx="2446463" cy="77954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5. Web application </a:t>
            </a:r>
          </a:p>
        </p:txBody>
      </p:sp>
      <p:sp>
        <p:nvSpPr>
          <p:cNvPr id="2390" name="Google Shape;3586;p55">
            <a:extLst>
              <a:ext uri="{FF2B5EF4-FFF2-40B4-BE49-F238E27FC236}">
                <a16:creationId xmlns:a16="http://schemas.microsoft.com/office/drawing/2014/main" id="{AD79BE9C-7E69-FF7E-F1F2-6EFABE9B09A7}"/>
              </a:ext>
            </a:extLst>
          </p:cNvPr>
          <p:cNvSpPr txBox="1">
            <a:spLocks/>
          </p:cNvSpPr>
          <p:nvPr/>
        </p:nvSpPr>
        <p:spPr>
          <a:xfrm>
            <a:off x="-3306314" y="3329695"/>
            <a:ext cx="2409201" cy="92539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4. Flutter application</a:t>
            </a:r>
          </a:p>
        </p:txBody>
      </p:sp>
      <p:sp>
        <p:nvSpPr>
          <p:cNvPr id="2391" name="Google Shape;3588;p55">
            <a:extLst>
              <a:ext uri="{FF2B5EF4-FFF2-40B4-BE49-F238E27FC236}">
                <a16:creationId xmlns:a16="http://schemas.microsoft.com/office/drawing/2014/main" id="{353D536C-260B-E226-A406-F894528A5019}"/>
              </a:ext>
            </a:extLst>
          </p:cNvPr>
          <p:cNvSpPr txBox="1">
            <a:spLocks/>
          </p:cNvSpPr>
          <p:nvPr/>
        </p:nvSpPr>
        <p:spPr>
          <a:xfrm>
            <a:off x="10100399" y="3620511"/>
            <a:ext cx="200250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6. </a:t>
            </a:r>
            <a:r>
              <a:rPr lang="en-US" dirty="0" err="1"/>
              <a:t>FireBase</a:t>
            </a:r>
          </a:p>
        </p:txBody>
      </p:sp>
      <p:sp>
        <p:nvSpPr>
          <p:cNvPr id="2392" name="Google Shape;3590;p55">
            <a:extLst>
              <a:ext uri="{FF2B5EF4-FFF2-40B4-BE49-F238E27FC236}">
                <a16:creationId xmlns:a16="http://schemas.microsoft.com/office/drawing/2014/main" id="{4DE978C0-446B-B154-F61E-FB7565807D40}"/>
              </a:ext>
            </a:extLst>
          </p:cNvPr>
          <p:cNvSpPr txBox="1">
            <a:spLocks/>
          </p:cNvSpPr>
          <p:nvPr/>
        </p:nvSpPr>
        <p:spPr>
          <a:xfrm>
            <a:off x="3609975" y="5672530"/>
            <a:ext cx="2307399" cy="71791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2. </a:t>
            </a:r>
            <a:r>
              <a:rPr lang="en-US" dirty="0" err="1"/>
              <a:t>TinkerCad</a:t>
            </a:r>
          </a:p>
        </p:txBody>
      </p:sp>
    </p:spTree>
    <p:extLst>
      <p:ext uri="{BB962C8B-B14F-4D97-AF65-F5344CB8AC3E}">
        <p14:creationId xmlns:p14="http://schemas.microsoft.com/office/powerpoint/2010/main" val="2552288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5" name="Google Shape;2085;p42"/>
          <p:cNvGrpSpPr/>
          <p:nvPr/>
        </p:nvGrpSpPr>
        <p:grpSpPr>
          <a:xfrm>
            <a:off x="993504" y="1141088"/>
            <a:ext cx="234762" cy="218290"/>
            <a:chOff x="8652775" y="883650"/>
            <a:chExt cx="38125" cy="35450"/>
          </a:xfrm>
        </p:grpSpPr>
        <p:sp>
          <p:nvSpPr>
            <p:cNvPr id="2086" name="Google Shape;2086;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42"/>
          <p:cNvGrpSpPr/>
          <p:nvPr/>
        </p:nvGrpSpPr>
        <p:grpSpPr>
          <a:xfrm>
            <a:off x="7245568" y="1273581"/>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42"/>
          <p:cNvGrpSpPr/>
          <p:nvPr/>
        </p:nvGrpSpPr>
        <p:grpSpPr>
          <a:xfrm rot="20481939">
            <a:off x="7894403" y="307351"/>
            <a:ext cx="968313" cy="1299759"/>
            <a:chOff x="532500" y="3321500"/>
            <a:chExt cx="573900" cy="651875"/>
          </a:xfrm>
        </p:grpSpPr>
        <p:sp>
          <p:nvSpPr>
            <p:cNvPr id="2102" name="Google Shape;2102;p42"/>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42"/>
            <p:cNvGrpSpPr/>
            <p:nvPr/>
          </p:nvGrpSpPr>
          <p:grpSpPr>
            <a:xfrm>
              <a:off x="532500" y="3321500"/>
              <a:ext cx="573900" cy="651875"/>
              <a:chOff x="532500" y="2817450"/>
              <a:chExt cx="573900" cy="651875"/>
            </a:xfrm>
          </p:grpSpPr>
          <p:sp>
            <p:nvSpPr>
              <p:cNvPr id="2104" name="Google Shape;2104;p42"/>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8" name="Google Shape;2168;p42"/>
          <p:cNvGrpSpPr/>
          <p:nvPr/>
        </p:nvGrpSpPr>
        <p:grpSpPr>
          <a:xfrm rot="20127380">
            <a:off x="206690" y="3440626"/>
            <a:ext cx="1113438" cy="1440630"/>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circuit board with wires&#10;&#10;Description automatically generated">
            <a:extLst>
              <a:ext uri="{FF2B5EF4-FFF2-40B4-BE49-F238E27FC236}">
                <a16:creationId xmlns:a16="http://schemas.microsoft.com/office/drawing/2014/main" id="{E94FD8C5-9F06-BE08-6B7A-65923B5BAA87}"/>
              </a:ext>
            </a:extLst>
          </p:cNvPr>
          <p:cNvPicPr>
            <a:picLocks noChangeAspect="1"/>
          </p:cNvPicPr>
          <p:nvPr/>
        </p:nvPicPr>
        <p:blipFill>
          <a:blip r:embed="rId3"/>
          <a:stretch>
            <a:fillRect/>
          </a:stretch>
        </p:blipFill>
        <p:spPr>
          <a:xfrm>
            <a:off x="1666170" y="645593"/>
            <a:ext cx="6315956" cy="3581900"/>
          </a:xfrm>
          <a:prstGeom prst="rect">
            <a:avLst/>
          </a:prstGeom>
        </p:spPr>
      </p:pic>
      <p:sp>
        <p:nvSpPr>
          <p:cNvPr id="4" name="Google Shape;3585;p55">
            <a:extLst>
              <a:ext uri="{FF2B5EF4-FFF2-40B4-BE49-F238E27FC236}">
                <a16:creationId xmlns:a16="http://schemas.microsoft.com/office/drawing/2014/main" id="{CC06BB05-5548-1425-B111-210848DE1A78}"/>
              </a:ext>
            </a:extLst>
          </p:cNvPr>
          <p:cNvSpPr txBox="1">
            <a:spLocks noGrp="1"/>
          </p:cNvSpPr>
          <p:nvPr>
            <p:ph type="title"/>
          </p:nvPr>
        </p:nvSpPr>
        <p:spPr>
          <a:xfrm>
            <a:off x="671014" y="68273"/>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2. </a:t>
            </a:r>
            <a:r>
              <a:rPr lang="en-US" sz="2800" dirty="0" err="1"/>
              <a:t>TinkerCad</a:t>
            </a:r>
            <a:endParaRPr sz="2800" dirty="0"/>
          </a:p>
        </p:txBody>
      </p:sp>
      <p:pic>
        <p:nvPicPr>
          <p:cNvPr id="2246" name="Picture 2245" descr="A circuit board with a keypad and a square screen&#10;&#10;Description automatically generated">
            <a:extLst>
              <a:ext uri="{FF2B5EF4-FFF2-40B4-BE49-F238E27FC236}">
                <a16:creationId xmlns:a16="http://schemas.microsoft.com/office/drawing/2014/main" id="{F54F14F2-D983-E07A-90B4-ED904B03BAC8}"/>
              </a:ext>
            </a:extLst>
          </p:cNvPr>
          <p:cNvPicPr>
            <a:picLocks noChangeAspect="1"/>
          </p:cNvPicPr>
          <p:nvPr/>
        </p:nvPicPr>
        <p:blipFill>
          <a:blip r:embed="rId4"/>
          <a:stretch>
            <a:fillRect/>
          </a:stretch>
        </p:blipFill>
        <p:spPr>
          <a:xfrm>
            <a:off x="2382429" y="6081844"/>
            <a:ext cx="4066470" cy="3708808"/>
          </a:xfrm>
          <a:prstGeom prst="rect">
            <a:avLst/>
          </a:prstGeom>
        </p:spPr>
      </p:pic>
      <p:grpSp>
        <p:nvGrpSpPr>
          <p:cNvPr id="2" name="Google Shape;1312;p36">
            <a:extLst>
              <a:ext uri="{FF2B5EF4-FFF2-40B4-BE49-F238E27FC236}">
                <a16:creationId xmlns:a16="http://schemas.microsoft.com/office/drawing/2014/main" id="{BB87D0C8-0678-7377-B440-D5332D09D294}"/>
              </a:ext>
            </a:extLst>
          </p:cNvPr>
          <p:cNvGrpSpPr/>
          <p:nvPr/>
        </p:nvGrpSpPr>
        <p:grpSpPr>
          <a:xfrm rot="-974363">
            <a:off x="436083" y="7252741"/>
            <a:ext cx="752067" cy="1129228"/>
            <a:chOff x="6630575" y="1482600"/>
            <a:chExt cx="292025" cy="438475"/>
          </a:xfrm>
        </p:grpSpPr>
        <p:sp>
          <p:nvSpPr>
            <p:cNvPr id="5" name="Google Shape;1313;p36">
              <a:extLst>
                <a:ext uri="{FF2B5EF4-FFF2-40B4-BE49-F238E27FC236}">
                  <a16:creationId xmlns:a16="http://schemas.microsoft.com/office/drawing/2014/main" id="{B6EEDAAA-E5D2-1C30-B7BF-AFEA1208C41F}"/>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314;p36">
              <a:extLst>
                <a:ext uri="{FF2B5EF4-FFF2-40B4-BE49-F238E27FC236}">
                  <a16:creationId xmlns:a16="http://schemas.microsoft.com/office/drawing/2014/main" id="{3B4AA439-A316-F731-295C-BA45A225BABF}"/>
                </a:ext>
              </a:extLst>
            </p:cNvPr>
            <p:cNvGrpSpPr/>
            <p:nvPr/>
          </p:nvGrpSpPr>
          <p:grpSpPr>
            <a:xfrm>
              <a:off x="6630575" y="1482600"/>
              <a:ext cx="292025" cy="438475"/>
              <a:chOff x="6630575" y="-207050"/>
              <a:chExt cx="292025" cy="438475"/>
            </a:xfrm>
          </p:grpSpPr>
          <p:sp>
            <p:nvSpPr>
              <p:cNvPr id="7" name="Google Shape;1315;p36">
                <a:extLst>
                  <a:ext uri="{FF2B5EF4-FFF2-40B4-BE49-F238E27FC236}">
                    <a16:creationId xmlns:a16="http://schemas.microsoft.com/office/drawing/2014/main" id="{62953B56-B63C-C468-AFD2-972BB9D03B35}"/>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6;p36">
                <a:extLst>
                  <a:ext uri="{FF2B5EF4-FFF2-40B4-BE49-F238E27FC236}">
                    <a16:creationId xmlns:a16="http://schemas.microsoft.com/office/drawing/2014/main" id="{3D935C45-0C23-7622-D293-CC7E40142B4B}"/>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7;p36">
                <a:extLst>
                  <a:ext uri="{FF2B5EF4-FFF2-40B4-BE49-F238E27FC236}">
                    <a16:creationId xmlns:a16="http://schemas.microsoft.com/office/drawing/2014/main" id="{15F233D0-E2EB-605B-84B8-6E2D130BF688}"/>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18;p36">
                <a:extLst>
                  <a:ext uri="{FF2B5EF4-FFF2-40B4-BE49-F238E27FC236}">
                    <a16:creationId xmlns:a16="http://schemas.microsoft.com/office/drawing/2014/main" id="{FA6A4251-2039-A433-6BF0-D8763D77823B}"/>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19;p36">
                <a:extLst>
                  <a:ext uri="{FF2B5EF4-FFF2-40B4-BE49-F238E27FC236}">
                    <a16:creationId xmlns:a16="http://schemas.microsoft.com/office/drawing/2014/main" id="{05106732-3166-6551-D860-BAE686C905DB}"/>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20;p36">
                <a:extLst>
                  <a:ext uri="{FF2B5EF4-FFF2-40B4-BE49-F238E27FC236}">
                    <a16:creationId xmlns:a16="http://schemas.microsoft.com/office/drawing/2014/main" id="{D3B31F50-44B3-B410-3E07-204E3180E97C}"/>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21;p36">
                <a:extLst>
                  <a:ext uri="{FF2B5EF4-FFF2-40B4-BE49-F238E27FC236}">
                    <a16:creationId xmlns:a16="http://schemas.microsoft.com/office/drawing/2014/main" id="{1D6218A9-497A-C157-FDB0-589560CA68EB}"/>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2;p36">
                <a:extLst>
                  <a:ext uri="{FF2B5EF4-FFF2-40B4-BE49-F238E27FC236}">
                    <a16:creationId xmlns:a16="http://schemas.microsoft.com/office/drawing/2014/main" id="{89BE004F-550F-C6B3-FE42-F87648B88288}"/>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3;p36">
                <a:extLst>
                  <a:ext uri="{FF2B5EF4-FFF2-40B4-BE49-F238E27FC236}">
                    <a16:creationId xmlns:a16="http://schemas.microsoft.com/office/drawing/2014/main" id="{65FF625F-8CEE-BF47-98D9-66ACA6DDF487}"/>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4;p36">
                <a:extLst>
                  <a:ext uri="{FF2B5EF4-FFF2-40B4-BE49-F238E27FC236}">
                    <a16:creationId xmlns:a16="http://schemas.microsoft.com/office/drawing/2014/main" id="{33545182-028D-D950-9B07-883CBE0490B9}"/>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25;p36">
                <a:extLst>
                  <a:ext uri="{FF2B5EF4-FFF2-40B4-BE49-F238E27FC236}">
                    <a16:creationId xmlns:a16="http://schemas.microsoft.com/office/drawing/2014/main" id="{87636A77-2D36-2E98-6A3E-DC2403046200}"/>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26;p36">
                <a:extLst>
                  <a:ext uri="{FF2B5EF4-FFF2-40B4-BE49-F238E27FC236}">
                    <a16:creationId xmlns:a16="http://schemas.microsoft.com/office/drawing/2014/main" id="{D313BDF3-0EEF-071C-0809-509B2B325644}"/>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27;p36">
                <a:extLst>
                  <a:ext uri="{FF2B5EF4-FFF2-40B4-BE49-F238E27FC236}">
                    <a16:creationId xmlns:a16="http://schemas.microsoft.com/office/drawing/2014/main" id="{49A4B9F7-2C88-86F6-E7B6-CE7BCE1523F6}"/>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28;p36">
                <a:extLst>
                  <a:ext uri="{FF2B5EF4-FFF2-40B4-BE49-F238E27FC236}">
                    <a16:creationId xmlns:a16="http://schemas.microsoft.com/office/drawing/2014/main" id="{AF23D339-6A9C-4797-300E-28D3A80FC8E2}"/>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29;p36">
                <a:extLst>
                  <a:ext uri="{FF2B5EF4-FFF2-40B4-BE49-F238E27FC236}">
                    <a16:creationId xmlns:a16="http://schemas.microsoft.com/office/drawing/2014/main" id="{44356464-ACD0-140C-4B73-9F632D4B98D8}"/>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30;p36">
                <a:extLst>
                  <a:ext uri="{FF2B5EF4-FFF2-40B4-BE49-F238E27FC236}">
                    <a16:creationId xmlns:a16="http://schemas.microsoft.com/office/drawing/2014/main" id="{BD61FD4F-B615-8806-EFB6-81EDB2514A70}"/>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31;p36">
                <a:extLst>
                  <a:ext uri="{FF2B5EF4-FFF2-40B4-BE49-F238E27FC236}">
                    <a16:creationId xmlns:a16="http://schemas.microsoft.com/office/drawing/2014/main" id="{EBF2203E-E41F-BF8B-CDA2-DFE28996D36F}"/>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32;p36">
                <a:extLst>
                  <a:ext uri="{FF2B5EF4-FFF2-40B4-BE49-F238E27FC236}">
                    <a16:creationId xmlns:a16="http://schemas.microsoft.com/office/drawing/2014/main" id="{B39ECACC-E0F8-8303-9872-37FEA60A2186}"/>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33;p36">
                <a:extLst>
                  <a:ext uri="{FF2B5EF4-FFF2-40B4-BE49-F238E27FC236}">
                    <a16:creationId xmlns:a16="http://schemas.microsoft.com/office/drawing/2014/main" id="{947F093B-1A57-B3F5-B373-D76B8BEA8AB8}"/>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 name="Google Shape;4349;p60">
            <a:extLst>
              <a:ext uri="{FF2B5EF4-FFF2-40B4-BE49-F238E27FC236}">
                <a16:creationId xmlns:a16="http://schemas.microsoft.com/office/drawing/2014/main" id="{9B48A4E6-E5EB-5981-E399-E8C4DF3223D3}"/>
              </a:ext>
            </a:extLst>
          </p:cNvPr>
          <p:cNvGrpSpPr/>
          <p:nvPr/>
        </p:nvGrpSpPr>
        <p:grpSpPr>
          <a:xfrm rot="20760987">
            <a:off x="385941" y="9991333"/>
            <a:ext cx="1689666" cy="1746120"/>
            <a:chOff x="6724338" y="3793613"/>
            <a:chExt cx="909050" cy="957900"/>
          </a:xfrm>
        </p:grpSpPr>
        <p:sp>
          <p:nvSpPr>
            <p:cNvPr id="27" name="Google Shape;4350;p60">
              <a:extLst>
                <a:ext uri="{FF2B5EF4-FFF2-40B4-BE49-F238E27FC236}">
                  <a16:creationId xmlns:a16="http://schemas.microsoft.com/office/drawing/2014/main" id="{A8D5EDFE-35F6-EA7A-6597-24D4646485F4}"/>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4351;p60">
              <a:extLst>
                <a:ext uri="{FF2B5EF4-FFF2-40B4-BE49-F238E27FC236}">
                  <a16:creationId xmlns:a16="http://schemas.microsoft.com/office/drawing/2014/main" id="{DE68407F-725E-6A24-65C5-3562BC46FB74}"/>
                </a:ext>
              </a:extLst>
            </p:cNvPr>
            <p:cNvGrpSpPr/>
            <p:nvPr/>
          </p:nvGrpSpPr>
          <p:grpSpPr>
            <a:xfrm>
              <a:off x="6724338" y="3793613"/>
              <a:ext cx="909050" cy="957900"/>
              <a:chOff x="6730150" y="2805850"/>
              <a:chExt cx="909050" cy="957900"/>
            </a:xfrm>
          </p:grpSpPr>
          <p:sp>
            <p:nvSpPr>
              <p:cNvPr id="29" name="Google Shape;4352;p60">
                <a:extLst>
                  <a:ext uri="{FF2B5EF4-FFF2-40B4-BE49-F238E27FC236}">
                    <a16:creationId xmlns:a16="http://schemas.microsoft.com/office/drawing/2014/main" id="{6095BEAF-F1CA-AE68-9D50-F92742BBA1B3}"/>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53;p60">
                <a:extLst>
                  <a:ext uri="{FF2B5EF4-FFF2-40B4-BE49-F238E27FC236}">
                    <a16:creationId xmlns:a16="http://schemas.microsoft.com/office/drawing/2014/main" id="{04D5F956-732B-C46B-7BEA-4A99B95D758E}"/>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54;p60">
                <a:extLst>
                  <a:ext uri="{FF2B5EF4-FFF2-40B4-BE49-F238E27FC236}">
                    <a16:creationId xmlns:a16="http://schemas.microsoft.com/office/drawing/2014/main" id="{D8DE0AEF-05DE-37AD-E0FE-9A400DFE1883}"/>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55;p60">
                <a:extLst>
                  <a:ext uri="{FF2B5EF4-FFF2-40B4-BE49-F238E27FC236}">
                    <a16:creationId xmlns:a16="http://schemas.microsoft.com/office/drawing/2014/main" id="{D1F2BCE1-4A89-D724-4C61-C3924CFF8724}"/>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56;p60">
                <a:extLst>
                  <a:ext uri="{FF2B5EF4-FFF2-40B4-BE49-F238E27FC236}">
                    <a16:creationId xmlns:a16="http://schemas.microsoft.com/office/drawing/2014/main" id="{B354587C-E669-FFE1-6B26-728CDD1251A8}"/>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57;p60">
                <a:extLst>
                  <a:ext uri="{FF2B5EF4-FFF2-40B4-BE49-F238E27FC236}">
                    <a16:creationId xmlns:a16="http://schemas.microsoft.com/office/drawing/2014/main" id="{307F348C-DD34-1276-A366-E7AA12C6EA9F}"/>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58;p60">
                <a:extLst>
                  <a:ext uri="{FF2B5EF4-FFF2-40B4-BE49-F238E27FC236}">
                    <a16:creationId xmlns:a16="http://schemas.microsoft.com/office/drawing/2014/main" id="{E9E97BA3-A9F0-1755-74E8-ACC92FE2E3AC}"/>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59;p60">
                <a:extLst>
                  <a:ext uri="{FF2B5EF4-FFF2-40B4-BE49-F238E27FC236}">
                    <a16:creationId xmlns:a16="http://schemas.microsoft.com/office/drawing/2014/main" id="{0C42935E-C411-4D89-AA22-1FD23677100B}"/>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60;p60">
                <a:extLst>
                  <a:ext uri="{FF2B5EF4-FFF2-40B4-BE49-F238E27FC236}">
                    <a16:creationId xmlns:a16="http://schemas.microsoft.com/office/drawing/2014/main" id="{8F19E5FD-78B4-A40D-A37B-04DE866CE43E}"/>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61;p60">
                <a:extLst>
                  <a:ext uri="{FF2B5EF4-FFF2-40B4-BE49-F238E27FC236}">
                    <a16:creationId xmlns:a16="http://schemas.microsoft.com/office/drawing/2014/main" id="{62ACAFC7-0755-FF93-B027-6BBA6BB0D322}"/>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62;p60">
                <a:extLst>
                  <a:ext uri="{FF2B5EF4-FFF2-40B4-BE49-F238E27FC236}">
                    <a16:creationId xmlns:a16="http://schemas.microsoft.com/office/drawing/2014/main" id="{5D411E7D-BEF4-F626-0181-5AE0BBDB3E0A}"/>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363;p60">
                <a:extLst>
                  <a:ext uri="{FF2B5EF4-FFF2-40B4-BE49-F238E27FC236}">
                    <a16:creationId xmlns:a16="http://schemas.microsoft.com/office/drawing/2014/main" id="{27C1FE7A-3014-9D88-3B8B-B7CFDDA2D2AD}"/>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364;p60">
                <a:extLst>
                  <a:ext uri="{FF2B5EF4-FFF2-40B4-BE49-F238E27FC236}">
                    <a16:creationId xmlns:a16="http://schemas.microsoft.com/office/drawing/2014/main" id="{ACFACB42-3875-F81E-DB0A-4655AB651C62}"/>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365;p60">
                <a:extLst>
                  <a:ext uri="{FF2B5EF4-FFF2-40B4-BE49-F238E27FC236}">
                    <a16:creationId xmlns:a16="http://schemas.microsoft.com/office/drawing/2014/main" id="{BC0AC8A3-46BB-33E2-DA1D-048B673F7623}"/>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66;p60">
                <a:extLst>
                  <a:ext uri="{FF2B5EF4-FFF2-40B4-BE49-F238E27FC236}">
                    <a16:creationId xmlns:a16="http://schemas.microsoft.com/office/drawing/2014/main" id="{462F979C-4788-A329-350B-C86C493CB7A9}"/>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67;p60">
                <a:extLst>
                  <a:ext uri="{FF2B5EF4-FFF2-40B4-BE49-F238E27FC236}">
                    <a16:creationId xmlns:a16="http://schemas.microsoft.com/office/drawing/2014/main" id="{4D5EF71C-B704-D440-D295-AC31DC5F5D73}"/>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68;p60">
                <a:extLst>
                  <a:ext uri="{FF2B5EF4-FFF2-40B4-BE49-F238E27FC236}">
                    <a16:creationId xmlns:a16="http://schemas.microsoft.com/office/drawing/2014/main" id="{600DA456-9565-23FC-D022-0ECCECF71960}"/>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69;p60">
                <a:extLst>
                  <a:ext uri="{FF2B5EF4-FFF2-40B4-BE49-F238E27FC236}">
                    <a16:creationId xmlns:a16="http://schemas.microsoft.com/office/drawing/2014/main" id="{27FF5F9A-79B6-1363-EDAD-F46380B9A7BD}"/>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70;p60">
                <a:extLst>
                  <a:ext uri="{FF2B5EF4-FFF2-40B4-BE49-F238E27FC236}">
                    <a16:creationId xmlns:a16="http://schemas.microsoft.com/office/drawing/2014/main" id="{9287CD82-05F9-A6C7-52D7-FA666DB8F729}"/>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71;p60">
                <a:extLst>
                  <a:ext uri="{FF2B5EF4-FFF2-40B4-BE49-F238E27FC236}">
                    <a16:creationId xmlns:a16="http://schemas.microsoft.com/office/drawing/2014/main" id="{B7CFEA0A-2563-00CD-DF27-75D1BF794B24}"/>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72;p60">
                <a:extLst>
                  <a:ext uri="{FF2B5EF4-FFF2-40B4-BE49-F238E27FC236}">
                    <a16:creationId xmlns:a16="http://schemas.microsoft.com/office/drawing/2014/main" id="{01C49112-6084-7893-1A32-FCC451FB5E6D}"/>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73;p60">
                <a:extLst>
                  <a:ext uri="{FF2B5EF4-FFF2-40B4-BE49-F238E27FC236}">
                    <a16:creationId xmlns:a16="http://schemas.microsoft.com/office/drawing/2014/main" id="{1DBB5D2F-0E9B-CBCD-223F-A2FC8C216223}"/>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74;p60">
                <a:extLst>
                  <a:ext uri="{FF2B5EF4-FFF2-40B4-BE49-F238E27FC236}">
                    <a16:creationId xmlns:a16="http://schemas.microsoft.com/office/drawing/2014/main" id="{17FC1AE6-C0BB-93F1-6216-CFE486CB6DD1}"/>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75;p60">
                <a:extLst>
                  <a:ext uri="{FF2B5EF4-FFF2-40B4-BE49-F238E27FC236}">
                    <a16:creationId xmlns:a16="http://schemas.microsoft.com/office/drawing/2014/main" id="{7F01FFAD-A8C5-C913-5DDF-008C5CDFD70E}"/>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76;p60">
                <a:extLst>
                  <a:ext uri="{FF2B5EF4-FFF2-40B4-BE49-F238E27FC236}">
                    <a16:creationId xmlns:a16="http://schemas.microsoft.com/office/drawing/2014/main" id="{EAC7FCD7-6A5E-C380-EDFC-494B8230B786}"/>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77;p60">
                <a:extLst>
                  <a:ext uri="{FF2B5EF4-FFF2-40B4-BE49-F238E27FC236}">
                    <a16:creationId xmlns:a16="http://schemas.microsoft.com/office/drawing/2014/main" id="{274F6F0F-FCAD-3667-3D52-FDA043C30724}"/>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78;p60">
                <a:extLst>
                  <a:ext uri="{FF2B5EF4-FFF2-40B4-BE49-F238E27FC236}">
                    <a16:creationId xmlns:a16="http://schemas.microsoft.com/office/drawing/2014/main" id="{53422F7D-91B7-88B0-3A76-4F6A79C90E7F}"/>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79;p60">
                <a:extLst>
                  <a:ext uri="{FF2B5EF4-FFF2-40B4-BE49-F238E27FC236}">
                    <a16:creationId xmlns:a16="http://schemas.microsoft.com/office/drawing/2014/main" id="{C143CF74-25DE-1773-AEFC-F4FF59EB7A16}"/>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380;p60">
                <a:extLst>
                  <a:ext uri="{FF2B5EF4-FFF2-40B4-BE49-F238E27FC236}">
                    <a16:creationId xmlns:a16="http://schemas.microsoft.com/office/drawing/2014/main" id="{81CEF1EA-7ECE-68AC-713A-6B1D403611D5}"/>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81;p60">
                <a:extLst>
                  <a:ext uri="{FF2B5EF4-FFF2-40B4-BE49-F238E27FC236}">
                    <a16:creationId xmlns:a16="http://schemas.microsoft.com/office/drawing/2014/main" id="{4F1F24BB-F9EC-F187-8F36-C2096E384729}"/>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82;p60">
                <a:extLst>
                  <a:ext uri="{FF2B5EF4-FFF2-40B4-BE49-F238E27FC236}">
                    <a16:creationId xmlns:a16="http://schemas.microsoft.com/office/drawing/2014/main" id="{8C7A854B-5630-3835-FE1E-9EF9B8B622FB}"/>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83;p60">
                <a:extLst>
                  <a:ext uri="{FF2B5EF4-FFF2-40B4-BE49-F238E27FC236}">
                    <a16:creationId xmlns:a16="http://schemas.microsoft.com/office/drawing/2014/main" id="{F234AF4F-D43A-AF92-345F-865536078E58}"/>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84;p60">
                <a:extLst>
                  <a:ext uri="{FF2B5EF4-FFF2-40B4-BE49-F238E27FC236}">
                    <a16:creationId xmlns:a16="http://schemas.microsoft.com/office/drawing/2014/main" id="{F5D13006-DE57-716D-3190-033801D9F313}"/>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85;p60">
                <a:extLst>
                  <a:ext uri="{FF2B5EF4-FFF2-40B4-BE49-F238E27FC236}">
                    <a16:creationId xmlns:a16="http://schemas.microsoft.com/office/drawing/2014/main" id="{38B829F9-711B-7755-20BC-A0393A694595}"/>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86;p60">
                <a:extLst>
                  <a:ext uri="{FF2B5EF4-FFF2-40B4-BE49-F238E27FC236}">
                    <a16:creationId xmlns:a16="http://schemas.microsoft.com/office/drawing/2014/main" id="{420F3F30-477F-3B3D-CAB5-90793EE29E90}"/>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0" name="Google Shape;1357;p37">
            <a:extLst>
              <a:ext uri="{FF2B5EF4-FFF2-40B4-BE49-F238E27FC236}">
                <a16:creationId xmlns:a16="http://schemas.microsoft.com/office/drawing/2014/main" id="{0E3B0260-D007-53F9-3AA4-254DB3328B5F}"/>
              </a:ext>
            </a:extLst>
          </p:cNvPr>
          <p:cNvGrpSpPr/>
          <p:nvPr/>
        </p:nvGrpSpPr>
        <p:grpSpPr>
          <a:xfrm rot="550710">
            <a:off x="7218094" y="7071519"/>
            <a:ext cx="1599617" cy="1935136"/>
            <a:chOff x="3922200" y="2432125"/>
            <a:chExt cx="534925" cy="647125"/>
          </a:xfrm>
        </p:grpSpPr>
        <p:sp>
          <p:nvSpPr>
            <p:cNvPr id="2241" name="Google Shape;1358;p37">
              <a:extLst>
                <a:ext uri="{FF2B5EF4-FFF2-40B4-BE49-F238E27FC236}">
                  <a16:creationId xmlns:a16="http://schemas.microsoft.com/office/drawing/2014/main" id="{7972462F-14BD-5A9B-4AE2-5C2C3A2AE61D}"/>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2" name="Google Shape;1359;p37">
              <a:extLst>
                <a:ext uri="{FF2B5EF4-FFF2-40B4-BE49-F238E27FC236}">
                  <a16:creationId xmlns:a16="http://schemas.microsoft.com/office/drawing/2014/main" id="{B7C1404A-D88D-89A8-132B-F8644C9BABA1}"/>
                </a:ext>
              </a:extLst>
            </p:cNvPr>
            <p:cNvGrpSpPr/>
            <p:nvPr/>
          </p:nvGrpSpPr>
          <p:grpSpPr>
            <a:xfrm>
              <a:off x="3922500" y="2432125"/>
              <a:ext cx="534625" cy="647125"/>
              <a:chOff x="3922500" y="1079725"/>
              <a:chExt cx="534625" cy="647125"/>
            </a:xfrm>
          </p:grpSpPr>
          <p:sp>
            <p:nvSpPr>
              <p:cNvPr id="2243" name="Google Shape;1360;p37">
                <a:extLst>
                  <a:ext uri="{FF2B5EF4-FFF2-40B4-BE49-F238E27FC236}">
                    <a16:creationId xmlns:a16="http://schemas.microsoft.com/office/drawing/2014/main" id="{F61DA8FD-5AAE-9BAA-BB04-ACF59201DBD5}"/>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1361;p37">
                <a:extLst>
                  <a:ext uri="{FF2B5EF4-FFF2-40B4-BE49-F238E27FC236}">
                    <a16:creationId xmlns:a16="http://schemas.microsoft.com/office/drawing/2014/main" id="{4CFB8575-274F-35DA-5888-6E71AE265DBF}"/>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1362;p37">
                <a:extLst>
                  <a:ext uri="{FF2B5EF4-FFF2-40B4-BE49-F238E27FC236}">
                    <a16:creationId xmlns:a16="http://schemas.microsoft.com/office/drawing/2014/main" id="{5E997E45-93B8-1345-3A27-946DC9010F3F}"/>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1363;p37">
                <a:extLst>
                  <a:ext uri="{FF2B5EF4-FFF2-40B4-BE49-F238E27FC236}">
                    <a16:creationId xmlns:a16="http://schemas.microsoft.com/office/drawing/2014/main" id="{1B5AA107-EC3B-0CEA-6C51-FC32554D14F1}"/>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1364;p37">
                <a:extLst>
                  <a:ext uri="{FF2B5EF4-FFF2-40B4-BE49-F238E27FC236}">
                    <a16:creationId xmlns:a16="http://schemas.microsoft.com/office/drawing/2014/main" id="{2F9E93B2-B9F4-9ADC-1DF2-914D671F38E0}"/>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1365;p37">
                <a:extLst>
                  <a:ext uri="{FF2B5EF4-FFF2-40B4-BE49-F238E27FC236}">
                    <a16:creationId xmlns:a16="http://schemas.microsoft.com/office/drawing/2014/main" id="{21524F23-7FBD-6732-7F30-80718BE007F1}"/>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1366;p37">
                <a:extLst>
                  <a:ext uri="{FF2B5EF4-FFF2-40B4-BE49-F238E27FC236}">
                    <a16:creationId xmlns:a16="http://schemas.microsoft.com/office/drawing/2014/main" id="{0FC9BFC6-6765-883E-A0F0-065BB5730A93}"/>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1367;p37">
                <a:extLst>
                  <a:ext uri="{FF2B5EF4-FFF2-40B4-BE49-F238E27FC236}">
                    <a16:creationId xmlns:a16="http://schemas.microsoft.com/office/drawing/2014/main" id="{9451479B-CC69-DC09-19D9-64A0AED1F6F7}"/>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1368;p37">
                <a:extLst>
                  <a:ext uri="{FF2B5EF4-FFF2-40B4-BE49-F238E27FC236}">
                    <a16:creationId xmlns:a16="http://schemas.microsoft.com/office/drawing/2014/main" id="{A82BD160-897C-DD82-B767-91B816CD755F}"/>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1369;p37">
                <a:extLst>
                  <a:ext uri="{FF2B5EF4-FFF2-40B4-BE49-F238E27FC236}">
                    <a16:creationId xmlns:a16="http://schemas.microsoft.com/office/drawing/2014/main" id="{153CC9CF-211C-0767-1C13-284542CBC8BF}"/>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1370;p37">
                <a:extLst>
                  <a:ext uri="{FF2B5EF4-FFF2-40B4-BE49-F238E27FC236}">
                    <a16:creationId xmlns:a16="http://schemas.microsoft.com/office/drawing/2014/main" id="{3BFD9B5B-74E2-4A8C-1249-1A15801E1ED6}"/>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1371;p37">
                <a:extLst>
                  <a:ext uri="{FF2B5EF4-FFF2-40B4-BE49-F238E27FC236}">
                    <a16:creationId xmlns:a16="http://schemas.microsoft.com/office/drawing/2014/main" id="{F0518CB8-6868-88E6-A83F-CCAAB05B37F8}"/>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1372;p37">
                <a:extLst>
                  <a:ext uri="{FF2B5EF4-FFF2-40B4-BE49-F238E27FC236}">
                    <a16:creationId xmlns:a16="http://schemas.microsoft.com/office/drawing/2014/main" id="{F2928696-6056-6113-FBE5-CB348AEABA62}"/>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1373;p37">
                <a:extLst>
                  <a:ext uri="{FF2B5EF4-FFF2-40B4-BE49-F238E27FC236}">
                    <a16:creationId xmlns:a16="http://schemas.microsoft.com/office/drawing/2014/main" id="{521C3A14-64B7-5DAB-1ED4-B93079D97E34}"/>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1374;p37">
                <a:extLst>
                  <a:ext uri="{FF2B5EF4-FFF2-40B4-BE49-F238E27FC236}">
                    <a16:creationId xmlns:a16="http://schemas.microsoft.com/office/drawing/2014/main" id="{AED92775-71A7-6683-07EF-0EE31846B4F0}"/>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1375;p37">
                <a:extLst>
                  <a:ext uri="{FF2B5EF4-FFF2-40B4-BE49-F238E27FC236}">
                    <a16:creationId xmlns:a16="http://schemas.microsoft.com/office/drawing/2014/main" id="{EAD1678E-E36D-25CA-DBC0-9CF9EDFDBC16}"/>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1376;p37">
                <a:extLst>
                  <a:ext uri="{FF2B5EF4-FFF2-40B4-BE49-F238E27FC236}">
                    <a16:creationId xmlns:a16="http://schemas.microsoft.com/office/drawing/2014/main" id="{E349E912-4C54-BDDD-00D2-15425199BE37}"/>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1377;p37">
                <a:extLst>
                  <a:ext uri="{FF2B5EF4-FFF2-40B4-BE49-F238E27FC236}">
                    <a16:creationId xmlns:a16="http://schemas.microsoft.com/office/drawing/2014/main" id="{02754A27-C530-47CF-225A-EC7208E3733A}"/>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1378;p37">
                <a:extLst>
                  <a:ext uri="{FF2B5EF4-FFF2-40B4-BE49-F238E27FC236}">
                    <a16:creationId xmlns:a16="http://schemas.microsoft.com/office/drawing/2014/main" id="{6E7A672D-9716-831C-2B86-027AA6656906}"/>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1379;p37">
                <a:extLst>
                  <a:ext uri="{FF2B5EF4-FFF2-40B4-BE49-F238E27FC236}">
                    <a16:creationId xmlns:a16="http://schemas.microsoft.com/office/drawing/2014/main" id="{A765CEB1-0EAA-6C6A-540D-F089D091EE24}"/>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1380;p37">
                <a:extLst>
                  <a:ext uri="{FF2B5EF4-FFF2-40B4-BE49-F238E27FC236}">
                    <a16:creationId xmlns:a16="http://schemas.microsoft.com/office/drawing/2014/main" id="{A6CC59D4-3E08-176D-C1C3-6346FA388B39}"/>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1381;p37">
                <a:extLst>
                  <a:ext uri="{FF2B5EF4-FFF2-40B4-BE49-F238E27FC236}">
                    <a16:creationId xmlns:a16="http://schemas.microsoft.com/office/drawing/2014/main" id="{DB8650E2-6679-9B14-CEE2-10649BDB4D0F}"/>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1382;p37">
                <a:extLst>
                  <a:ext uri="{FF2B5EF4-FFF2-40B4-BE49-F238E27FC236}">
                    <a16:creationId xmlns:a16="http://schemas.microsoft.com/office/drawing/2014/main" id="{F4543432-98AC-7085-62AD-270F01F02F19}"/>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1383;p37">
                <a:extLst>
                  <a:ext uri="{FF2B5EF4-FFF2-40B4-BE49-F238E27FC236}">
                    <a16:creationId xmlns:a16="http://schemas.microsoft.com/office/drawing/2014/main" id="{9A4E3B3E-BE7C-367E-8F8E-FB7B0FFD39D1}"/>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1384;p37">
                <a:extLst>
                  <a:ext uri="{FF2B5EF4-FFF2-40B4-BE49-F238E27FC236}">
                    <a16:creationId xmlns:a16="http://schemas.microsoft.com/office/drawing/2014/main" id="{A774861B-F29C-7646-89B6-9E9B68E8B49C}"/>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1385;p37">
                <a:extLst>
                  <a:ext uri="{FF2B5EF4-FFF2-40B4-BE49-F238E27FC236}">
                    <a16:creationId xmlns:a16="http://schemas.microsoft.com/office/drawing/2014/main" id="{EA64D833-0C0A-D756-59B1-82F03E028DCA}"/>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1386;p37">
                <a:extLst>
                  <a:ext uri="{FF2B5EF4-FFF2-40B4-BE49-F238E27FC236}">
                    <a16:creationId xmlns:a16="http://schemas.microsoft.com/office/drawing/2014/main" id="{0A9BC310-9104-E059-8EAF-398D8ED1D313}"/>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1387;p37">
                <a:extLst>
                  <a:ext uri="{FF2B5EF4-FFF2-40B4-BE49-F238E27FC236}">
                    <a16:creationId xmlns:a16="http://schemas.microsoft.com/office/drawing/2014/main" id="{30886DE2-3C16-BC9D-F98F-58B9D838BF35}"/>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1388;p37">
                <a:extLst>
                  <a:ext uri="{FF2B5EF4-FFF2-40B4-BE49-F238E27FC236}">
                    <a16:creationId xmlns:a16="http://schemas.microsoft.com/office/drawing/2014/main" id="{55E5E75B-5CF5-5E2D-E78C-3FE26AC77BB9}"/>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1389;p37">
                <a:extLst>
                  <a:ext uri="{FF2B5EF4-FFF2-40B4-BE49-F238E27FC236}">
                    <a16:creationId xmlns:a16="http://schemas.microsoft.com/office/drawing/2014/main" id="{EF691DA5-C24E-33D8-C033-C62EC25282D4}"/>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1390;p37">
                <a:extLst>
                  <a:ext uri="{FF2B5EF4-FFF2-40B4-BE49-F238E27FC236}">
                    <a16:creationId xmlns:a16="http://schemas.microsoft.com/office/drawing/2014/main" id="{BF8A3663-88ED-8369-A7A3-FCD9F3379A57}"/>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1391;p37">
                <a:extLst>
                  <a:ext uri="{FF2B5EF4-FFF2-40B4-BE49-F238E27FC236}">
                    <a16:creationId xmlns:a16="http://schemas.microsoft.com/office/drawing/2014/main" id="{583EC61D-DA0E-5C49-04C6-9B05BB5F42E5}"/>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1392;p37">
                <a:extLst>
                  <a:ext uri="{FF2B5EF4-FFF2-40B4-BE49-F238E27FC236}">
                    <a16:creationId xmlns:a16="http://schemas.microsoft.com/office/drawing/2014/main" id="{9D561272-DBAA-2D3E-37F4-F5699C8F25B3}"/>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1393;p37">
                <a:extLst>
                  <a:ext uri="{FF2B5EF4-FFF2-40B4-BE49-F238E27FC236}">
                    <a16:creationId xmlns:a16="http://schemas.microsoft.com/office/drawing/2014/main" id="{583DF169-6675-1259-F7C4-8A2AE5AE95EE}"/>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1394;p37">
                <a:extLst>
                  <a:ext uri="{FF2B5EF4-FFF2-40B4-BE49-F238E27FC236}">
                    <a16:creationId xmlns:a16="http://schemas.microsoft.com/office/drawing/2014/main" id="{2E5C1E9D-676B-65CB-DB30-B7AF0B69B1E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1395;p37">
                <a:extLst>
                  <a:ext uri="{FF2B5EF4-FFF2-40B4-BE49-F238E27FC236}">
                    <a16:creationId xmlns:a16="http://schemas.microsoft.com/office/drawing/2014/main" id="{CBF89DD2-9A4A-A4FD-15D1-422D4D083E69}"/>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1396;p37">
                <a:extLst>
                  <a:ext uri="{FF2B5EF4-FFF2-40B4-BE49-F238E27FC236}">
                    <a16:creationId xmlns:a16="http://schemas.microsoft.com/office/drawing/2014/main" id="{9F9FB97F-5EE7-427B-BCFA-16FCE8A77D57}"/>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1397;p37">
                <a:extLst>
                  <a:ext uri="{FF2B5EF4-FFF2-40B4-BE49-F238E27FC236}">
                    <a16:creationId xmlns:a16="http://schemas.microsoft.com/office/drawing/2014/main" id="{44C48C97-0E9C-9C9C-98D1-16957838CA7D}"/>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1398;p37">
                <a:extLst>
                  <a:ext uri="{FF2B5EF4-FFF2-40B4-BE49-F238E27FC236}">
                    <a16:creationId xmlns:a16="http://schemas.microsoft.com/office/drawing/2014/main" id="{F4ACFB3C-24ED-CBEC-873A-65241AD035FB}"/>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1399;p37">
                <a:extLst>
                  <a:ext uri="{FF2B5EF4-FFF2-40B4-BE49-F238E27FC236}">
                    <a16:creationId xmlns:a16="http://schemas.microsoft.com/office/drawing/2014/main" id="{169C9755-55E7-CDA5-682B-616151086CE0}"/>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1400;p37">
                <a:extLst>
                  <a:ext uri="{FF2B5EF4-FFF2-40B4-BE49-F238E27FC236}">
                    <a16:creationId xmlns:a16="http://schemas.microsoft.com/office/drawing/2014/main" id="{679A0300-2703-7E15-DA94-073328188612}"/>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1401;p37">
                <a:extLst>
                  <a:ext uri="{FF2B5EF4-FFF2-40B4-BE49-F238E27FC236}">
                    <a16:creationId xmlns:a16="http://schemas.microsoft.com/office/drawing/2014/main" id="{4D347D59-FF81-0BD9-BD01-4B67D5C3AAF8}"/>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1402;p37">
                <a:extLst>
                  <a:ext uri="{FF2B5EF4-FFF2-40B4-BE49-F238E27FC236}">
                    <a16:creationId xmlns:a16="http://schemas.microsoft.com/office/drawing/2014/main" id="{12C06ADF-C24D-F29F-CC2C-24AE3C69F655}"/>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1403;p37">
                <a:extLst>
                  <a:ext uri="{FF2B5EF4-FFF2-40B4-BE49-F238E27FC236}">
                    <a16:creationId xmlns:a16="http://schemas.microsoft.com/office/drawing/2014/main" id="{2BC01554-3575-0162-582C-472C3AE556CF}"/>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1404;p37">
                <a:extLst>
                  <a:ext uri="{FF2B5EF4-FFF2-40B4-BE49-F238E27FC236}">
                    <a16:creationId xmlns:a16="http://schemas.microsoft.com/office/drawing/2014/main" id="{B1D43195-9702-BE8B-BB64-E4E68CFBCB01}"/>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1405;p37">
                <a:extLst>
                  <a:ext uri="{FF2B5EF4-FFF2-40B4-BE49-F238E27FC236}">
                    <a16:creationId xmlns:a16="http://schemas.microsoft.com/office/drawing/2014/main" id="{66500908-3451-53C1-75B8-9BEA264F6261}"/>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1406;p37">
                <a:extLst>
                  <a:ext uri="{FF2B5EF4-FFF2-40B4-BE49-F238E27FC236}">
                    <a16:creationId xmlns:a16="http://schemas.microsoft.com/office/drawing/2014/main" id="{38BA33DE-20D1-39DC-95EC-82454AECD783}"/>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1407;p37">
                <a:extLst>
                  <a:ext uri="{FF2B5EF4-FFF2-40B4-BE49-F238E27FC236}">
                    <a16:creationId xmlns:a16="http://schemas.microsoft.com/office/drawing/2014/main" id="{D1539855-7B52-9FE0-D862-172066FAC371}"/>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1408;p37">
                <a:extLst>
                  <a:ext uri="{FF2B5EF4-FFF2-40B4-BE49-F238E27FC236}">
                    <a16:creationId xmlns:a16="http://schemas.microsoft.com/office/drawing/2014/main" id="{E3A28B5B-42F2-C5E8-E59A-600D423DCF26}"/>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1409;p37">
                <a:extLst>
                  <a:ext uri="{FF2B5EF4-FFF2-40B4-BE49-F238E27FC236}">
                    <a16:creationId xmlns:a16="http://schemas.microsoft.com/office/drawing/2014/main" id="{6C274AF0-8282-7D7C-2994-6FCDC5D663E8}"/>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1410;p37">
                <a:extLst>
                  <a:ext uri="{FF2B5EF4-FFF2-40B4-BE49-F238E27FC236}">
                    <a16:creationId xmlns:a16="http://schemas.microsoft.com/office/drawing/2014/main" id="{89554089-FC19-BECC-5803-D0EAC28655C6}"/>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1411;p37">
                <a:extLst>
                  <a:ext uri="{FF2B5EF4-FFF2-40B4-BE49-F238E27FC236}">
                    <a16:creationId xmlns:a16="http://schemas.microsoft.com/office/drawing/2014/main" id="{BCE63985-8602-5E4E-19E1-09C31A6FFBE0}"/>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1412;p37">
                <a:extLst>
                  <a:ext uri="{FF2B5EF4-FFF2-40B4-BE49-F238E27FC236}">
                    <a16:creationId xmlns:a16="http://schemas.microsoft.com/office/drawing/2014/main" id="{BF094125-C097-EC59-CB40-141A54346955}"/>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1413;p37">
                <a:extLst>
                  <a:ext uri="{FF2B5EF4-FFF2-40B4-BE49-F238E27FC236}">
                    <a16:creationId xmlns:a16="http://schemas.microsoft.com/office/drawing/2014/main" id="{8F388E37-7770-FB58-50D5-A5717AA2E30C}"/>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1414;p37">
                <a:extLst>
                  <a:ext uri="{FF2B5EF4-FFF2-40B4-BE49-F238E27FC236}">
                    <a16:creationId xmlns:a16="http://schemas.microsoft.com/office/drawing/2014/main" id="{C6B0E26A-FEA4-D8BF-FB55-42D71369A46A}"/>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1415;p37">
                <a:extLst>
                  <a:ext uri="{FF2B5EF4-FFF2-40B4-BE49-F238E27FC236}">
                    <a16:creationId xmlns:a16="http://schemas.microsoft.com/office/drawing/2014/main" id="{A425A232-5D6B-FDE2-F10C-3DF0EB8BD13D}"/>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1416;p37">
                <a:extLst>
                  <a:ext uri="{FF2B5EF4-FFF2-40B4-BE49-F238E27FC236}">
                    <a16:creationId xmlns:a16="http://schemas.microsoft.com/office/drawing/2014/main" id="{41A8703F-EBA2-78CB-223C-99EFA9672AA7}"/>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1417;p37">
                <a:extLst>
                  <a:ext uri="{FF2B5EF4-FFF2-40B4-BE49-F238E27FC236}">
                    <a16:creationId xmlns:a16="http://schemas.microsoft.com/office/drawing/2014/main" id="{E9519EF5-5D50-9469-08C0-B1EFE1CB26F0}"/>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1418;p37">
                <a:extLst>
                  <a:ext uri="{FF2B5EF4-FFF2-40B4-BE49-F238E27FC236}">
                    <a16:creationId xmlns:a16="http://schemas.microsoft.com/office/drawing/2014/main" id="{5FCA1F8B-E24E-5AA2-F5EF-4DE1D00DD27A}"/>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3" name="Google Shape;894;p34">
            <a:extLst>
              <a:ext uri="{FF2B5EF4-FFF2-40B4-BE49-F238E27FC236}">
                <a16:creationId xmlns:a16="http://schemas.microsoft.com/office/drawing/2014/main" id="{1AC1D353-0648-C7A1-E15A-6C1252449401}"/>
              </a:ext>
            </a:extLst>
          </p:cNvPr>
          <p:cNvGrpSpPr/>
          <p:nvPr/>
        </p:nvGrpSpPr>
        <p:grpSpPr>
          <a:xfrm rot="398693">
            <a:off x="6934507" y="10382246"/>
            <a:ext cx="1245083" cy="1035484"/>
            <a:chOff x="5784050" y="1584700"/>
            <a:chExt cx="294100" cy="234275"/>
          </a:xfrm>
        </p:grpSpPr>
        <p:sp>
          <p:nvSpPr>
            <p:cNvPr id="2368" name="Google Shape;895;p34">
              <a:extLst>
                <a:ext uri="{FF2B5EF4-FFF2-40B4-BE49-F238E27FC236}">
                  <a16:creationId xmlns:a16="http://schemas.microsoft.com/office/drawing/2014/main" id="{EC0867A4-2782-1412-E936-E218C4874D7A}"/>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0" name="Google Shape;896;p34">
              <a:extLst>
                <a:ext uri="{FF2B5EF4-FFF2-40B4-BE49-F238E27FC236}">
                  <a16:creationId xmlns:a16="http://schemas.microsoft.com/office/drawing/2014/main" id="{4986723E-BD9E-8F31-B0DE-EEDFEAEB4F94}"/>
                </a:ext>
              </a:extLst>
            </p:cNvPr>
            <p:cNvGrpSpPr/>
            <p:nvPr/>
          </p:nvGrpSpPr>
          <p:grpSpPr>
            <a:xfrm>
              <a:off x="5784050" y="1584700"/>
              <a:ext cx="294100" cy="234275"/>
              <a:chOff x="5784050" y="-104950"/>
              <a:chExt cx="294100" cy="234275"/>
            </a:xfrm>
          </p:grpSpPr>
          <p:sp>
            <p:nvSpPr>
              <p:cNvPr id="2371" name="Google Shape;897;p34">
                <a:extLst>
                  <a:ext uri="{FF2B5EF4-FFF2-40B4-BE49-F238E27FC236}">
                    <a16:creationId xmlns:a16="http://schemas.microsoft.com/office/drawing/2014/main" id="{FEDE75C4-B154-0EFD-F97A-3B220DA59E0C}"/>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898;p34">
                <a:extLst>
                  <a:ext uri="{FF2B5EF4-FFF2-40B4-BE49-F238E27FC236}">
                    <a16:creationId xmlns:a16="http://schemas.microsoft.com/office/drawing/2014/main" id="{DCBE86D9-980E-B381-8ED3-2E863F009DE4}"/>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899;p34">
                <a:extLst>
                  <a:ext uri="{FF2B5EF4-FFF2-40B4-BE49-F238E27FC236}">
                    <a16:creationId xmlns:a16="http://schemas.microsoft.com/office/drawing/2014/main" id="{C8A8CFF9-B95E-2ADD-6BF1-E3004F5D5CED}"/>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900;p34">
                <a:extLst>
                  <a:ext uri="{FF2B5EF4-FFF2-40B4-BE49-F238E27FC236}">
                    <a16:creationId xmlns:a16="http://schemas.microsoft.com/office/drawing/2014/main" id="{AB10A42B-9ED5-BB36-3C05-E5ABAEC41293}"/>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901;p34">
                <a:extLst>
                  <a:ext uri="{FF2B5EF4-FFF2-40B4-BE49-F238E27FC236}">
                    <a16:creationId xmlns:a16="http://schemas.microsoft.com/office/drawing/2014/main" id="{0C13D1A4-6BF3-5089-DCCE-6044FA7D48F9}"/>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902;p34">
                <a:extLst>
                  <a:ext uri="{FF2B5EF4-FFF2-40B4-BE49-F238E27FC236}">
                    <a16:creationId xmlns:a16="http://schemas.microsoft.com/office/drawing/2014/main" id="{1A4B6AF4-E0FF-0B3D-16ED-2A59DAF5AA89}"/>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369" name="Picture 2368" descr="A circuit board with a keypad and a square screen&#10;&#10;Description automatically generated">
            <a:extLst>
              <a:ext uri="{FF2B5EF4-FFF2-40B4-BE49-F238E27FC236}">
                <a16:creationId xmlns:a16="http://schemas.microsoft.com/office/drawing/2014/main" id="{EDCD8774-3D51-9E7E-AEEC-3056D971E9F1}"/>
              </a:ext>
            </a:extLst>
          </p:cNvPr>
          <p:cNvPicPr>
            <a:picLocks noChangeAspect="1"/>
          </p:cNvPicPr>
          <p:nvPr/>
        </p:nvPicPr>
        <p:blipFill>
          <a:blip r:embed="rId4"/>
          <a:stretch>
            <a:fillRect/>
          </a:stretch>
        </p:blipFill>
        <p:spPr>
          <a:xfrm>
            <a:off x="2251891" y="-3974450"/>
            <a:ext cx="4066470" cy="3708808"/>
          </a:xfrm>
          <a:prstGeom prst="rect">
            <a:avLst/>
          </a:prstGeom>
        </p:spPr>
      </p:pic>
      <p:pic>
        <p:nvPicPr>
          <p:cNvPr id="2378" name="Picture 2377">
            <a:extLst>
              <a:ext uri="{FF2B5EF4-FFF2-40B4-BE49-F238E27FC236}">
                <a16:creationId xmlns:a16="http://schemas.microsoft.com/office/drawing/2014/main" id="{5932B6E9-11AC-40B6-1104-584BBF80BFD5}"/>
              </a:ext>
            </a:extLst>
          </p:cNvPr>
          <p:cNvPicPr>
            <a:picLocks noChangeAspect="1"/>
          </p:cNvPicPr>
          <p:nvPr/>
        </p:nvPicPr>
        <p:blipFill rotWithShape="1">
          <a:blip r:embed="rId5"/>
          <a:srcRect r="13330"/>
          <a:stretch/>
        </p:blipFill>
        <p:spPr>
          <a:xfrm>
            <a:off x="691261" y="5870296"/>
            <a:ext cx="2377551" cy="2076879"/>
          </a:xfrm>
          <a:prstGeom prst="rect">
            <a:avLst/>
          </a:prstGeom>
        </p:spPr>
      </p:pic>
      <p:pic>
        <p:nvPicPr>
          <p:cNvPr id="2379" name="Picture 2378">
            <a:extLst>
              <a:ext uri="{FF2B5EF4-FFF2-40B4-BE49-F238E27FC236}">
                <a16:creationId xmlns:a16="http://schemas.microsoft.com/office/drawing/2014/main" id="{C7E99D51-9AEE-A24F-0900-02034378C840}"/>
              </a:ext>
            </a:extLst>
          </p:cNvPr>
          <p:cNvPicPr>
            <a:picLocks noChangeAspect="1"/>
          </p:cNvPicPr>
          <p:nvPr/>
        </p:nvPicPr>
        <p:blipFill rotWithShape="1">
          <a:blip r:embed="rId6"/>
          <a:srcRect r="18101"/>
          <a:stretch/>
        </p:blipFill>
        <p:spPr>
          <a:xfrm>
            <a:off x="3277757" y="5592732"/>
            <a:ext cx="2216965" cy="2835751"/>
          </a:xfrm>
          <a:prstGeom prst="rect">
            <a:avLst/>
          </a:prstGeom>
        </p:spPr>
      </p:pic>
      <p:pic>
        <p:nvPicPr>
          <p:cNvPr id="2380" name="Picture 2379">
            <a:extLst>
              <a:ext uri="{FF2B5EF4-FFF2-40B4-BE49-F238E27FC236}">
                <a16:creationId xmlns:a16="http://schemas.microsoft.com/office/drawing/2014/main" id="{7345B9A5-8E6B-D05D-E3A7-61639569F95C}"/>
              </a:ext>
            </a:extLst>
          </p:cNvPr>
          <p:cNvPicPr>
            <a:picLocks noChangeAspect="1"/>
          </p:cNvPicPr>
          <p:nvPr/>
        </p:nvPicPr>
        <p:blipFill rotWithShape="1">
          <a:blip r:embed="rId7"/>
          <a:srcRect r="62178"/>
          <a:stretch/>
        </p:blipFill>
        <p:spPr>
          <a:xfrm>
            <a:off x="5842618" y="5843951"/>
            <a:ext cx="2327800" cy="2264040"/>
          </a:xfrm>
          <a:prstGeom prst="rect">
            <a:avLst/>
          </a:prstGeom>
        </p:spPr>
      </p:pic>
    </p:spTree>
    <p:extLst>
      <p:ext uri="{BB962C8B-B14F-4D97-AF65-F5344CB8AC3E}">
        <p14:creationId xmlns:p14="http://schemas.microsoft.com/office/powerpoint/2010/main" val="3123008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5" name="Google Shape;2085;p42"/>
          <p:cNvGrpSpPr/>
          <p:nvPr/>
        </p:nvGrpSpPr>
        <p:grpSpPr>
          <a:xfrm>
            <a:off x="993504" y="1141088"/>
            <a:ext cx="234762" cy="218290"/>
            <a:chOff x="8652775" y="883650"/>
            <a:chExt cx="38125" cy="35450"/>
          </a:xfrm>
        </p:grpSpPr>
        <p:sp>
          <p:nvSpPr>
            <p:cNvPr id="2086" name="Google Shape;2086;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42"/>
          <p:cNvGrpSpPr/>
          <p:nvPr/>
        </p:nvGrpSpPr>
        <p:grpSpPr>
          <a:xfrm>
            <a:off x="7245568" y="1273581"/>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42"/>
          <p:cNvGrpSpPr/>
          <p:nvPr/>
        </p:nvGrpSpPr>
        <p:grpSpPr>
          <a:xfrm rot="20481939">
            <a:off x="7894403" y="307351"/>
            <a:ext cx="968313" cy="1299759"/>
            <a:chOff x="532500" y="3321500"/>
            <a:chExt cx="573900" cy="651875"/>
          </a:xfrm>
        </p:grpSpPr>
        <p:sp>
          <p:nvSpPr>
            <p:cNvPr id="2102" name="Google Shape;2102;p42"/>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42"/>
            <p:cNvGrpSpPr/>
            <p:nvPr/>
          </p:nvGrpSpPr>
          <p:grpSpPr>
            <a:xfrm>
              <a:off x="532500" y="3321500"/>
              <a:ext cx="573900" cy="651875"/>
              <a:chOff x="532500" y="2817450"/>
              <a:chExt cx="573900" cy="651875"/>
            </a:xfrm>
          </p:grpSpPr>
          <p:sp>
            <p:nvSpPr>
              <p:cNvPr id="2104" name="Google Shape;2104;p42"/>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8" name="Google Shape;2168;p42"/>
          <p:cNvGrpSpPr/>
          <p:nvPr/>
        </p:nvGrpSpPr>
        <p:grpSpPr>
          <a:xfrm rot="20127380">
            <a:off x="206690" y="3440626"/>
            <a:ext cx="1113438" cy="1440630"/>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3585;p55">
            <a:extLst>
              <a:ext uri="{FF2B5EF4-FFF2-40B4-BE49-F238E27FC236}">
                <a16:creationId xmlns:a16="http://schemas.microsoft.com/office/drawing/2014/main" id="{CC06BB05-5548-1425-B111-210848DE1A78}"/>
              </a:ext>
            </a:extLst>
          </p:cNvPr>
          <p:cNvSpPr txBox="1">
            <a:spLocks noGrp="1"/>
          </p:cNvSpPr>
          <p:nvPr>
            <p:ph type="title"/>
          </p:nvPr>
        </p:nvSpPr>
        <p:spPr>
          <a:xfrm>
            <a:off x="671014" y="68273"/>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2. </a:t>
            </a:r>
            <a:r>
              <a:rPr lang="en-US" sz="2800" dirty="0" err="1"/>
              <a:t>TinkerCad</a:t>
            </a:r>
            <a:endParaRPr sz="2800" dirty="0"/>
          </a:p>
        </p:txBody>
      </p:sp>
      <p:pic>
        <p:nvPicPr>
          <p:cNvPr id="2369" name="Picture 2368" descr="A circuit board with a keypad and a square screen&#10;&#10;Description automatically generated">
            <a:extLst>
              <a:ext uri="{FF2B5EF4-FFF2-40B4-BE49-F238E27FC236}">
                <a16:creationId xmlns:a16="http://schemas.microsoft.com/office/drawing/2014/main" id="{BD4E6513-CCA3-DAC7-93F3-E73A3C0E5643}"/>
              </a:ext>
            </a:extLst>
          </p:cNvPr>
          <p:cNvPicPr>
            <a:picLocks noChangeAspect="1"/>
          </p:cNvPicPr>
          <p:nvPr/>
        </p:nvPicPr>
        <p:blipFill>
          <a:blip r:embed="rId3"/>
          <a:stretch>
            <a:fillRect/>
          </a:stretch>
        </p:blipFill>
        <p:spPr>
          <a:xfrm>
            <a:off x="2382429" y="746065"/>
            <a:ext cx="4066470" cy="3708808"/>
          </a:xfrm>
          <a:prstGeom prst="rect">
            <a:avLst/>
          </a:prstGeom>
        </p:spPr>
      </p:pic>
      <p:pic>
        <p:nvPicPr>
          <p:cNvPr id="2378" name="Picture 2377" descr="A circuit board with wires&#10;&#10;Description automatically generated">
            <a:extLst>
              <a:ext uri="{FF2B5EF4-FFF2-40B4-BE49-F238E27FC236}">
                <a16:creationId xmlns:a16="http://schemas.microsoft.com/office/drawing/2014/main" id="{0A58ADBE-0055-179C-7293-AF3568A55EDF}"/>
              </a:ext>
            </a:extLst>
          </p:cNvPr>
          <p:cNvPicPr>
            <a:picLocks noChangeAspect="1"/>
          </p:cNvPicPr>
          <p:nvPr/>
        </p:nvPicPr>
        <p:blipFill>
          <a:blip r:embed="rId4"/>
          <a:stretch>
            <a:fillRect/>
          </a:stretch>
        </p:blipFill>
        <p:spPr>
          <a:xfrm>
            <a:off x="1723003" y="5856002"/>
            <a:ext cx="6315956" cy="3581900"/>
          </a:xfrm>
          <a:prstGeom prst="rect">
            <a:avLst/>
          </a:prstGeom>
        </p:spPr>
      </p:pic>
      <p:sp>
        <p:nvSpPr>
          <p:cNvPr id="2379" name="Google Shape;3585;p55">
            <a:extLst>
              <a:ext uri="{FF2B5EF4-FFF2-40B4-BE49-F238E27FC236}">
                <a16:creationId xmlns:a16="http://schemas.microsoft.com/office/drawing/2014/main" id="{B1C8FD8F-BD90-BD28-177E-A9A408374B6C}"/>
              </a:ext>
            </a:extLst>
          </p:cNvPr>
          <p:cNvSpPr txBox="1">
            <a:spLocks/>
          </p:cNvSpPr>
          <p:nvPr/>
        </p:nvSpPr>
        <p:spPr>
          <a:xfrm>
            <a:off x="787318" y="-1668286"/>
            <a:ext cx="7717500" cy="7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9pPr>
          </a:lstStyle>
          <a:p>
            <a:pPr algn="ctr"/>
            <a:r>
              <a:rPr lang="en-US" sz="2800" dirty="0"/>
              <a:t>3. Android Studio</a:t>
            </a:r>
          </a:p>
        </p:txBody>
      </p:sp>
    </p:spTree>
    <p:extLst>
      <p:ext uri="{BB962C8B-B14F-4D97-AF65-F5344CB8AC3E}">
        <p14:creationId xmlns:p14="http://schemas.microsoft.com/office/powerpoint/2010/main" val="779853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5" name="Google Shape;2085;p42"/>
          <p:cNvGrpSpPr/>
          <p:nvPr/>
        </p:nvGrpSpPr>
        <p:grpSpPr>
          <a:xfrm>
            <a:off x="993504" y="1141088"/>
            <a:ext cx="234762" cy="218290"/>
            <a:chOff x="8652775" y="883650"/>
            <a:chExt cx="38125" cy="35450"/>
          </a:xfrm>
        </p:grpSpPr>
        <p:sp>
          <p:nvSpPr>
            <p:cNvPr id="2086" name="Google Shape;2086;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42"/>
          <p:cNvGrpSpPr/>
          <p:nvPr/>
        </p:nvGrpSpPr>
        <p:grpSpPr>
          <a:xfrm>
            <a:off x="7245568" y="1273581"/>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42"/>
          <p:cNvGrpSpPr/>
          <p:nvPr/>
        </p:nvGrpSpPr>
        <p:grpSpPr>
          <a:xfrm rot="20481939">
            <a:off x="7894403" y="307351"/>
            <a:ext cx="968313" cy="1299759"/>
            <a:chOff x="532500" y="3321500"/>
            <a:chExt cx="573900" cy="651875"/>
          </a:xfrm>
        </p:grpSpPr>
        <p:sp>
          <p:nvSpPr>
            <p:cNvPr id="2102" name="Google Shape;2102;p42"/>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42"/>
            <p:cNvGrpSpPr/>
            <p:nvPr/>
          </p:nvGrpSpPr>
          <p:grpSpPr>
            <a:xfrm>
              <a:off x="532500" y="3321500"/>
              <a:ext cx="573900" cy="651875"/>
              <a:chOff x="532500" y="2817450"/>
              <a:chExt cx="573900" cy="651875"/>
            </a:xfrm>
          </p:grpSpPr>
          <p:sp>
            <p:nvSpPr>
              <p:cNvPr id="2104" name="Google Shape;2104;p42"/>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8" name="Google Shape;2168;p42"/>
          <p:cNvGrpSpPr/>
          <p:nvPr/>
        </p:nvGrpSpPr>
        <p:grpSpPr>
          <a:xfrm rot="20127380">
            <a:off x="206690" y="3440626"/>
            <a:ext cx="1113438" cy="1440630"/>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3585;p55">
            <a:extLst>
              <a:ext uri="{FF2B5EF4-FFF2-40B4-BE49-F238E27FC236}">
                <a16:creationId xmlns:a16="http://schemas.microsoft.com/office/drawing/2014/main" id="{CC06BB05-5548-1425-B111-210848DE1A78}"/>
              </a:ext>
            </a:extLst>
          </p:cNvPr>
          <p:cNvSpPr txBox="1">
            <a:spLocks noGrp="1"/>
          </p:cNvSpPr>
          <p:nvPr>
            <p:ph type="title"/>
          </p:nvPr>
        </p:nvSpPr>
        <p:spPr>
          <a:xfrm>
            <a:off x="671014" y="68273"/>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3. Android Studio</a:t>
            </a:r>
            <a:endParaRPr sz="2800" dirty="0"/>
          </a:p>
        </p:txBody>
      </p:sp>
      <p:pic>
        <p:nvPicPr>
          <p:cNvPr id="2" name="Picture 1" descr="A circuit board with a keypad and a square screen&#10;&#10;Description automatically generated">
            <a:extLst>
              <a:ext uri="{FF2B5EF4-FFF2-40B4-BE49-F238E27FC236}">
                <a16:creationId xmlns:a16="http://schemas.microsoft.com/office/drawing/2014/main" id="{C8E74B8B-A751-7BA1-5F12-BA0A60A8C9A9}"/>
              </a:ext>
            </a:extLst>
          </p:cNvPr>
          <p:cNvPicPr>
            <a:picLocks noChangeAspect="1"/>
          </p:cNvPicPr>
          <p:nvPr/>
        </p:nvPicPr>
        <p:blipFill>
          <a:blip r:embed="rId3"/>
          <a:stretch>
            <a:fillRect/>
          </a:stretch>
        </p:blipFill>
        <p:spPr>
          <a:xfrm>
            <a:off x="2382429" y="5330106"/>
            <a:ext cx="4066470" cy="3708808"/>
          </a:xfrm>
          <a:prstGeom prst="rect">
            <a:avLst/>
          </a:prstGeom>
        </p:spPr>
      </p:pic>
      <p:sp>
        <p:nvSpPr>
          <p:cNvPr id="3" name="Google Shape;3585;p55">
            <a:extLst>
              <a:ext uri="{FF2B5EF4-FFF2-40B4-BE49-F238E27FC236}">
                <a16:creationId xmlns:a16="http://schemas.microsoft.com/office/drawing/2014/main" id="{68031F6E-8311-978D-DD11-D59BEFE60E18}"/>
              </a:ext>
            </a:extLst>
          </p:cNvPr>
          <p:cNvSpPr txBox="1">
            <a:spLocks/>
          </p:cNvSpPr>
          <p:nvPr/>
        </p:nvSpPr>
        <p:spPr>
          <a:xfrm>
            <a:off x="979068" y="-3028469"/>
            <a:ext cx="7717500" cy="7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9pPr>
          </a:lstStyle>
          <a:p>
            <a:pPr algn="ctr"/>
            <a:r>
              <a:rPr lang="en-US" sz="2800" dirty="0"/>
              <a:t>4. Flutter Application</a:t>
            </a:r>
          </a:p>
        </p:txBody>
      </p:sp>
      <p:pic>
        <p:nvPicPr>
          <p:cNvPr id="5" name="Picture 4" descr="A computer screen shot of a program code&#10;&#10;Description automatically generated">
            <a:extLst>
              <a:ext uri="{FF2B5EF4-FFF2-40B4-BE49-F238E27FC236}">
                <a16:creationId xmlns:a16="http://schemas.microsoft.com/office/drawing/2014/main" id="{4AEEB544-2DB9-2C7E-0DDE-F4145F490EF2}"/>
              </a:ext>
            </a:extLst>
          </p:cNvPr>
          <p:cNvPicPr>
            <a:picLocks noChangeAspect="1"/>
          </p:cNvPicPr>
          <p:nvPr/>
        </p:nvPicPr>
        <p:blipFill>
          <a:blip r:embed="rId4"/>
          <a:stretch>
            <a:fillRect/>
          </a:stretch>
        </p:blipFill>
        <p:spPr>
          <a:xfrm>
            <a:off x="97971" y="1584368"/>
            <a:ext cx="2186545" cy="1900541"/>
          </a:xfrm>
          <a:prstGeom prst="rect">
            <a:avLst/>
          </a:prstGeom>
        </p:spPr>
      </p:pic>
      <p:pic>
        <p:nvPicPr>
          <p:cNvPr id="6" name="Picture 5" descr="A screen shot of a computer program&#10;&#10;Description automatically generated">
            <a:extLst>
              <a:ext uri="{FF2B5EF4-FFF2-40B4-BE49-F238E27FC236}">
                <a16:creationId xmlns:a16="http://schemas.microsoft.com/office/drawing/2014/main" id="{BCE32153-E419-BBF4-953B-47A765EC8C96}"/>
              </a:ext>
            </a:extLst>
          </p:cNvPr>
          <p:cNvPicPr>
            <a:picLocks noChangeAspect="1"/>
          </p:cNvPicPr>
          <p:nvPr/>
        </p:nvPicPr>
        <p:blipFill>
          <a:blip r:embed="rId5"/>
          <a:stretch>
            <a:fillRect/>
          </a:stretch>
        </p:blipFill>
        <p:spPr>
          <a:xfrm>
            <a:off x="2287484" y="1584486"/>
            <a:ext cx="3366654" cy="2011637"/>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DA98EACB-E2DB-7821-5EF5-01795CA13B83}"/>
              </a:ext>
            </a:extLst>
          </p:cNvPr>
          <p:cNvPicPr>
            <a:picLocks noChangeAspect="1"/>
          </p:cNvPicPr>
          <p:nvPr/>
        </p:nvPicPr>
        <p:blipFill>
          <a:blip r:embed="rId6"/>
          <a:stretch>
            <a:fillRect/>
          </a:stretch>
        </p:blipFill>
        <p:spPr>
          <a:xfrm>
            <a:off x="5634842" y="1581759"/>
            <a:ext cx="2743200" cy="2365930"/>
          </a:xfrm>
          <a:prstGeom prst="rect">
            <a:avLst/>
          </a:prstGeom>
        </p:spPr>
      </p:pic>
    </p:spTree>
    <p:extLst>
      <p:ext uri="{BB962C8B-B14F-4D97-AF65-F5344CB8AC3E}">
        <p14:creationId xmlns:p14="http://schemas.microsoft.com/office/powerpoint/2010/main" val="3125040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5" name="Google Shape;2085;p42"/>
          <p:cNvGrpSpPr/>
          <p:nvPr/>
        </p:nvGrpSpPr>
        <p:grpSpPr>
          <a:xfrm>
            <a:off x="993504" y="1141088"/>
            <a:ext cx="234762" cy="218290"/>
            <a:chOff x="8652775" y="883650"/>
            <a:chExt cx="38125" cy="35450"/>
          </a:xfrm>
        </p:grpSpPr>
        <p:sp>
          <p:nvSpPr>
            <p:cNvPr id="2086" name="Google Shape;2086;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42"/>
          <p:cNvGrpSpPr/>
          <p:nvPr/>
        </p:nvGrpSpPr>
        <p:grpSpPr>
          <a:xfrm>
            <a:off x="7245568" y="1273581"/>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42"/>
          <p:cNvGrpSpPr/>
          <p:nvPr/>
        </p:nvGrpSpPr>
        <p:grpSpPr>
          <a:xfrm rot="20481939">
            <a:off x="7894403" y="307351"/>
            <a:ext cx="968313" cy="1299759"/>
            <a:chOff x="532500" y="3321500"/>
            <a:chExt cx="573900" cy="651875"/>
          </a:xfrm>
        </p:grpSpPr>
        <p:sp>
          <p:nvSpPr>
            <p:cNvPr id="2102" name="Google Shape;2102;p42"/>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42"/>
            <p:cNvGrpSpPr/>
            <p:nvPr/>
          </p:nvGrpSpPr>
          <p:grpSpPr>
            <a:xfrm>
              <a:off x="532500" y="3321500"/>
              <a:ext cx="573900" cy="651875"/>
              <a:chOff x="532500" y="2817450"/>
              <a:chExt cx="573900" cy="651875"/>
            </a:xfrm>
          </p:grpSpPr>
          <p:sp>
            <p:nvSpPr>
              <p:cNvPr id="2104" name="Google Shape;2104;p42"/>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8" name="Google Shape;2168;p42"/>
          <p:cNvGrpSpPr/>
          <p:nvPr/>
        </p:nvGrpSpPr>
        <p:grpSpPr>
          <a:xfrm rot="20127380">
            <a:off x="206690" y="3440626"/>
            <a:ext cx="1113438" cy="1440630"/>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3585;p55">
            <a:extLst>
              <a:ext uri="{FF2B5EF4-FFF2-40B4-BE49-F238E27FC236}">
                <a16:creationId xmlns:a16="http://schemas.microsoft.com/office/drawing/2014/main" id="{CC06BB05-5548-1425-B111-210848DE1A78}"/>
              </a:ext>
            </a:extLst>
          </p:cNvPr>
          <p:cNvSpPr txBox="1">
            <a:spLocks noGrp="1"/>
          </p:cNvSpPr>
          <p:nvPr>
            <p:ph type="title"/>
          </p:nvPr>
        </p:nvSpPr>
        <p:spPr>
          <a:xfrm>
            <a:off x="671014" y="68273"/>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4. Flutter Application</a:t>
            </a:r>
            <a:endParaRPr sz="2800" dirty="0"/>
          </a:p>
        </p:txBody>
      </p:sp>
      <p:sp>
        <p:nvSpPr>
          <p:cNvPr id="2" name="Google Shape;3585;p55">
            <a:extLst>
              <a:ext uri="{FF2B5EF4-FFF2-40B4-BE49-F238E27FC236}">
                <a16:creationId xmlns:a16="http://schemas.microsoft.com/office/drawing/2014/main" id="{B9037700-A273-D664-6C29-6890339BDED3}"/>
              </a:ext>
            </a:extLst>
          </p:cNvPr>
          <p:cNvSpPr txBox="1">
            <a:spLocks/>
          </p:cNvSpPr>
          <p:nvPr/>
        </p:nvSpPr>
        <p:spPr>
          <a:xfrm>
            <a:off x="498564" y="-1776574"/>
            <a:ext cx="7717500" cy="7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9pPr>
          </a:lstStyle>
          <a:p>
            <a:pPr algn="ctr"/>
            <a:r>
              <a:rPr lang="en-US" sz="2800" dirty="0"/>
              <a:t>5. Web Application</a:t>
            </a:r>
          </a:p>
        </p:txBody>
      </p:sp>
      <p:pic>
        <p:nvPicPr>
          <p:cNvPr id="3" name="Picture 2" descr="A screenshot of a login screen&#10;&#10;Description automatically generated">
            <a:extLst>
              <a:ext uri="{FF2B5EF4-FFF2-40B4-BE49-F238E27FC236}">
                <a16:creationId xmlns:a16="http://schemas.microsoft.com/office/drawing/2014/main" id="{398C4655-2B59-5739-615E-080D6045CE9F}"/>
              </a:ext>
            </a:extLst>
          </p:cNvPr>
          <p:cNvPicPr>
            <a:picLocks noChangeAspect="1"/>
          </p:cNvPicPr>
          <p:nvPr/>
        </p:nvPicPr>
        <p:blipFill>
          <a:blip r:embed="rId3"/>
          <a:stretch>
            <a:fillRect/>
          </a:stretch>
        </p:blipFill>
        <p:spPr>
          <a:xfrm>
            <a:off x="3913365" y="811233"/>
            <a:ext cx="1398913" cy="3105397"/>
          </a:xfrm>
          <a:prstGeom prst="rect">
            <a:avLst/>
          </a:prstGeom>
        </p:spPr>
      </p:pic>
      <p:pic>
        <p:nvPicPr>
          <p:cNvPr id="5" name="Picture 4" descr="A screenshot of a login screen&#10;&#10;Description automatically generated">
            <a:extLst>
              <a:ext uri="{FF2B5EF4-FFF2-40B4-BE49-F238E27FC236}">
                <a16:creationId xmlns:a16="http://schemas.microsoft.com/office/drawing/2014/main" id="{66E70F0B-DEBC-AB24-1934-F26282624C8D}"/>
              </a:ext>
            </a:extLst>
          </p:cNvPr>
          <p:cNvPicPr>
            <a:picLocks noChangeAspect="1"/>
          </p:cNvPicPr>
          <p:nvPr/>
        </p:nvPicPr>
        <p:blipFill>
          <a:blip r:embed="rId4"/>
          <a:stretch>
            <a:fillRect/>
          </a:stretch>
        </p:blipFill>
        <p:spPr>
          <a:xfrm>
            <a:off x="2510592" y="811233"/>
            <a:ext cx="1398914" cy="3105399"/>
          </a:xfrm>
          <a:prstGeom prst="rect">
            <a:avLst/>
          </a:prstGeom>
        </p:spPr>
      </p:pic>
      <p:pic>
        <p:nvPicPr>
          <p:cNvPr id="6" name="Picture 5" descr="A screenshot of a device&#10;&#10;Description automatically generated">
            <a:extLst>
              <a:ext uri="{FF2B5EF4-FFF2-40B4-BE49-F238E27FC236}">
                <a16:creationId xmlns:a16="http://schemas.microsoft.com/office/drawing/2014/main" id="{48A27CC2-E516-B949-BDCC-28EF99E87A0E}"/>
              </a:ext>
            </a:extLst>
          </p:cNvPr>
          <p:cNvPicPr>
            <a:picLocks noChangeAspect="1"/>
          </p:cNvPicPr>
          <p:nvPr/>
        </p:nvPicPr>
        <p:blipFill>
          <a:blip r:embed="rId5"/>
          <a:stretch>
            <a:fillRect/>
          </a:stretch>
        </p:blipFill>
        <p:spPr>
          <a:xfrm>
            <a:off x="1107819" y="811233"/>
            <a:ext cx="1398914" cy="3105398"/>
          </a:xfrm>
          <a:prstGeom prst="rect">
            <a:avLst/>
          </a:prstGeom>
        </p:spPr>
      </p:pic>
      <p:pic>
        <p:nvPicPr>
          <p:cNvPr id="7" name="Picture 6" descr="Screens screenshot of a phone&#10;&#10;Description automatically generated">
            <a:extLst>
              <a:ext uri="{FF2B5EF4-FFF2-40B4-BE49-F238E27FC236}">
                <a16:creationId xmlns:a16="http://schemas.microsoft.com/office/drawing/2014/main" id="{EC93291F-7D52-566C-82C4-4551DF11BB44}"/>
              </a:ext>
            </a:extLst>
          </p:cNvPr>
          <p:cNvPicPr>
            <a:picLocks noChangeAspect="1"/>
          </p:cNvPicPr>
          <p:nvPr/>
        </p:nvPicPr>
        <p:blipFill>
          <a:blip r:embed="rId6"/>
          <a:stretch>
            <a:fillRect/>
          </a:stretch>
        </p:blipFill>
        <p:spPr>
          <a:xfrm>
            <a:off x="5307279" y="808998"/>
            <a:ext cx="1398914" cy="3105398"/>
          </a:xfrm>
          <a:prstGeom prst="rect">
            <a:avLst/>
          </a:prstGeom>
        </p:spPr>
      </p:pic>
    </p:spTree>
    <p:extLst>
      <p:ext uri="{BB962C8B-B14F-4D97-AF65-F5344CB8AC3E}">
        <p14:creationId xmlns:p14="http://schemas.microsoft.com/office/powerpoint/2010/main" val="1188801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34"/>
          <p:cNvSpPr/>
          <p:nvPr/>
        </p:nvSpPr>
        <p:spPr>
          <a:xfrm>
            <a:off x="551775" y="2979838"/>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4"/>
          <p:cNvSpPr/>
          <p:nvPr/>
        </p:nvSpPr>
        <p:spPr>
          <a:xfrm>
            <a:off x="3264300" y="2979838"/>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p:nvPr/>
        </p:nvSpPr>
        <p:spPr>
          <a:xfrm>
            <a:off x="5976825" y="2979838"/>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4"/>
          <p:cNvSpPr/>
          <p:nvPr/>
        </p:nvSpPr>
        <p:spPr>
          <a:xfrm>
            <a:off x="551775" y="1254025"/>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4"/>
          <p:cNvSpPr/>
          <p:nvPr/>
        </p:nvSpPr>
        <p:spPr>
          <a:xfrm>
            <a:off x="3264300" y="1254025"/>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p:nvPr/>
        </p:nvSpPr>
        <p:spPr>
          <a:xfrm>
            <a:off x="5976825" y="1254025"/>
            <a:ext cx="2615400" cy="162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4"/>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836" name="Google Shape;836;p34"/>
          <p:cNvSpPr txBox="1">
            <a:spLocks noGrp="1"/>
          </p:cNvSpPr>
          <p:nvPr>
            <p:ph type="title" idx="2"/>
          </p:nvPr>
        </p:nvSpPr>
        <p:spPr>
          <a:xfrm>
            <a:off x="732800" y="1894883"/>
            <a:ext cx="24054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838" name="Google Shape;838;p34"/>
          <p:cNvSpPr txBox="1">
            <a:spLocks noGrp="1"/>
          </p:cNvSpPr>
          <p:nvPr>
            <p:ph type="title" idx="3"/>
          </p:nvPr>
        </p:nvSpPr>
        <p:spPr>
          <a:xfrm>
            <a:off x="3309767" y="1709065"/>
            <a:ext cx="2880665" cy="6992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Problem statement</a:t>
            </a:r>
            <a:endParaRPr sz="2000"/>
          </a:p>
        </p:txBody>
      </p:sp>
      <p:sp>
        <p:nvSpPr>
          <p:cNvPr id="840" name="Google Shape;840;p34"/>
          <p:cNvSpPr txBox="1">
            <a:spLocks noGrp="1"/>
          </p:cNvSpPr>
          <p:nvPr>
            <p:ph type="title" idx="5"/>
          </p:nvPr>
        </p:nvSpPr>
        <p:spPr>
          <a:xfrm>
            <a:off x="604985" y="3522858"/>
            <a:ext cx="3666496"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Hardware component</a:t>
            </a:r>
            <a:endParaRPr sz="1800"/>
          </a:p>
        </p:txBody>
      </p:sp>
      <p:sp>
        <p:nvSpPr>
          <p:cNvPr id="842" name="Google Shape;842;p34"/>
          <p:cNvSpPr txBox="1">
            <a:spLocks noGrp="1"/>
          </p:cNvSpPr>
          <p:nvPr>
            <p:ph type="title" idx="7"/>
          </p:nvPr>
        </p:nvSpPr>
        <p:spPr>
          <a:xfrm>
            <a:off x="3382055" y="3541288"/>
            <a:ext cx="24054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Software parts</a:t>
            </a:r>
            <a:endParaRPr sz="2000"/>
          </a:p>
        </p:txBody>
      </p:sp>
      <p:sp>
        <p:nvSpPr>
          <p:cNvPr id="844" name="Google Shape;844;p34"/>
          <p:cNvSpPr txBox="1">
            <a:spLocks noGrp="1"/>
          </p:cNvSpPr>
          <p:nvPr>
            <p:ph type="title" idx="9"/>
          </p:nvPr>
        </p:nvSpPr>
        <p:spPr>
          <a:xfrm>
            <a:off x="2253625" y="1254025"/>
            <a:ext cx="752100" cy="5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
        <p:nvSpPr>
          <p:cNvPr id="845" name="Google Shape;845;p34"/>
          <p:cNvSpPr txBox="1">
            <a:spLocks noGrp="1"/>
          </p:cNvSpPr>
          <p:nvPr>
            <p:ph type="title" idx="13"/>
          </p:nvPr>
        </p:nvSpPr>
        <p:spPr>
          <a:xfrm>
            <a:off x="2253625" y="2979838"/>
            <a:ext cx="752100" cy="5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a:t>
            </a:r>
            <a:endParaRPr/>
          </a:p>
        </p:txBody>
      </p:sp>
      <p:sp>
        <p:nvSpPr>
          <p:cNvPr id="846" name="Google Shape;846;p34"/>
          <p:cNvSpPr txBox="1">
            <a:spLocks noGrp="1"/>
          </p:cNvSpPr>
          <p:nvPr>
            <p:ph type="title" idx="14"/>
          </p:nvPr>
        </p:nvSpPr>
        <p:spPr>
          <a:xfrm>
            <a:off x="4966150" y="1254025"/>
            <a:ext cx="752100" cy="5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847" name="Google Shape;847;p34"/>
          <p:cNvSpPr txBox="1">
            <a:spLocks noGrp="1"/>
          </p:cNvSpPr>
          <p:nvPr>
            <p:ph type="title" idx="15"/>
          </p:nvPr>
        </p:nvSpPr>
        <p:spPr>
          <a:xfrm>
            <a:off x="4966150" y="2979838"/>
            <a:ext cx="752100" cy="5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05</a:t>
            </a:r>
            <a:endParaRPr/>
          </a:p>
        </p:txBody>
      </p:sp>
      <p:sp>
        <p:nvSpPr>
          <p:cNvPr id="848" name="Google Shape;848;p34"/>
          <p:cNvSpPr txBox="1">
            <a:spLocks noGrp="1"/>
          </p:cNvSpPr>
          <p:nvPr>
            <p:ph type="title" idx="16"/>
          </p:nvPr>
        </p:nvSpPr>
        <p:spPr>
          <a:xfrm>
            <a:off x="6027096" y="1844716"/>
            <a:ext cx="2880664"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Project algorithm </a:t>
            </a:r>
            <a:endParaRPr sz="2000"/>
          </a:p>
        </p:txBody>
      </p:sp>
      <p:sp>
        <p:nvSpPr>
          <p:cNvPr id="850" name="Google Shape;850;p34"/>
          <p:cNvSpPr txBox="1">
            <a:spLocks noGrp="1"/>
          </p:cNvSpPr>
          <p:nvPr>
            <p:ph type="title" idx="18"/>
          </p:nvPr>
        </p:nvSpPr>
        <p:spPr>
          <a:xfrm>
            <a:off x="6065508" y="3552095"/>
            <a:ext cx="24054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Our team</a:t>
            </a:r>
            <a:endParaRPr sz="2000"/>
          </a:p>
        </p:txBody>
      </p:sp>
      <p:sp>
        <p:nvSpPr>
          <p:cNvPr id="852" name="Google Shape;852;p34"/>
          <p:cNvSpPr txBox="1">
            <a:spLocks noGrp="1"/>
          </p:cNvSpPr>
          <p:nvPr>
            <p:ph type="title" idx="20"/>
          </p:nvPr>
        </p:nvSpPr>
        <p:spPr>
          <a:xfrm>
            <a:off x="7678675" y="1254025"/>
            <a:ext cx="752100" cy="5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
        <p:nvSpPr>
          <p:cNvPr id="853" name="Google Shape;853;p34"/>
          <p:cNvSpPr txBox="1">
            <a:spLocks noGrp="1"/>
          </p:cNvSpPr>
          <p:nvPr>
            <p:ph type="title" idx="21"/>
          </p:nvPr>
        </p:nvSpPr>
        <p:spPr>
          <a:xfrm>
            <a:off x="7678675" y="2979838"/>
            <a:ext cx="752100" cy="5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06</a:t>
            </a:r>
            <a:endParaRPr/>
          </a:p>
        </p:txBody>
      </p:sp>
      <p:grpSp>
        <p:nvGrpSpPr>
          <p:cNvPr id="854" name="Google Shape;854;p34"/>
          <p:cNvGrpSpPr/>
          <p:nvPr/>
        </p:nvGrpSpPr>
        <p:grpSpPr>
          <a:xfrm>
            <a:off x="721016" y="1472140"/>
            <a:ext cx="744312" cy="221985"/>
            <a:chOff x="8652775" y="883650"/>
            <a:chExt cx="120875" cy="36050"/>
          </a:xfrm>
        </p:grpSpPr>
        <p:sp>
          <p:nvSpPr>
            <p:cNvPr id="855" name="Google Shape;855;p3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4"/>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4"/>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34"/>
          <p:cNvGrpSpPr/>
          <p:nvPr/>
        </p:nvGrpSpPr>
        <p:grpSpPr>
          <a:xfrm>
            <a:off x="3442429" y="1472140"/>
            <a:ext cx="234762" cy="218290"/>
            <a:chOff x="8652775" y="883650"/>
            <a:chExt cx="38125" cy="35450"/>
          </a:xfrm>
        </p:grpSpPr>
        <p:sp>
          <p:nvSpPr>
            <p:cNvPr id="862" name="Google Shape;862;p3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 name="Google Shape;866;p34"/>
          <p:cNvSpPr/>
          <p:nvPr/>
        </p:nvSpPr>
        <p:spPr>
          <a:xfrm>
            <a:off x="6182818" y="1544584"/>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34"/>
          <p:cNvGrpSpPr/>
          <p:nvPr/>
        </p:nvGrpSpPr>
        <p:grpSpPr>
          <a:xfrm>
            <a:off x="721016" y="3219325"/>
            <a:ext cx="234762" cy="218290"/>
            <a:chOff x="8652775" y="883650"/>
            <a:chExt cx="38125" cy="35450"/>
          </a:xfrm>
        </p:grpSpPr>
        <p:sp>
          <p:nvSpPr>
            <p:cNvPr id="868" name="Google Shape;868;p3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34"/>
          <p:cNvGrpSpPr/>
          <p:nvPr/>
        </p:nvGrpSpPr>
        <p:grpSpPr>
          <a:xfrm>
            <a:off x="3475643" y="3226644"/>
            <a:ext cx="430885" cy="203666"/>
            <a:chOff x="8703675" y="886625"/>
            <a:chExt cx="69975" cy="33075"/>
          </a:xfrm>
        </p:grpSpPr>
        <p:sp>
          <p:nvSpPr>
            <p:cNvPr id="872" name="Google Shape;872;p34"/>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4"/>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34"/>
          <p:cNvGrpSpPr/>
          <p:nvPr/>
        </p:nvGrpSpPr>
        <p:grpSpPr>
          <a:xfrm>
            <a:off x="6182816" y="3208315"/>
            <a:ext cx="744312" cy="221985"/>
            <a:chOff x="8652775" y="883650"/>
            <a:chExt cx="120875" cy="36050"/>
          </a:xfrm>
        </p:grpSpPr>
        <p:sp>
          <p:nvSpPr>
            <p:cNvPr id="875" name="Google Shape;875;p3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34"/>
          <p:cNvGrpSpPr/>
          <p:nvPr/>
        </p:nvGrpSpPr>
        <p:grpSpPr>
          <a:xfrm rot="398693">
            <a:off x="5048010" y="151420"/>
            <a:ext cx="1088305" cy="866925"/>
            <a:chOff x="5784050" y="1584700"/>
            <a:chExt cx="294100" cy="234275"/>
          </a:xfrm>
        </p:grpSpPr>
        <p:sp>
          <p:nvSpPr>
            <p:cNvPr id="895" name="Google Shape;895;p34"/>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 name="Google Shape;896;p34"/>
            <p:cNvGrpSpPr/>
            <p:nvPr/>
          </p:nvGrpSpPr>
          <p:grpSpPr>
            <a:xfrm>
              <a:off x="5784050" y="1584700"/>
              <a:ext cx="294100" cy="234275"/>
              <a:chOff x="5784050" y="-104950"/>
              <a:chExt cx="294100" cy="234275"/>
            </a:xfrm>
          </p:grpSpPr>
          <p:sp>
            <p:nvSpPr>
              <p:cNvPr id="897" name="Google Shape;897;p34"/>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4"/>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4"/>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4"/>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4349;p60">
            <a:extLst>
              <a:ext uri="{FF2B5EF4-FFF2-40B4-BE49-F238E27FC236}">
                <a16:creationId xmlns:a16="http://schemas.microsoft.com/office/drawing/2014/main" id="{37AF9221-CEB0-825D-9507-3AED2CEE8049}"/>
              </a:ext>
            </a:extLst>
          </p:cNvPr>
          <p:cNvGrpSpPr/>
          <p:nvPr/>
        </p:nvGrpSpPr>
        <p:grpSpPr>
          <a:xfrm rot="19763308">
            <a:off x="6637033" y="355004"/>
            <a:ext cx="913579" cy="963769"/>
            <a:chOff x="6724338" y="3793613"/>
            <a:chExt cx="909050" cy="957900"/>
          </a:xfrm>
        </p:grpSpPr>
        <p:sp>
          <p:nvSpPr>
            <p:cNvPr id="3" name="Google Shape;4350;p60">
              <a:extLst>
                <a:ext uri="{FF2B5EF4-FFF2-40B4-BE49-F238E27FC236}">
                  <a16:creationId xmlns:a16="http://schemas.microsoft.com/office/drawing/2014/main" id="{E5148CA6-99A8-1EF9-B8D0-10409183412F}"/>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4351;p60">
              <a:extLst>
                <a:ext uri="{FF2B5EF4-FFF2-40B4-BE49-F238E27FC236}">
                  <a16:creationId xmlns:a16="http://schemas.microsoft.com/office/drawing/2014/main" id="{F6C443E9-BBF1-6C36-1537-5759069CF785}"/>
                </a:ext>
              </a:extLst>
            </p:cNvPr>
            <p:cNvGrpSpPr/>
            <p:nvPr/>
          </p:nvGrpSpPr>
          <p:grpSpPr>
            <a:xfrm>
              <a:off x="6724338" y="3793613"/>
              <a:ext cx="909050" cy="957900"/>
              <a:chOff x="6730150" y="2805850"/>
              <a:chExt cx="909050" cy="957900"/>
            </a:xfrm>
          </p:grpSpPr>
          <p:sp>
            <p:nvSpPr>
              <p:cNvPr id="5" name="Google Shape;4352;p60">
                <a:extLst>
                  <a:ext uri="{FF2B5EF4-FFF2-40B4-BE49-F238E27FC236}">
                    <a16:creationId xmlns:a16="http://schemas.microsoft.com/office/drawing/2014/main" id="{52FB05E6-0F8A-2262-9D8B-BF58633268B5}"/>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53;p60">
                <a:extLst>
                  <a:ext uri="{FF2B5EF4-FFF2-40B4-BE49-F238E27FC236}">
                    <a16:creationId xmlns:a16="http://schemas.microsoft.com/office/drawing/2014/main" id="{1FDD8CA3-FE63-2B65-DDEB-C16ACF67F688}"/>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54;p60">
                <a:extLst>
                  <a:ext uri="{FF2B5EF4-FFF2-40B4-BE49-F238E27FC236}">
                    <a16:creationId xmlns:a16="http://schemas.microsoft.com/office/drawing/2014/main" id="{06FD5965-AB4B-5F39-7565-132043449B1C}"/>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55;p60">
                <a:extLst>
                  <a:ext uri="{FF2B5EF4-FFF2-40B4-BE49-F238E27FC236}">
                    <a16:creationId xmlns:a16="http://schemas.microsoft.com/office/drawing/2014/main" id="{1E570031-BBF7-401D-17D2-9B55660F8F76}"/>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56;p60">
                <a:extLst>
                  <a:ext uri="{FF2B5EF4-FFF2-40B4-BE49-F238E27FC236}">
                    <a16:creationId xmlns:a16="http://schemas.microsoft.com/office/drawing/2014/main" id="{4F6103B1-F813-C507-6CFE-C1BAD24DCD26}"/>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57;p60">
                <a:extLst>
                  <a:ext uri="{FF2B5EF4-FFF2-40B4-BE49-F238E27FC236}">
                    <a16:creationId xmlns:a16="http://schemas.microsoft.com/office/drawing/2014/main" id="{5449CD38-E188-E3C9-74AC-564BEE1BC8FD}"/>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58;p60">
                <a:extLst>
                  <a:ext uri="{FF2B5EF4-FFF2-40B4-BE49-F238E27FC236}">
                    <a16:creationId xmlns:a16="http://schemas.microsoft.com/office/drawing/2014/main" id="{81633D3B-D7DE-AC6B-E0E0-615E390084E6}"/>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59;p60">
                <a:extLst>
                  <a:ext uri="{FF2B5EF4-FFF2-40B4-BE49-F238E27FC236}">
                    <a16:creationId xmlns:a16="http://schemas.microsoft.com/office/drawing/2014/main" id="{F57BA2AA-5B4B-42CD-1401-B50C892A0199}"/>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60;p60">
                <a:extLst>
                  <a:ext uri="{FF2B5EF4-FFF2-40B4-BE49-F238E27FC236}">
                    <a16:creationId xmlns:a16="http://schemas.microsoft.com/office/drawing/2014/main" id="{9D11F625-F0A0-3EDB-59FA-A8944D56EA5D}"/>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61;p60">
                <a:extLst>
                  <a:ext uri="{FF2B5EF4-FFF2-40B4-BE49-F238E27FC236}">
                    <a16:creationId xmlns:a16="http://schemas.microsoft.com/office/drawing/2014/main" id="{7F20826D-7EEC-859B-F043-BB1128C3C9D5}"/>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62;p60">
                <a:extLst>
                  <a:ext uri="{FF2B5EF4-FFF2-40B4-BE49-F238E27FC236}">
                    <a16:creationId xmlns:a16="http://schemas.microsoft.com/office/drawing/2014/main" id="{0CBD6E9E-4DB7-6448-E942-C5306B97447F}"/>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63;p60">
                <a:extLst>
                  <a:ext uri="{FF2B5EF4-FFF2-40B4-BE49-F238E27FC236}">
                    <a16:creationId xmlns:a16="http://schemas.microsoft.com/office/drawing/2014/main" id="{3CA3ACCF-CB48-CC9F-F4D2-A5CC08B9D546}"/>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64;p60">
                <a:extLst>
                  <a:ext uri="{FF2B5EF4-FFF2-40B4-BE49-F238E27FC236}">
                    <a16:creationId xmlns:a16="http://schemas.microsoft.com/office/drawing/2014/main" id="{55CE894B-624D-5662-4284-66013B46086A}"/>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65;p60">
                <a:extLst>
                  <a:ext uri="{FF2B5EF4-FFF2-40B4-BE49-F238E27FC236}">
                    <a16:creationId xmlns:a16="http://schemas.microsoft.com/office/drawing/2014/main" id="{D11BCC12-1D40-F47E-CEDF-7E56489B03D5}"/>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66;p60">
                <a:extLst>
                  <a:ext uri="{FF2B5EF4-FFF2-40B4-BE49-F238E27FC236}">
                    <a16:creationId xmlns:a16="http://schemas.microsoft.com/office/drawing/2014/main" id="{4D86713A-C4FF-CBEF-02F9-D2953028A10D}"/>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67;p60">
                <a:extLst>
                  <a:ext uri="{FF2B5EF4-FFF2-40B4-BE49-F238E27FC236}">
                    <a16:creationId xmlns:a16="http://schemas.microsoft.com/office/drawing/2014/main" id="{C4872D0C-01B4-1228-E9FC-FAD87EEC7BDB}"/>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68;p60">
                <a:extLst>
                  <a:ext uri="{FF2B5EF4-FFF2-40B4-BE49-F238E27FC236}">
                    <a16:creationId xmlns:a16="http://schemas.microsoft.com/office/drawing/2014/main" id="{1A0B1625-21BE-36FF-AE3D-966444DA7C78}"/>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69;p60">
                <a:extLst>
                  <a:ext uri="{FF2B5EF4-FFF2-40B4-BE49-F238E27FC236}">
                    <a16:creationId xmlns:a16="http://schemas.microsoft.com/office/drawing/2014/main" id="{68AD05F7-2A92-B97F-D73D-C114DF44FEFF}"/>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70;p60">
                <a:extLst>
                  <a:ext uri="{FF2B5EF4-FFF2-40B4-BE49-F238E27FC236}">
                    <a16:creationId xmlns:a16="http://schemas.microsoft.com/office/drawing/2014/main" id="{15FE85AA-8DD8-A832-CD23-CE05A61802C1}"/>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71;p60">
                <a:extLst>
                  <a:ext uri="{FF2B5EF4-FFF2-40B4-BE49-F238E27FC236}">
                    <a16:creationId xmlns:a16="http://schemas.microsoft.com/office/drawing/2014/main" id="{800EB2AD-F183-12FF-9435-B35BD87D22FB}"/>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72;p60">
                <a:extLst>
                  <a:ext uri="{FF2B5EF4-FFF2-40B4-BE49-F238E27FC236}">
                    <a16:creationId xmlns:a16="http://schemas.microsoft.com/office/drawing/2014/main" id="{ED7322D4-FE07-FCEA-16D4-A5CD3629DCEE}"/>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73;p60">
                <a:extLst>
                  <a:ext uri="{FF2B5EF4-FFF2-40B4-BE49-F238E27FC236}">
                    <a16:creationId xmlns:a16="http://schemas.microsoft.com/office/drawing/2014/main" id="{E68BD0E4-9E23-BEA3-8508-086F5AB11605}"/>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74;p60">
                <a:extLst>
                  <a:ext uri="{FF2B5EF4-FFF2-40B4-BE49-F238E27FC236}">
                    <a16:creationId xmlns:a16="http://schemas.microsoft.com/office/drawing/2014/main" id="{2BF62045-87AE-8A64-35E6-F54AD5E05959}"/>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75;p60">
                <a:extLst>
                  <a:ext uri="{FF2B5EF4-FFF2-40B4-BE49-F238E27FC236}">
                    <a16:creationId xmlns:a16="http://schemas.microsoft.com/office/drawing/2014/main" id="{4FA5E0C7-A140-EF36-651C-A75C855EEFC1}"/>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76;p60">
                <a:extLst>
                  <a:ext uri="{FF2B5EF4-FFF2-40B4-BE49-F238E27FC236}">
                    <a16:creationId xmlns:a16="http://schemas.microsoft.com/office/drawing/2014/main" id="{A1ED2E1F-C50F-E0E5-7E21-293EA9471BA2}"/>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77;p60">
                <a:extLst>
                  <a:ext uri="{FF2B5EF4-FFF2-40B4-BE49-F238E27FC236}">
                    <a16:creationId xmlns:a16="http://schemas.microsoft.com/office/drawing/2014/main" id="{CCCDE965-C39D-9534-9F4D-617ABEC061AC}"/>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78;p60">
                <a:extLst>
                  <a:ext uri="{FF2B5EF4-FFF2-40B4-BE49-F238E27FC236}">
                    <a16:creationId xmlns:a16="http://schemas.microsoft.com/office/drawing/2014/main" id="{7625C505-CE9F-FD69-3000-447A99383DA8}"/>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79;p60">
                <a:extLst>
                  <a:ext uri="{FF2B5EF4-FFF2-40B4-BE49-F238E27FC236}">
                    <a16:creationId xmlns:a16="http://schemas.microsoft.com/office/drawing/2014/main" id="{44B03AAE-D886-2B2E-11D6-320535ECC5D2}"/>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80;p60">
                <a:extLst>
                  <a:ext uri="{FF2B5EF4-FFF2-40B4-BE49-F238E27FC236}">
                    <a16:creationId xmlns:a16="http://schemas.microsoft.com/office/drawing/2014/main" id="{D93153A6-3073-1969-BF41-E90B56272DD1}"/>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81;p60">
                <a:extLst>
                  <a:ext uri="{FF2B5EF4-FFF2-40B4-BE49-F238E27FC236}">
                    <a16:creationId xmlns:a16="http://schemas.microsoft.com/office/drawing/2014/main" id="{0D5FAE3F-7A1B-6CDB-0DC5-62DC69AE8297}"/>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82;p60">
                <a:extLst>
                  <a:ext uri="{FF2B5EF4-FFF2-40B4-BE49-F238E27FC236}">
                    <a16:creationId xmlns:a16="http://schemas.microsoft.com/office/drawing/2014/main" id="{8A4CB888-03DF-B776-5494-75C298DB6239}"/>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83;p60">
                <a:extLst>
                  <a:ext uri="{FF2B5EF4-FFF2-40B4-BE49-F238E27FC236}">
                    <a16:creationId xmlns:a16="http://schemas.microsoft.com/office/drawing/2014/main" id="{3519DC18-5462-3A19-7122-2641DF0234B7}"/>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84;p60">
                <a:extLst>
                  <a:ext uri="{FF2B5EF4-FFF2-40B4-BE49-F238E27FC236}">
                    <a16:creationId xmlns:a16="http://schemas.microsoft.com/office/drawing/2014/main" id="{53BC5311-A2E7-0810-1B0D-1F21565406BE}"/>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85;p60">
                <a:extLst>
                  <a:ext uri="{FF2B5EF4-FFF2-40B4-BE49-F238E27FC236}">
                    <a16:creationId xmlns:a16="http://schemas.microsoft.com/office/drawing/2014/main" id="{43C7D899-E527-C5FB-96EA-E58359339B58}"/>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86;p60">
                <a:extLst>
                  <a:ext uri="{FF2B5EF4-FFF2-40B4-BE49-F238E27FC236}">
                    <a16:creationId xmlns:a16="http://schemas.microsoft.com/office/drawing/2014/main" id="{C20FE3F2-4941-AE56-8D56-56FB56CB2D37}"/>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 name="Google Shape;1142;p36">
            <a:extLst>
              <a:ext uri="{FF2B5EF4-FFF2-40B4-BE49-F238E27FC236}">
                <a16:creationId xmlns:a16="http://schemas.microsoft.com/office/drawing/2014/main" id="{33AF613E-E6E5-FED8-AE3A-DAF77C25CBF7}"/>
              </a:ext>
            </a:extLst>
          </p:cNvPr>
          <p:cNvSpPr txBox="1">
            <a:spLocks/>
          </p:cNvSpPr>
          <p:nvPr/>
        </p:nvSpPr>
        <p:spPr>
          <a:xfrm rot="3910501">
            <a:off x="-4482874" y="-2318153"/>
            <a:ext cx="4893306" cy="203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9pPr>
          </a:lstStyle>
          <a:p>
            <a:pPr algn="ctr"/>
            <a:r>
              <a:rPr lang="en-US"/>
              <a:t>Introduction</a:t>
            </a:r>
          </a:p>
        </p:txBody>
      </p:sp>
      <p:grpSp>
        <p:nvGrpSpPr>
          <p:cNvPr id="41" name="Google Shape;1289;p36">
            <a:extLst>
              <a:ext uri="{FF2B5EF4-FFF2-40B4-BE49-F238E27FC236}">
                <a16:creationId xmlns:a16="http://schemas.microsoft.com/office/drawing/2014/main" id="{5A356556-86E8-B95E-29E5-7EE0E7AB3793}"/>
              </a:ext>
            </a:extLst>
          </p:cNvPr>
          <p:cNvGrpSpPr/>
          <p:nvPr/>
        </p:nvGrpSpPr>
        <p:grpSpPr>
          <a:xfrm rot="8798721">
            <a:off x="2802037" y="-1955891"/>
            <a:ext cx="1088316" cy="1251959"/>
            <a:chOff x="2258600" y="1433188"/>
            <a:chExt cx="467050" cy="537300"/>
          </a:xfrm>
        </p:grpSpPr>
        <p:sp>
          <p:nvSpPr>
            <p:cNvPr id="42" name="Google Shape;1290;p36">
              <a:extLst>
                <a:ext uri="{FF2B5EF4-FFF2-40B4-BE49-F238E27FC236}">
                  <a16:creationId xmlns:a16="http://schemas.microsoft.com/office/drawing/2014/main" id="{C803C621-06BC-5230-67E9-829F5C6433E6}"/>
                </a:ext>
              </a:extLst>
            </p:cNvPr>
            <p:cNvSpPr/>
            <p:nvPr/>
          </p:nvSpPr>
          <p:spPr>
            <a:xfrm>
              <a:off x="2258600" y="1433350"/>
              <a:ext cx="467050" cy="536975"/>
            </a:xfrm>
            <a:custGeom>
              <a:avLst/>
              <a:gdLst/>
              <a:ahLst/>
              <a:cxnLst/>
              <a:rect l="l" t="t" r="r" b="b"/>
              <a:pathLst>
                <a:path w="18682" h="21479" extrusionOk="0">
                  <a:moveTo>
                    <a:pt x="9347" y="607"/>
                  </a:moveTo>
                  <a:cubicBezTo>
                    <a:pt x="9740" y="607"/>
                    <a:pt x="10050" y="929"/>
                    <a:pt x="10050" y="1322"/>
                  </a:cubicBezTo>
                  <a:cubicBezTo>
                    <a:pt x="10050" y="1715"/>
                    <a:pt x="9740" y="2024"/>
                    <a:pt x="9347" y="2024"/>
                  </a:cubicBezTo>
                  <a:cubicBezTo>
                    <a:pt x="8954" y="2024"/>
                    <a:pt x="8633" y="1715"/>
                    <a:pt x="8633" y="1322"/>
                  </a:cubicBezTo>
                  <a:cubicBezTo>
                    <a:pt x="8633" y="929"/>
                    <a:pt x="8954" y="607"/>
                    <a:pt x="9347" y="607"/>
                  </a:cubicBezTo>
                  <a:close/>
                  <a:moveTo>
                    <a:pt x="9347" y="0"/>
                  </a:moveTo>
                  <a:cubicBezTo>
                    <a:pt x="8609" y="0"/>
                    <a:pt x="8025" y="583"/>
                    <a:pt x="8025" y="1322"/>
                  </a:cubicBezTo>
                  <a:cubicBezTo>
                    <a:pt x="8025" y="1905"/>
                    <a:pt x="8395" y="2393"/>
                    <a:pt x="8918" y="2572"/>
                  </a:cubicBezTo>
                  <a:lnTo>
                    <a:pt x="8918" y="3608"/>
                  </a:lnTo>
                  <a:cubicBezTo>
                    <a:pt x="6120" y="3739"/>
                    <a:pt x="3656" y="5155"/>
                    <a:pt x="2108" y="7287"/>
                  </a:cubicBezTo>
                  <a:cubicBezTo>
                    <a:pt x="1906" y="7560"/>
                    <a:pt x="1727" y="7858"/>
                    <a:pt x="1548" y="8156"/>
                  </a:cubicBezTo>
                  <a:lnTo>
                    <a:pt x="1167" y="8156"/>
                  </a:lnTo>
                  <a:cubicBezTo>
                    <a:pt x="417" y="9489"/>
                    <a:pt x="1" y="11037"/>
                    <a:pt x="1" y="12668"/>
                  </a:cubicBezTo>
                  <a:cubicBezTo>
                    <a:pt x="1" y="12847"/>
                    <a:pt x="1" y="13014"/>
                    <a:pt x="13" y="13180"/>
                  </a:cubicBezTo>
                  <a:lnTo>
                    <a:pt x="429" y="13180"/>
                  </a:lnTo>
                  <a:cubicBezTo>
                    <a:pt x="441" y="13442"/>
                    <a:pt x="477" y="13704"/>
                    <a:pt x="513" y="13954"/>
                  </a:cubicBezTo>
                  <a:cubicBezTo>
                    <a:pt x="1191" y="18217"/>
                    <a:pt x="4882" y="21479"/>
                    <a:pt x="9347" y="21479"/>
                  </a:cubicBezTo>
                  <a:cubicBezTo>
                    <a:pt x="13800" y="21479"/>
                    <a:pt x="17491" y="18217"/>
                    <a:pt x="18170" y="13954"/>
                  </a:cubicBezTo>
                  <a:cubicBezTo>
                    <a:pt x="18205" y="13704"/>
                    <a:pt x="18241" y="13442"/>
                    <a:pt x="18253" y="13180"/>
                  </a:cubicBezTo>
                  <a:lnTo>
                    <a:pt x="18670" y="13180"/>
                  </a:lnTo>
                  <a:cubicBezTo>
                    <a:pt x="18682" y="13014"/>
                    <a:pt x="18682" y="12847"/>
                    <a:pt x="18682" y="12668"/>
                  </a:cubicBezTo>
                  <a:cubicBezTo>
                    <a:pt x="18682" y="11025"/>
                    <a:pt x="18265" y="9489"/>
                    <a:pt x="17515" y="8156"/>
                  </a:cubicBezTo>
                  <a:lnTo>
                    <a:pt x="17134" y="8156"/>
                  </a:lnTo>
                  <a:cubicBezTo>
                    <a:pt x="16967" y="7858"/>
                    <a:pt x="16777" y="7572"/>
                    <a:pt x="16574" y="7287"/>
                  </a:cubicBezTo>
                  <a:cubicBezTo>
                    <a:pt x="15026" y="5155"/>
                    <a:pt x="12562" y="3739"/>
                    <a:pt x="9764" y="3608"/>
                  </a:cubicBezTo>
                  <a:lnTo>
                    <a:pt x="9764" y="2572"/>
                  </a:lnTo>
                  <a:cubicBezTo>
                    <a:pt x="10288" y="2393"/>
                    <a:pt x="10657" y="1905"/>
                    <a:pt x="10657" y="1322"/>
                  </a:cubicBezTo>
                  <a:cubicBezTo>
                    <a:pt x="10657" y="583"/>
                    <a:pt x="10073" y="0"/>
                    <a:pt x="93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1291;p36">
              <a:extLst>
                <a:ext uri="{FF2B5EF4-FFF2-40B4-BE49-F238E27FC236}">
                  <a16:creationId xmlns:a16="http://schemas.microsoft.com/office/drawing/2014/main" id="{AE03BBBC-74DF-1FDA-C446-E32977CCFF24}"/>
                </a:ext>
              </a:extLst>
            </p:cNvPr>
            <p:cNvGrpSpPr/>
            <p:nvPr/>
          </p:nvGrpSpPr>
          <p:grpSpPr>
            <a:xfrm>
              <a:off x="2258600" y="1433188"/>
              <a:ext cx="467050" cy="537300"/>
              <a:chOff x="2258600" y="-256450"/>
              <a:chExt cx="467050" cy="537300"/>
            </a:xfrm>
          </p:grpSpPr>
          <p:sp>
            <p:nvSpPr>
              <p:cNvPr id="44" name="Google Shape;1292;p36">
                <a:extLst>
                  <a:ext uri="{FF2B5EF4-FFF2-40B4-BE49-F238E27FC236}">
                    <a16:creationId xmlns:a16="http://schemas.microsoft.com/office/drawing/2014/main" id="{A8325537-24C3-2143-DEFF-20AEE943F04B}"/>
                  </a:ext>
                </a:extLst>
              </p:cNvPr>
              <p:cNvSpPr/>
              <p:nvPr/>
            </p:nvSpPr>
            <p:spPr>
              <a:xfrm>
                <a:off x="2481850" y="-201675"/>
                <a:ext cx="20850" cy="94075"/>
              </a:xfrm>
              <a:custGeom>
                <a:avLst/>
                <a:gdLst/>
                <a:ahLst/>
                <a:cxnLst/>
                <a:rect l="l" t="t" r="r" b="b"/>
                <a:pathLst>
                  <a:path w="834" h="3763" extrusionOk="0">
                    <a:moveTo>
                      <a:pt x="0" y="0"/>
                    </a:moveTo>
                    <a:lnTo>
                      <a:pt x="0" y="3763"/>
                    </a:lnTo>
                    <a:lnTo>
                      <a:pt x="834" y="3763"/>
                    </a:lnTo>
                    <a:lnTo>
                      <a:pt x="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93;p36">
                <a:extLst>
                  <a:ext uri="{FF2B5EF4-FFF2-40B4-BE49-F238E27FC236}">
                    <a16:creationId xmlns:a16="http://schemas.microsoft.com/office/drawing/2014/main" id="{E44448C2-218E-4F2C-54EF-829D3C874D60}"/>
                  </a:ext>
                </a:extLst>
              </p:cNvPr>
              <p:cNvSpPr/>
              <p:nvPr/>
            </p:nvSpPr>
            <p:spPr>
              <a:xfrm>
                <a:off x="2269025" y="69475"/>
                <a:ext cx="446500" cy="23250"/>
              </a:xfrm>
              <a:custGeom>
                <a:avLst/>
                <a:gdLst/>
                <a:ahLst/>
                <a:cxnLst/>
                <a:rect l="l" t="t" r="r" b="b"/>
                <a:pathLst>
                  <a:path w="17860" h="930" extrusionOk="0">
                    <a:moveTo>
                      <a:pt x="0" y="1"/>
                    </a:moveTo>
                    <a:cubicBezTo>
                      <a:pt x="12" y="322"/>
                      <a:pt x="48" y="620"/>
                      <a:pt x="96" y="930"/>
                    </a:cubicBezTo>
                    <a:lnTo>
                      <a:pt x="17753" y="930"/>
                    </a:lnTo>
                    <a:cubicBezTo>
                      <a:pt x="17800" y="620"/>
                      <a:pt x="17836" y="310"/>
                      <a:pt x="178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94;p36">
                <a:extLst>
                  <a:ext uri="{FF2B5EF4-FFF2-40B4-BE49-F238E27FC236}">
                    <a16:creationId xmlns:a16="http://schemas.microsoft.com/office/drawing/2014/main" id="{B717A784-8AE9-7DE8-202A-2BBB8AA84648}"/>
                  </a:ext>
                </a:extLst>
              </p:cNvPr>
              <p:cNvSpPr/>
              <p:nvPr/>
            </p:nvSpPr>
            <p:spPr>
              <a:xfrm>
                <a:off x="2271700" y="92700"/>
                <a:ext cx="441150" cy="188150"/>
              </a:xfrm>
              <a:custGeom>
                <a:avLst/>
                <a:gdLst/>
                <a:ahLst/>
                <a:cxnLst/>
                <a:rect l="l" t="t" r="r" b="b"/>
                <a:pathLst>
                  <a:path w="17646" h="7526" extrusionOk="0">
                    <a:moveTo>
                      <a:pt x="1" y="1"/>
                    </a:moveTo>
                    <a:cubicBezTo>
                      <a:pt x="679" y="4263"/>
                      <a:pt x="4370" y="7525"/>
                      <a:pt x="8823" y="7525"/>
                    </a:cubicBezTo>
                    <a:cubicBezTo>
                      <a:pt x="13276" y="7525"/>
                      <a:pt x="16967" y="4263"/>
                      <a:pt x="176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95;p36">
                <a:extLst>
                  <a:ext uri="{FF2B5EF4-FFF2-40B4-BE49-F238E27FC236}">
                    <a16:creationId xmlns:a16="http://schemas.microsoft.com/office/drawing/2014/main" id="{7BC5C5F4-B113-C452-D6A0-E0256E5EEA44}"/>
                  </a:ext>
                </a:extLst>
              </p:cNvPr>
              <p:cNvSpPr/>
              <p:nvPr/>
            </p:nvSpPr>
            <p:spPr>
              <a:xfrm>
                <a:off x="2311300" y="-166250"/>
                <a:ext cx="361675" cy="92300"/>
              </a:xfrm>
              <a:custGeom>
                <a:avLst/>
                <a:gdLst/>
                <a:ahLst/>
                <a:cxnLst/>
                <a:rect l="l" t="t" r="r" b="b"/>
                <a:pathLst>
                  <a:path w="14467" h="3692" extrusionOk="0">
                    <a:moveTo>
                      <a:pt x="7239" y="0"/>
                    </a:moveTo>
                    <a:cubicBezTo>
                      <a:pt x="4262" y="0"/>
                      <a:pt x="1631" y="1453"/>
                      <a:pt x="0" y="3691"/>
                    </a:cubicBezTo>
                    <a:lnTo>
                      <a:pt x="14466" y="3691"/>
                    </a:lnTo>
                    <a:cubicBezTo>
                      <a:pt x="12847" y="1453"/>
                      <a:pt x="10216" y="0"/>
                      <a:pt x="7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96;p36">
                <a:extLst>
                  <a:ext uri="{FF2B5EF4-FFF2-40B4-BE49-F238E27FC236}">
                    <a16:creationId xmlns:a16="http://schemas.microsoft.com/office/drawing/2014/main" id="{1D748D48-72FA-BA81-21C6-F229FB34DD1D}"/>
                  </a:ext>
                </a:extLst>
              </p:cNvPr>
              <p:cNvSpPr/>
              <p:nvPr/>
            </p:nvSpPr>
            <p:spPr>
              <a:xfrm>
                <a:off x="2296700" y="-73975"/>
                <a:ext cx="391150" cy="23225"/>
              </a:xfrm>
              <a:custGeom>
                <a:avLst/>
                <a:gdLst/>
                <a:ahLst/>
                <a:cxnLst/>
                <a:rect l="l" t="t" r="r" b="b"/>
                <a:pathLst>
                  <a:path w="15646" h="929" extrusionOk="0">
                    <a:moveTo>
                      <a:pt x="584" y="0"/>
                    </a:moveTo>
                    <a:cubicBezTo>
                      <a:pt x="370" y="298"/>
                      <a:pt x="179" y="607"/>
                      <a:pt x="1" y="929"/>
                    </a:cubicBezTo>
                    <a:lnTo>
                      <a:pt x="15645" y="929"/>
                    </a:lnTo>
                    <a:cubicBezTo>
                      <a:pt x="15467" y="607"/>
                      <a:pt x="15276" y="298"/>
                      <a:pt x="150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97;p36">
                <a:extLst>
                  <a:ext uri="{FF2B5EF4-FFF2-40B4-BE49-F238E27FC236}">
                    <a16:creationId xmlns:a16="http://schemas.microsoft.com/office/drawing/2014/main" id="{91B550D8-198C-B9C9-F038-8AA890A2FB3F}"/>
                  </a:ext>
                </a:extLst>
              </p:cNvPr>
              <p:cNvSpPr/>
              <p:nvPr/>
            </p:nvSpPr>
            <p:spPr>
              <a:xfrm>
                <a:off x="2258600" y="-52550"/>
                <a:ext cx="467050" cy="125925"/>
              </a:xfrm>
              <a:custGeom>
                <a:avLst/>
                <a:gdLst/>
                <a:ahLst/>
                <a:cxnLst/>
                <a:rect l="l" t="t" r="r" b="b"/>
                <a:pathLst>
                  <a:path w="18682" h="5037" extrusionOk="0">
                    <a:moveTo>
                      <a:pt x="1167" y="0"/>
                    </a:moveTo>
                    <a:cubicBezTo>
                      <a:pt x="429" y="1346"/>
                      <a:pt x="1" y="2882"/>
                      <a:pt x="1" y="4525"/>
                    </a:cubicBezTo>
                    <a:cubicBezTo>
                      <a:pt x="1" y="4691"/>
                      <a:pt x="13" y="4870"/>
                      <a:pt x="24" y="5037"/>
                    </a:cubicBezTo>
                    <a:lnTo>
                      <a:pt x="18670" y="5037"/>
                    </a:lnTo>
                    <a:cubicBezTo>
                      <a:pt x="18682" y="4870"/>
                      <a:pt x="18682" y="4691"/>
                      <a:pt x="18682" y="4525"/>
                    </a:cubicBezTo>
                    <a:cubicBezTo>
                      <a:pt x="18682" y="2882"/>
                      <a:pt x="18265" y="1346"/>
                      <a:pt x="175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98;p36">
                <a:extLst>
                  <a:ext uri="{FF2B5EF4-FFF2-40B4-BE49-F238E27FC236}">
                    <a16:creationId xmlns:a16="http://schemas.microsoft.com/office/drawing/2014/main" id="{CA7D7A50-5B64-31DE-440B-4BD127669414}"/>
                  </a:ext>
                </a:extLst>
              </p:cNvPr>
              <p:cNvSpPr/>
              <p:nvPr/>
            </p:nvSpPr>
            <p:spPr>
              <a:xfrm>
                <a:off x="2459225" y="-256450"/>
                <a:ext cx="66100" cy="66100"/>
              </a:xfrm>
              <a:custGeom>
                <a:avLst/>
                <a:gdLst/>
                <a:ahLst/>
                <a:cxnLst/>
                <a:rect l="l" t="t" r="r" b="b"/>
                <a:pathLst>
                  <a:path w="2644" h="2644" extrusionOk="0">
                    <a:moveTo>
                      <a:pt x="1322" y="620"/>
                    </a:moveTo>
                    <a:cubicBezTo>
                      <a:pt x="1715" y="620"/>
                      <a:pt x="2036" y="929"/>
                      <a:pt x="2036" y="1322"/>
                    </a:cubicBezTo>
                    <a:cubicBezTo>
                      <a:pt x="2036" y="1715"/>
                      <a:pt x="1715" y="2036"/>
                      <a:pt x="1322" y="2036"/>
                    </a:cubicBezTo>
                    <a:cubicBezTo>
                      <a:pt x="929" y="2036"/>
                      <a:pt x="608" y="1715"/>
                      <a:pt x="608" y="1322"/>
                    </a:cubicBezTo>
                    <a:cubicBezTo>
                      <a:pt x="608" y="929"/>
                      <a:pt x="929" y="620"/>
                      <a:pt x="1322" y="620"/>
                    </a:cubicBezTo>
                    <a:close/>
                    <a:moveTo>
                      <a:pt x="1322" y="1"/>
                    </a:moveTo>
                    <a:cubicBezTo>
                      <a:pt x="596" y="1"/>
                      <a:pt x="0" y="596"/>
                      <a:pt x="0" y="1322"/>
                    </a:cubicBezTo>
                    <a:cubicBezTo>
                      <a:pt x="0" y="2048"/>
                      <a:pt x="596" y="2644"/>
                      <a:pt x="1322" y="2644"/>
                    </a:cubicBezTo>
                    <a:cubicBezTo>
                      <a:pt x="2048" y="2644"/>
                      <a:pt x="2644" y="2048"/>
                      <a:pt x="2644" y="1322"/>
                    </a:cubicBezTo>
                    <a:cubicBezTo>
                      <a:pt x="2644" y="596"/>
                      <a:pt x="2048" y="1"/>
                      <a:pt x="1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99;p36">
                <a:extLst>
                  <a:ext uri="{FF2B5EF4-FFF2-40B4-BE49-F238E27FC236}">
                    <a16:creationId xmlns:a16="http://schemas.microsoft.com/office/drawing/2014/main" id="{0F853E68-A223-898B-47D6-3EDAB63763C6}"/>
                  </a:ext>
                </a:extLst>
              </p:cNvPr>
              <p:cNvSpPr/>
              <p:nvPr/>
            </p:nvSpPr>
            <p:spPr>
              <a:xfrm>
                <a:off x="2578575" y="4900"/>
                <a:ext cx="44375" cy="68475"/>
              </a:xfrm>
              <a:custGeom>
                <a:avLst/>
                <a:gdLst/>
                <a:ahLst/>
                <a:cxnLst/>
                <a:rect l="l" t="t" r="r" b="b"/>
                <a:pathLst>
                  <a:path w="1775" h="2739" extrusionOk="0">
                    <a:moveTo>
                      <a:pt x="1656" y="0"/>
                    </a:moveTo>
                    <a:lnTo>
                      <a:pt x="1" y="2739"/>
                    </a:lnTo>
                    <a:lnTo>
                      <a:pt x="1775" y="2739"/>
                    </a:lnTo>
                    <a:lnTo>
                      <a:pt x="1775" y="631"/>
                    </a:lnTo>
                    <a:cubicBezTo>
                      <a:pt x="1775" y="405"/>
                      <a:pt x="1739" y="191"/>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00;p36">
                <a:extLst>
                  <a:ext uri="{FF2B5EF4-FFF2-40B4-BE49-F238E27FC236}">
                    <a16:creationId xmlns:a16="http://schemas.microsoft.com/office/drawing/2014/main" id="{776038B7-9614-D28C-EA78-8C9B901C32EE}"/>
                  </a:ext>
                </a:extLst>
              </p:cNvPr>
              <p:cNvSpPr/>
              <p:nvPr/>
            </p:nvSpPr>
            <p:spPr>
              <a:xfrm>
                <a:off x="2479175" y="-22500"/>
                <a:ext cx="99425" cy="95875"/>
              </a:xfrm>
              <a:custGeom>
                <a:avLst/>
                <a:gdLst/>
                <a:ahLst/>
                <a:cxnLst/>
                <a:rect l="l" t="t" r="r" b="b"/>
                <a:pathLst>
                  <a:path w="3977" h="3835" extrusionOk="0">
                    <a:moveTo>
                      <a:pt x="2322" y="1"/>
                    </a:moveTo>
                    <a:lnTo>
                      <a:pt x="0" y="3835"/>
                    </a:lnTo>
                    <a:lnTo>
                      <a:pt x="1655" y="3835"/>
                    </a:lnTo>
                    <a:lnTo>
                      <a:pt x="3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01;p36">
                <a:extLst>
                  <a:ext uri="{FF2B5EF4-FFF2-40B4-BE49-F238E27FC236}">
                    <a16:creationId xmlns:a16="http://schemas.microsoft.com/office/drawing/2014/main" id="{E731ACC3-00FC-24BA-FAD3-0ACF54A15D4C}"/>
                  </a:ext>
                </a:extLst>
              </p:cNvPr>
              <p:cNvSpPr/>
              <p:nvPr/>
            </p:nvSpPr>
            <p:spPr>
              <a:xfrm>
                <a:off x="2361300" y="-22500"/>
                <a:ext cx="175925" cy="95875"/>
              </a:xfrm>
              <a:custGeom>
                <a:avLst/>
                <a:gdLst/>
                <a:ahLst/>
                <a:cxnLst/>
                <a:rect l="l" t="t" r="r" b="b"/>
                <a:pathLst>
                  <a:path w="7037" h="3835" extrusionOk="0">
                    <a:moveTo>
                      <a:pt x="1739" y="1"/>
                    </a:moveTo>
                    <a:cubicBezTo>
                      <a:pt x="786" y="1"/>
                      <a:pt x="0" y="775"/>
                      <a:pt x="0" y="1727"/>
                    </a:cubicBezTo>
                    <a:lnTo>
                      <a:pt x="0" y="3835"/>
                    </a:lnTo>
                    <a:lnTo>
                      <a:pt x="4715" y="3835"/>
                    </a:lnTo>
                    <a:lnTo>
                      <a:pt x="7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02;p36">
                <a:extLst>
                  <a:ext uri="{FF2B5EF4-FFF2-40B4-BE49-F238E27FC236}">
                    <a16:creationId xmlns:a16="http://schemas.microsoft.com/office/drawing/2014/main" id="{88933E46-0ECF-2EFC-4927-7EE3757C6564}"/>
                  </a:ext>
                </a:extLst>
              </p:cNvPr>
              <p:cNvSpPr/>
              <p:nvPr/>
            </p:nvSpPr>
            <p:spPr>
              <a:xfrm>
                <a:off x="2561925" y="-8800"/>
                <a:ext cx="58050" cy="82175"/>
              </a:xfrm>
              <a:custGeom>
                <a:avLst/>
                <a:gdLst/>
                <a:ahLst/>
                <a:cxnLst/>
                <a:rect l="l" t="t" r="r" b="b"/>
                <a:pathLst>
                  <a:path w="2322" h="3287" extrusionOk="0">
                    <a:moveTo>
                      <a:pt x="1977" y="1"/>
                    </a:moveTo>
                    <a:lnTo>
                      <a:pt x="0" y="3287"/>
                    </a:lnTo>
                    <a:lnTo>
                      <a:pt x="667" y="3287"/>
                    </a:lnTo>
                    <a:lnTo>
                      <a:pt x="2322" y="548"/>
                    </a:lnTo>
                    <a:cubicBezTo>
                      <a:pt x="2238" y="346"/>
                      <a:pt x="2131" y="155"/>
                      <a:pt x="1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03;p36">
                <a:extLst>
                  <a:ext uri="{FF2B5EF4-FFF2-40B4-BE49-F238E27FC236}">
                    <a16:creationId xmlns:a16="http://schemas.microsoft.com/office/drawing/2014/main" id="{72BF7DC6-5692-258B-CFCB-4570DFF12D31}"/>
                  </a:ext>
                </a:extLst>
              </p:cNvPr>
              <p:cNvSpPr/>
              <p:nvPr/>
            </p:nvSpPr>
            <p:spPr>
              <a:xfrm>
                <a:off x="2520550" y="-22500"/>
                <a:ext cx="90800" cy="95875"/>
              </a:xfrm>
              <a:custGeom>
                <a:avLst/>
                <a:gdLst/>
                <a:ahLst/>
                <a:cxnLst/>
                <a:rect l="l" t="t" r="r" b="b"/>
                <a:pathLst>
                  <a:path w="3632" h="3835" extrusionOk="0">
                    <a:moveTo>
                      <a:pt x="2322" y="1"/>
                    </a:moveTo>
                    <a:lnTo>
                      <a:pt x="0" y="3835"/>
                    </a:lnTo>
                    <a:lnTo>
                      <a:pt x="1655" y="3835"/>
                    </a:lnTo>
                    <a:lnTo>
                      <a:pt x="3632" y="549"/>
                    </a:lnTo>
                    <a:cubicBezTo>
                      <a:pt x="3322" y="215"/>
                      <a:pt x="2870" y="1"/>
                      <a:pt x="2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04;p36">
                <a:extLst>
                  <a:ext uri="{FF2B5EF4-FFF2-40B4-BE49-F238E27FC236}">
                    <a16:creationId xmlns:a16="http://schemas.microsoft.com/office/drawing/2014/main" id="{066C7B67-9EBB-5914-F735-38FE0FC88CA8}"/>
                  </a:ext>
                </a:extLst>
              </p:cNvPr>
              <p:cNvSpPr/>
              <p:nvPr/>
            </p:nvSpPr>
            <p:spPr>
              <a:xfrm>
                <a:off x="2348500" y="128125"/>
                <a:ext cx="34850" cy="34550"/>
              </a:xfrm>
              <a:custGeom>
                <a:avLst/>
                <a:gdLst/>
                <a:ahLst/>
                <a:cxnLst/>
                <a:rect l="l" t="t" r="r" b="b"/>
                <a:pathLst>
                  <a:path w="1394" h="1382" extrusionOk="0">
                    <a:moveTo>
                      <a:pt x="723" y="0"/>
                    </a:moveTo>
                    <a:cubicBezTo>
                      <a:pt x="716" y="0"/>
                      <a:pt x="710" y="0"/>
                      <a:pt x="703" y="0"/>
                    </a:cubicBezTo>
                    <a:cubicBezTo>
                      <a:pt x="310" y="0"/>
                      <a:pt x="0" y="310"/>
                      <a:pt x="0" y="691"/>
                    </a:cubicBezTo>
                    <a:cubicBezTo>
                      <a:pt x="0" y="1072"/>
                      <a:pt x="310" y="1381"/>
                      <a:pt x="703" y="1381"/>
                    </a:cubicBezTo>
                    <a:cubicBezTo>
                      <a:pt x="1084" y="1381"/>
                      <a:pt x="1393" y="1072"/>
                      <a:pt x="1393" y="691"/>
                    </a:cubicBezTo>
                    <a:cubicBezTo>
                      <a:pt x="1393" y="317"/>
                      <a:pt x="1095" y="0"/>
                      <a:pt x="7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05;p36">
                <a:extLst>
                  <a:ext uri="{FF2B5EF4-FFF2-40B4-BE49-F238E27FC236}">
                    <a16:creationId xmlns:a16="http://schemas.microsoft.com/office/drawing/2014/main" id="{CD017920-0314-369B-7449-E86C769E2256}"/>
                  </a:ext>
                </a:extLst>
              </p:cNvPr>
              <p:cNvSpPr/>
              <p:nvPr/>
            </p:nvSpPr>
            <p:spPr>
              <a:xfrm>
                <a:off x="23991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06;p36">
                <a:extLst>
                  <a:ext uri="{FF2B5EF4-FFF2-40B4-BE49-F238E27FC236}">
                    <a16:creationId xmlns:a16="http://schemas.microsoft.com/office/drawing/2014/main" id="{D984DE2D-8B38-418C-64A8-B7CC16FDCD11}"/>
                  </a:ext>
                </a:extLst>
              </p:cNvPr>
              <p:cNvSpPr/>
              <p:nvPr/>
            </p:nvSpPr>
            <p:spPr>
              <a:xfrm>
                <a:off x="24497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07;p36">
                <a:extLst>
                  <a:ext uri="{FF2B5EF4-FFF2-40B4-BE49-F238E27FC236}">
                    <a16:creationId xmlns:a16="http://schemas.microsoft.com/office/drawing/2014/main" id="{7149B90A-F315-C3A0-17C7-A4A0E2651B8B}"/>
                  </a:ext>
                </a:extLst>
              </p:cNvPr>
              <p:cNvSpPr/>
              <p:nvPr/>
            </p:nvSpPr>
            <p:spPr>
              <a:xfrm>
                <a:off x="2500300" y="128125"/>
                <a:ext cx="34550" cy="34550"/>
              </a:xfrm>
              <a:custGeom>
                <a:avLst/>
                <a:gdLst/>
                <a:ahLst/>
                <a:cxnLst/>
                <a:rect l="l" t="t" r="r" b="b"/>
                <a:pathLst>
                  <a:path w="1382" h="1382" extrusionOk="0">
                    <a:moveTo>
                      <a:pt x="712" y="0"/>
                    </a:moveTo>
                    <a:cubicBezTo>
                      <a:pt x="705" y="0"/>
                      <a:pt x="698" y="0"/>
                      <a:pt x="691" y="0"/>
                    </a:cubicBezTo>
                    <a:cubicBezTo>
                      <a:pt x="310" y="0"/>
                      <a:pt x="1" y="310"/>
                      <a:pt x="1" y="691"/>
                    </a:cubicBezTo>
                    <a:cubicBezTo>
                      <a:pt x="1" y="1072"/>
                      <a:pt x="310" y="1381"/>
                      <a:pt x="691" y="1381"/>
                    </a:cubicBezTo>
                    <a:cubicBezTo>
                      <a:pt x="1072" y="1381"/>
                      <a:pt x="1382" y="1072"/>
                      <a:pt x="1382" y="691"/>
                    </a:cubicBezTo>
                    <a:cubicBezTo>
                      <a:pt x="1382" y="317"/>
                      <a:pt x="1083" y="0"/>
                      <a:pt x="7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08;p36">
                <a:extLst>
                  <a:ext uri="{FF2B5EF4-FFF2-40B4-BE49-F238E27FC236}">
                    <a16:creationId xmlns:a16="http://schemas.microsoft.com/office/drawing/2014/main" id="{5A05C54E-EE6F-1D80-C6EA-ED56F5D5EB3D}"/>
                  </a:ext>
                </a:extLst>
              </p:cNvPr>
              <p:cNvSpPr/>
              <p:nvPr/>
            </p:nvSpPr>
            <p:spPr>
              <a:xfrm>
                <a:off x="2550600" y="128125"/>
                <a:ext cx="34850" cy="34550"/>
              </a:xfrm>
              <a:custGeom>
                <a:avLst/>
                <a:gdLst/>
                <a:ahLst/>
                <a:cxnLst/>
                <a:rect l="l" t="t" r="r" b="b"/>
                <a:pathLst>
                  <a:path w="1394" h="1382" extrusionOk="0">
                    <a:moveTo>
                      <a:pt x="712" y="0"/>
                    </a:moveTo>
                    <a:cubicBezTo>
                      <a:pt x="705" y="0"/>
                      <a:pt x="698" y="0"/>
                      <a:pt x="691" y="0"/>
                    </a:cubicBezTo>
                    <a:cubicBezTo>
                      <a:pt x="310" y="0"/>
                      <a:pt x="1" y="310"/>
                      <a:pt x="1" y="691"/>
                    </a:cubicBezTo>
                    <a:cubicBezTo>
                      <a:pt x="1" y="1072"/>
                      <a:pt x="310" y="1381"/>
                      <a:pt x="691" y="1381"/>
                    </a:cubicBezTo>
                    <a:cubicBezTo>
                      <a:pt x="1084" y="1381"/>
                      <a:pt x="1394" y="1072"/>
                      <a:pt x="1394" y="691"/>
                    </a:cubicBezTo>
                    <a:cubicBezTo>
                      <a:pt x="1394" y="317"/>
                      <a:pt x="1095" y="0"/>
                      <a:pt x="7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09;p36">
                <a:extLst>
                  <a:ext uri="{FF2B5EF4-FFF2-40B4-BE49-F238E27FC236}">
                    <a16:creationId xmlns:a16="http://schemas.microsoft.com/office/drawing/2014/main" id="{93F527A5-1429-E212-6C62-778E63FFB290}"/>
                  </a:ext>
                </a:extLst>
              </p:cNvPr>
              <p:cNvSpPr/>
              <p:nvPr/>
            </p:nvSpPr>
            <p:spPr>
              <a:xfrm>
                <a:off x="2601200" y="128125"/>
                <a:ext cx="34550" cy="34550"/>
              </a:xfrm>
              <a:custGeom>
                <a:avLst/>
                <a:gdLst/>
                <a:ahLst/>
                <a:cxnLst/>
                <a:rect l="l" t="t" r="r" b="b"/>
                <a:pathLst>
                  <a:path w="1382" h="1382" extrusionOk="0">
                    <a:moveTo>
                      <a:pt x="691" y="0"/>
                    </a:moveTo>
                    <a:cubicBezTo>
                      <a:pt x="310" y="0"/>
                      <a:pt x="1" y="310"/>
                      <a:pt x="1" y="691"/>
                    </a:cubicBezTo>
                    <a:cubicBezTo>
                      <a:pt x="1"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10;p36">
                <a:extLst>
                  <a:ext uri="{FF2B5EF4-FFF2-40B4-BE49-F238E27FC236}">
                    <a16:creationId xmlns:a16="http://schemas.microsoft.com/office/drawing/2014/main" id="{BEC1F37F-4C46-F385-2062-41DB65E73D3E}"/>
                  </a:ext>
                </a:extLst>
              </p:cNvPr>
              <p:cNvSpPr/>
              <p:nvPr/>
            </p:nvSpPr>
            <p:spPr>
              <a:xfrm>
                <a:off x="2392850" y="1870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11;p36">
                <a:extLst>
                  <a:ext uri="{FF2B5EF4-FFF2-40B4-BE49-F238E27FC236}">
                    <a16:creationId xmlns:a16="http://schemas.microsoft.com/office/drawing/2014/main" id="{293B1B56-B8A4-FC7E-FC21-A326DE8E5422}"/>
                  </a:ext>
                </a:extLst>
              </p:cNvPr>
              <p:cNvSpPr/>
              <p:nvPr/>
            </p:nvSpPr>
            <p:spPr>
              <a:xfrm>
                <a:off x="2392850" y="2132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3" name="Google Shape;1312;p36">
            <a:extLst>
              <a:ext uri="{FF2B5EF4-FFF2-40B4-BE49-F238E27FC236}">
                <a16:creationId xmlns:a16="http://schemas.microsoft.com/office/drawing/2014/main" id="{21AA392E-E5ED-C108-1F40-B08186E2B3A7}"/>
              </a:ext>
            </a:extLst>
          </p:cNvPr>
          <p:cNvGrpSpPr/>
          <p:nvPr/>
        </p:nvGrpSpPr>
        <p:grpSpPr>
          <a:xfrm rot="6565439">
            <a:off x="11775667" y="3634726"/>
            <a:ext cx="752067" cy="1129228"/>
            <a:chOff x="6630575" y="1482600"/>
            <a:chExt cx="292025" cy="438475"/>
          </a:xfrm>
        </p:grpSpPr>
        <p:sp>
          <p:nvSpPr>
            <p:cNvPr id="904" name="Google Shape;1313;p36">
              <a:extLst>
                <a:ext uri="{FF2B5EF4-FFF2-40B4-BE49-F238E27FC236}">
                  <a16:creationId xmlns:a16="http://schemas.microsoft.com/office/drawing/2014/main" id="{EF0F2E27-CFA9-52BF-1EF8-5E393A27F04F}"/>
                </a:ext>
              </a:extLst>
            </p:cNvPr>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 name="Google Shape;1314;p36">
              <a:extLst>
                <a:ext uri="{FF2B5EF4-FFF2-40B4-BE49-F238E27FC236}">
                  <a16:creationId xmlns:a16="http://schemas.microsoft.com/office/drawing/2014/main" id="{1EEC1FCB-464C-D431-FDCC-699C3A82C5B6}"/>
                </a:ext>
              </a:extLst>
            </p:cNvPr>
            <p:cNvGrpSpPr/>
            <p:nvPr/>
          </p:nvGrpSpPr>
          <p:grpSpPr>
            <a:xfrm>
              <a:off x="6630575" y="1482600"/>
              <a:ext cx="292025" cy="438475"/>
              <a:chOff x="6630575" y="-207050"/>
              <a:chExt cx="292025" cy="438475"/>
            </a:xfrm>
          </p:grpSpPr>
          <p:sp>
            <p:nvSpPr>
              <p:cNvPr id="906" name="Google Shape;1315;p36">
                <a:extLst>
                  <a:ext uri="{FF2B5EF4-FFF2-40B4-BE49-F238E27FC236}">
                    <a16:creationId xmlns:a16="http://schemas.microsoft.com/office/drawing/2014/main" id="{85996BDA-3C37-CB27-DD26-0F5F69F27991}"/>
                  </a:ext>
                </a:extLst>
              </p:cNvPr>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1316;p36">
                <a:extLst>
                  <a:ext uri="{FF2B5EF4-FFF2-40B4-BE49-F238E27FC236}">
                    <a16:creationId xmlns:a16="http://schemas.microsoft.com/office/drawing/2014/main" id="{022D44C6-D12B-86F2-0BCF-A5B71CF52844}"/>
                  </a:ext>
                </a:extLst>
              </p:cNvPr>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1317;p36">
                <a:extLst>
                  <a:ext uri="{FF2B5EF4-FFF2-40B4-BE49-F238E27FC236}">
                    <a16:creationId xmlns:a16="http://schemas.microsoft.com/office/drawing/2014/main" id="{E755A2F8-F613-85DC-DF19-1E51CDE057DA}"/>
                  </a:ext>
                </a:extLst>
              </p:cNvPr>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1318;p36">
                <a:extLst>
                  <a:ext uri="{FF2B5EF4-FFF2-40B4-BE49-F238E27FC236}">
                    <a16:creationId xmlns:a16="http://schemas.microsoft.com/office/drawing/2014/main" id="{2E2E9353-8BC0-FE07-292B-9F65E7A0EDB2}"/>
                  </a:ext>
                </a:extLst>
              </p:cNvPr>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1319;p36">
                <a:extLst>
                  <a:ext uri="{FF2B5EF4-FFF2-40B4-BE49-F238E27FC236}">
                    <a16:creationId xmlns:a16="http://schemas.microsoft.com/office/drawing/2014/main" id="{7A36848E-F1C9-66CE-B611-20796E26AF3B}"/>
                  </a:ext>
                </a:extLst>
              </p:cNvPr>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1320;p36">
                <a:extLst>
                  <a:ext uri="{FF2B5EF4-FFF2-40B4-BE49-F238E27FC236}">
                    <a16:creationId xmlns:a16="http://schemas.microsoft.com/office/drawing/2014/main" id="{CF472DC1-319F-07EE-0D17-1A1662305054}"/>
                  </a:ext>
                </a:extLst>
              </p:cNvPr>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1321;p36">
                <a:extLst>
                  <a:ext uri="{FF2B5EF4-FFF2-40B4-BE49-F238E27FC236}">
                    <a16:creationId xmlns:a16="http://schemas.microsoft.com/office/drawing/2014/main" id="{8C3DD9D9-0039-1AEC-A972-AA71A1C040AF}"/>
                  </a:ext>
                </a:extLst>
              </p:cNvPr>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1322;p36">
                <a:extLst>
                  <a:ext uri="{FF2B5EF4-FFF2-40B4-BE49-F238E27FC236}">
                    <a16:creationId xmlns:a16="http://schemas.microsoft.com/office/drawing/2014/main" id="{1046322F-3ADC-E186-342B-05FDE5524694}"/>
                  </a:ext>
                </a:extLst>
              </p:cNvPr>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1323;p36">
                <a:extLst>
                  <a:ext uri="{FF2B5EF4-FFF2-40B4-BE49-F238E27FC236}">
                    <a16:creationId xmlns:a16="http://schemas.microsoft.com/office/drawing/2014/main" id="{7C4D47B5-BB92-802E-DC94-C67F0F9FBF51}"/>
                  </a:ext>
                </a:extLst>
              </p:cNvPr>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1324;p36">
                <a:extLst>
                  <a:ext uri="{FF2B5EF4-FFF2-40B4-BE49-F238E27FC236}">
                    <a16:creationId xmlns:a16="http://schemas.microsoft.com/office/drawing/2014/main" id="{DFBB1AB4-3743-B2A8-7577-A314B8BF7C82}"/>
                  </a:ext>
                </a:extLst>
              </p:cNvPr>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1325;p36">
                <a:extLst>
                  <a:ext uri="{FF2B5EF4-FFF2-40B4-BE49-F238E27FC236}">
                    <a16:creationId xmlns:a16="http://schemas.microsoft.com/office/drawing/2014/main" id="{9337CEAA-3033-E1D4-6370-1D6F03098880}"/>
                  </a:ext>
                </a:extLst>
              </p:cNvPr>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1326;p36">
                <a:extLst>
                  <a:ext uri="{FF2B5EF4-FFF2-40B4-BE49-F238E27FC236}">
                    <a16:creationId xmlns:a16="http://schemas.microsoft.com/office/drawing/2014/main" id="{9E36B920-D389-BF13-A002-EC1F69CA407E}"/>
                  </a:ext>
                </a:extLst>
              </p:cNvPr>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1327;p36">
                <a:extLst>
                  <a:ext uri="{FF2B5EF4-FFF2-40B4-BE49-F238E27FC236}">
                    <a16:creationId xmlns:a16="http://schemas.microsoft.com/office/drawing/2014/main" id="{4A71DDEF-ECD7-32EF-0464-7F1F86433AE1}"/>
                  </a:ext>
                </a:extLst>
              </p:cNvPr>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1328;p36">
                <a:extLst>
                  <a:ext uri="{FF2B5EF4-FFF2-40B4-BE49-F238E27FC236}">
                    <a16:creationId xmlns:a16="http://schemas.microsoft.com/office/drawing/2014/main" id="{BC26B8C1-DB33-AFDC-F386-007586E4426A}"/>
                  </a:ext>
                </a:extLst>
              </p:cNvPr>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1329;p36">
                <a:extLst>
                  <a:ext uri="{FF2B5EF4-FFF2-40B4-BE49-F238E27FC236}">
                    <a16:creationId xmlns:a16="http://schemas.microsoft.com/office/drawing/2014/main" id="{FB8D1AE7-1693-B4D7-BC55-013F8B33F2ED}"/>
                  </a:ext>
                </a:extLst>
              </p:cNvPr>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1330;p36">
                <a:extLst>
                  <a:ext uri="{FF2B5EF4-FFF2-40B4-BE49-F238E27FC236}">
                    <a16:creationId xmlns:a16="http://schemas.microsoft.com/office/drawing/2014/main" id="{26E8EEA2-FFB1-B7BA-950E-716CA6962412}"/>
                  </a:ext>
                </a:extLst>
              </p:cNvPr>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1331;p36">
                <a:extLst>
                  <a:ext uri="{FF2B5EF4-FFF2-40B4-BE49-F238E27FC236}">
                    <a16:creationId xmlns:a16="http://schemas.microsoft.com/office/drawing/2014/main" id="{2AD3E3DE-3EDB-1D08-4462-6677AC0F52DD}"/>
                  </a:ext>
                </a:extLst>
              </p:cNvPr>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1332;p36">
                <a:extLst>
                  <a:ext uri="{FF2B5EF4-FFF2-40B4-BE49-F238E27FC236}">
                    <a16:creationId xmlns:a16="http://schemas.microsoft.com/office/drawing/2014/main" id="{E9A64E3E-1016-6CFC-4CFF-801CA933C971}"/>
                  </a:ext>
                </a:extLst>
              </p:cNvPr>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1333;p36">
                <a:extLst>
                  <a:ext uri="{FF2B5EF4-FFF2-40B4-BE49-F238E27FC236}">
                    <a16:creationId xmlns:a16="http://schemas.microsoft.com/office/drawing/2014/main" id="{296554D3-67D4-1F08-D58B-57BBA5BE98CF}"/>
                  </a:ext>
                </a:extLst>
              </p:cNvPr>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5" name="Google Shape;4349;p60">
            <a:extLst>
              <a:ext uri="{FF2B5EF4-FFF2-40B4-BE49-F238E27FC236}">
                <a16:creationId xmlns:a16="http://schemas.microsoft.com/office/drawing/2014/main" id="{7083C1C5-CC29-71E5-A3A0-2E3989078762}"/>
              </a:ext>
            </a:extLst>
          </p:cNvPr>
          <p:cNvGrpSpPr/>
          <p:nvPr/>
        </p:nvGrpSpPr>
        <p:grpSpPr>
          <a:xfrm rot="4021247">
            <a:off x="10364195" y="-2738840"/>
            <a:ext cx="1689666" cy="1746120"/>
            <a:chOff x="6724338" y="3793613"/>
            <a:chExt cx="909050" cy="957900"/>
          </a:xfrm>
        </p:grpSpPr>
        <p:sp>
          <p:nvSpPr>
            <p:cNvPr id="926" name="Google Shape;4350;p60">
              <a:extLst>
                <a:ext uri="{FF2B5EF4-FFF2-40B4-BE49-F238E27FC236}">
                  <a16:creationId xmlns:a16="http://schemas.microsoft.com/office/drawing/2014/main" id="{12807212-7EE4-493A-5BE0-DF4B8BA7FBEB}"/>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4351;p60">
              <a:extLst>
                <a:ext uri="{FF2B5EF4-FFF2-40B4-BE49-F238E27FC236}">
                  <a16:creationId xmlns:a16="http://schemas.microsoft.com/office/drawing/2014/main" id="{F1DC3EBE-9C6E-4B14-E984-26ABA38FB29A}"/>
                </a:ext>
              </a:extLst>
            </p:cNvPr>
            <p:cNvGrpSpPr/>
            <p:nvPr/>
          </p:nvGrpSpPr>
          <p:grpSpPr>
            <a:xfrm>
              <a:off x="6724338" y="3793613"/>
              <a:ext cx="909050" cy="957900"/>
              <a:chOff x="6730150" y="2805850"/>
              <a:chExt cx="909050" cy="957900"/>
            </a:xfrm>
          </p:grpSpPr>
          <p:sp>
            <p:nvSpPr>
              <p:cNvPr id="928" name="Google Shape;4352;p60">
                <a:extLst>
                  <a:ext uri="{FF2B5EF4-FFF2-40B4-BE49-F238E27FC236}">
                    <a16:creationId xmlns:a16="http://schemas.microsoft.com/office/drawing/2014/main" id="{4B6E33F6-3B56-441B-054C-C916DC465ABC}"/>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4353;p60">
                <a:extLst>
                  <a:ext uri="{FF2B5EF4-FFF2-40B4-BE49-F238E27FC236}">
                    <a16:creationId xmlns:a16="http://schemas.microsoft.com/office/drawing/2014/main" id="{287EB0B7-1F81-79C6-7B08-5D48C22563A3}"/>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4354;p60">
                <a:extLst>
                  <a:ext uri="{FF2B5EF4-FFF2-40B4-BE49-F238E27FC236}">
                    <a16:creationId xmlns:a16="http://schemas.microsoft.com/office/drawing/2014/main" id="{ED35A775-66CA-E3BD-7D38-96A26653B2E5}"/>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4355;p60">
                <a:extLst>
                  <a:ext uri="{FF2B5EF4-FFF2-40B4-BE49-F238E27FC236}">
                    <a16:creationId xmlns:a16="http://schemas.microsoft.com/office/drawing/2014/main" id="{1B520F9C-EF8C-3361-41D9-B5C6DD4A9503}"/>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4356;p60">
                <a:extLst>
                  <a:ext uri="{FF2B5EF4-FFF2-40B4-BE49-F238E27FC236}">
                    <a16:creationId xmlns:a16="http://schemas.microsoft.com/office/drawing/2014/main" id="{B4128663-8B44-6BDE-CD51-6A7ECEBC4250}"/>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4357;p60">
                <a:extLst>
                  <a:ext uri="{FF2B5EF4-FFF2-40B4-BE49-F238E27FC236}">
                    <a16:creationId xmlns:a16="http://schemas.microsoft.com/office/drawing/2014/main" id="{292AA128-8555-DADA-E264-768ABE4C70C4}"/>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4358;p60">
                <a:extLst>
                  <a:ext uri="{FF2B5EF4-FFF2-40B4-BE49-F238E27FC236}">
                    <a16:creationId xmlns:a16="http://schemas.microsoft.com/office/drawing/2014/main" id="{B8E31A1C-52C6-3871-CB8B-59D189C5A59C}"/>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4359;p60">
                <a:extLst>
                  <a:ext uri="{FF2B5EF4-FFF2-40B4-BE49-F238E27FC236}">
                    <a16:creationId xmlns:a16="http://schemas.microsoft.com/office/drawing/2014/main" id="{C38A0DCC-FCA3-4B50-61D6-8586E439F617}"/>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4360;p60">
                <a:extLst>
                  <a:ext uri="{FF2B5EF4-FFF2-40B4-BE49-F238E27FC236}">
                    <a16:creationId xmlns:a16="http://schemas.microsoft.com/office/drawing/2014/main" id="{4BC99062-0474-80FA-144D-01F104D3764E}"/>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4361;p60">
                <a:extLst>
                  <a:ext uri="{FF2B5EF4-FFF2-40B4-BE49-F238E27FC236}">
                    <a16:creationId xmlns:a16="http://schemas.microsoft.com/office/drawing/2014/main" id="{9F1A6045-8243-1D05-D949-8DD01B0B2A8B}"/>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4362;p60">
                <a:extLst>
                  <a:ext uri="{FF2B5EF4-FFF2-40B4-BE49-F238E27FC236}">
                    <a16:creationId xmlns:a16="http://schemas.microsoft.com/office/drawing/2014/main" id="{B757EA40-BDDE-9BEC-D99B-3A26EF7F74CB}"/>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4363;p60">
                <a:extLst>
                  <a:ext uri="{FF2B5EF4-FFF2-40B4-BE49-F238E27FC236}">
                    <a16:creationId xmlns:a16="http://schemas.microsoft.com/office/drawing/2014/main" id="{9F642E4B-1DC0-69BC-3215-47D0A0DCA576}"/>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4364;p60">
                <a:extLst>
                  <a:ext uri="{FF2B5EF4-FFF2-40B4-BE49-F238E27FC236}">
                    <a16:creationId xmlns:a16="http://schemas.microsoft.com/office/drawing/2014/main" id="{05658284-744E-2602-58FA-FF6A8E5A46EE}"/>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4365;p60">
                <a:extLst>
                  <a:ext uri="{FF2B5EF4-FFF2-40B4-BE49-F238E27FC236}">
                    <a16:creationId xmlns:a16="http://schemas.microsoft.com/office/drawing/2014/main" id="{45FB7262-9CF9-05CA-54E1-667C8DBAE748}"/>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4366;p60">
                <a:extLst>
                  <a:ext uri="{FF2B5EF4-FFF2-40B4-BE49-F238E27FC236}">
                    <a16:creationId xmlns:a16="http://schemas.microsoft.com/office/drawing/2014/main" id="{2709B420-EF11-558B-6F74-CFE14DBC622D}"/>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4367;p60">
                <a:extLst>
                  <a:ext uri="{FF2B5EF4-FFF2-40B4-BE49-F238E27FC236}">
                    <a16:creationId xmlns:a16="http://schemas.microsoft.com/office/drawing/2014/main" id="{221785AC-A535-43AE-BBD9-94FECA4BF233}"/>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4368;p60">
                <a:extLst>
                  <a:ext uri="{FF2B5EF4-FFF2-40B4-BE49-F238E27FC236}">
                    <a16:creationId xmlns:a16="http://schemas.microsoft.com/office/drawing/2014/main" id="{52079C47-25E7-2B78-CD0E-5511356AD52E}"/>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4369;p60">
                <a:extLst>
                  <a:ext uri="{FF2B5EF4-FFF2-40B4-BE49-F238E27FC236}">
                    <a16:creationId xmlns:a16="http://schemas.microsoft.com/office/drawing/2014/main" id="{F94AC2EE-8CEE-EC89-731B-498B26480C6D}"/>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4370;p60">
                <a:extLst>
                  <a:ext uri="{FF2B5EF4-FFF2-40B4-BE49-F238E27FC236}">
                    <a16:creationId xmlns:a16="http://schemas.microsoft.com/office/drawing/2014/main" id="{2F0A081B-A0D1-5D4E-00BF-24A0E36755B2}"/>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4371;p60">
                <a:extLst>
                  <a:ext uri="{FF2B5EF4-FFF2-40B4-BE49-F238E27FC236}">
                    <a16:creationId xmlns:a16="http://schemas.microsoft.com/office/drawing/2014/main" id="{5C920ED8-37CB-E4CF-24C5-9374593229BA}"/>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4372;p60">
                <a:extLst>
                  <a:ext uri="{FF2B5EF4-FFF2-40B4-BE49-F238E27FC236}">
                    <a16:creationId xmlns:a16="http://schemas.microsoft.com/office/drawing/2014/main" id="{551E5029-0423-E6D4-B455-7CD35F0039DB}"/>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4373;p60">
                <a:extLst>
                  <a:ext uri="{FF2B5EF4-FFF2-40B4-BE49-F238E27FC236}">
                    <a16:creationId xmlns:a16="http://schemas.microsoft.com/office/drawing/2014/main" id="{BA25F0FD-AE5C-D706-1A37-9CD9AB0ED442}"/>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4374;p60">
                <a:extLst>
                  <a:ext uri="{FF2B5EF4-FFF2-40B4-BE49-F238E27FC236}">
                    <a16:creationId xmlns:a16="http://schemas.microsoft.com/office/drawing/2014/main" id="{CB3E8013-4678-AA0A-2988-DEAEAFE4BCD6}"/>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4375;p60">
                <a:extLst>
                  <a:ext uri="{FF2B5EF4-FFF2-40B4-BE49-F238E27FC236}">
                    <a16:creationId xmlns:a16="http://schemas.microsoft.com/office/drawing/2014/main" id="{4549F488-1C06-842E-9865-89FE3C2E280E}"/>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4376;p60">
                <a:extLst>
                  <a:ext uri="{FF2B5EF4-FFF2-40B4-BE49-F238E27FC236}">
                    <a16:creationId xmlns:a16="http://schemas.microsoft.com/office/drawing/2014/main" id="{449D4EB6-B109-D932-441B-9324C9626129}"/>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4377;p60">
                <a:extLst>
                  <a:ext uri="{FF2B5EF4-FFF2-40B4-BE49-F238E27FC236}">
                    <a16:creationId xmlns:a16="http://schemas.microsoft.com/office/drawing/2014/main" id="{322B90F4-9274-695D-8ABF-AA23CFA0D4DA}"/>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4378;p60">
                <a:extLst>
                  <a:ext uri="{FF2B5EF4-FFF2-40B4-BE49-F238E27FC236}">
                    <a16:creationId xmlns:a16="http://schemas.microsoft.com/office/drawing/2014/main" id="{E9BE4DEC-979B-983F-D69B-9D88279430A1}"/>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4379;p60">
                <a:extLst>
                  <a:ext uri="{FF2B5EF4-FFF2-40B4-BE49-F238E27FC236}">
                    <a16:creationId xmlns:a16="http://schemas.microsoft.com/office/drawing/2014/main" id="{15CD1A7D-0353-ADB3-6D60-3E1214893CBF}"/>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4380;p60">
                <a:extLst>
                  <a:ext uri="{FF2B5EF4-FFF2-40B4-BE49-F238E27FC236}">
                    <a16:creationId xmlns:a16="http://schemas.microsoft.com/office/drawing/2014/main" id="{C2EC75CA-DC25-EFFF-27AE-2484C974B1A9}"/>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4381;p60">
                <a:extLst>
                  <a:ext uri="{FF2B5EF4-FFF2-40B4-BE49-F238E27FC236}">
                    <a16:creationId xmlns:a16="http://schemas.microsoft.com/office/drawing/2014/main" id="{7E90B7AF-678F-5A1D-8C11-AA71D967A520}"/>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4382;p60">
                <a:extLst>
                  <a:ext uri="{FF2B5EF4-FFF2-40B4-BE49-F238E27FC236}">
                    <a16:creationId xmlns:a16="http://schemas.microsoft.com/office/drawing/2014/main" id="{09A62126-FE19-809A-BFF6-04F6087AE6AE}"/>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4383;p60">
                <a:extLst>
                  <a:ext uri="{FF2B5EF4-FFF2-40B4-BE49-F238E27FC236}">
                    <a16:creationId xmlns:a16="http://schemas.microsoft.com/office/drawing/2014/main" id="{63F6F29A-6E78-4591-131B-0EDF98879A0B}"/>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4384;p60">
                <a:extLst>
                  <a:ext uri="{FF2B5EF4-FFF2-40B4-BE49-F238E27FC236}">
                    <a16:creationId xmlns:a16="http://schemas.microsoft.com/office/drawing/2014/main" id="{B8B19231-6C01-3318-2A96-CE6D6708134B}"/>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4385;p60">
                <a:extLst>
                  <a:ext uri="{FF2B5EF4-FFF2-40B4-BE49-F238E27FC236}">
                    <a16:creationId xmlns:a16="http://schemas.microsoft.com/office/drawing/2014/main" id="{62270D87-BA79-C2A7-2E26-B9E0C1E126C7}"/>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4386;p60">
                <a:extLst>
                  <a:ext uri="{FF2B5EF4-FFF2-40B4-BE49-F238E27FC236}">
                    <a16:creationId xmlns:a16="http://schemas.microsoft.com/office/drawing/2014/main" id="{CA3397CD-73F6-8815-1FB2-1F75D171FEB3}"/>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1" name="Google Shape;1357;p37">
            <a:extLst>
              <a:ext uri="{FF2B5EF4-FFF2-40B4-BE49-F238E27FC236}">
                <a16:creationId xmlns:a16="http://schemas.microsoft.com/office/drawing/2014/main" id="{4D52246D-771C-2F3F-F8F1-B06582A695A9}"/>
              </a:ext>
            </a:extLst>
          </p:cNvPr>
          <p:cNvGrpSpPr/>
          <p:nvPr/>
        </p:nvGrpSpPr>
        <p:grpSpPr>
          <a:xfrm rot="11869663">
            <a:off x="-4150191" y="459462"/>
            <a:ext cx="1599617" cy="1935136"/>
            <a:chOff x="3922200" y="2432125"/>
            <a:chExt cx="534925" cy="647125"/>
          </a:xfrm>
        </p:grpSpPr>
        <p:sp>
          <p:nvSpPr>
            <p:cNvPr id="772" name="Google Shape;1358;p37">
              <a:extLst>
                <a:ext uri="{FF2B5EF4-FFF2-40B4-BE49-F238E27FC236}">
                  <a16:creationId xmlns:a16="http://schemas.microsoft.com/office/drawing/2014/main" id="{0C964DA8-98AD-AEB1-46D4-E3A09D4A30EA}"/>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1359;p37">
              <a:extLst>
                <a:ext uri="{FF2B5EF4-FFF2-40B4-BE49-F238E27FC236}">
                  <a16:creationId xmlns:a16="http://schemas.microsoft.com/office/drawing/2014/main" id="{9E9F417B-7004-D15F-49B4-2CFAFB8DC1E0}"/>
                </a:ext>
              </a:extLst>
            </p:cNvPr>
            <p:cNvGrpSpPr/>
            <p:nvPr/>
          </p:nvGrpSpPr>
          <p:grpSpPr>
            <a:xfrm>
              <a:off x="3922500" y="2432125"/>
              <a:ext cx="534625" cy="647125"/>
              <a:chOff x="3922500" y="1079725"/>
              <a:chExt cx="534625" cy="647125"/>
            </a:xfrm>
          </p:grpSpPr>
          <p:sp>
            <p:nvSpPr>
              <p:cNvPr id="774" name="Google Shape;1360;p37">
                <a:extLst>
                  <a:ext uri="{FF2B5EF4-FFF2-40B4-BE49-F238E27FC236}">
                    <a16:creationId xmlns:a16="http://schemas.microsoft.com/office/drawing/2014/main" id="{23B06CE5-432B-E850-7661-42C2C3D322B0}"/>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361;p37">
                <a:extLst>
                  <a:ext uri="{FF2B5EF4-FFF2-40B4-BE49-F238E27FC236}">
                    <a16:creationId xmlns:a16="http://schemas.microsoft.com/office/drawing/2014/main" id="{0AFDE7B5-5CBD-0F5C-254B-94BF970A8BFF}"/>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362;p37">
                <a:extLst>
                  <a:ext uri="{FF2B5EF4-FFF2-40B4-BE49-F238E27FC236}">
                    <a16:creationId xmlns:a16="http://schemas.microsoft.com/office/drawing/2014/main" id="{676C1271-98BD-28CD-07BA-8E39B85FA2A0}"/>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363;p37">
                <a:extLst>
                  <a:ext uri="{FF2B5EF4-FFF2-40B4-BE49-F238E27FC236}">
                    <a16:creationId xmlns:a16="http://schemas.microsoft.com/office/drawing/2014/main" id="{D3AA0727-161B-940A-FD68-133A5B753452}"/>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364;p37">
                <a:extLst>
                  <a:ext uri="{FF2B5EF4-FFF2-40B4-BE49-F238E27FC236}">
                    <a16:creationId xmlns:a16="http://schemas.microsoft.com/office/drawing/2014/main" id="{F480A6A2-6A35-CA25-BCDE-3CABEE553B3E}"/>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365;p37">
                <a:extLst>
                  <a:ext uri="{FF2B5EF4-FFF2-40B4-BE49-F238E27FC236}">
                    <a16:creationId xmlns:a16="http://schemas.microsoft.com/office/drawing/2014/main" id="{6507DD28-0E2C-998E-7A80-5167B6E7D084}"/>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366;p37">
                <a:extLst>
                  <a:ext uri="{FF2B5EF4-FFF2-40B4-BE49-F238E27FC236}">
                    <a16:creationId xmlns:a16="http://schemas.microsoft.com/office/drawing/2014/main" id="{D90AB152-3503-2966-1C71-925FC68175E6}"/>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367;p37">
                <a:extLst>
                  <a:ext uri="{FF2B5EF4-FFF2-40B4-BE49-F238E27FC236}">
                    <a16:creationId xmlns:a16="http://schemas.microsoft.com/office/drawing/2014/main" id="{15366CF8-B9C9-13BC-79CF-C7D767B0BE84}"/>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368;p37">
                <a:extLst>
                  <a:ext uri="{FF2B5EF4-FFF2-40B4-BE49-F238E27FC236}">
                    <a16:creationId xmlns:a16="http://schemas.microsoft.com/office/drawing/2014/main" id="{6DA66F56-E17B-20FB-EC53-5628A3F569E6}"/>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369;p37">
                <a:extLst>
                  <a:ext uri="{FF2B5EF4-FFF2-40B4-BE49-F238E27FC236}">
                    <a16:creationId xmlns:a16="http://schemas.microsoft.com/office/drawing/2014/main" id="{B219505C-4B81-2F26-4AE8-A992A141FD39}"/>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370;p37">
                <a:extLst>
                  <a:ext uri="{FF2B5EF4-FFF2-40B4-BE49-F238E27FC236}">
                    <a16:creationId xmlns:a16="http://schemas.microsoft.com/office/drawing/2014/main" id="{C5E9AFD0-6346-D7A4-9E70-7FD72F7D8C77}"/>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371;p37">
                <a:extLst>
                  <a:ext uri="{FF2B5EF4-FFF2-40B4-BE49-F238E27FC236}">
                    <a16:creationId xmlns:a16="http://schemas.microsoft.com/office/drawing/2014/main" id="{9A835423-0A34-3FA7-3F42-ADE8D661013B}"/>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372;p37">
                <a:extLst>
                  <a:ext uri="{FF2B5EF4-FFF2-40B4-BE49-F238E27FC236}">
                    <a16:creationId xmlns:a16="http://schemas.microsoft.com/office/drawing/2014/main" id="{54B4B011-88C5-F418-ABFF-E713074AC8BC}"/>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373;p37">
                <a:extLst>
                  <a:ext uri="{FF2B5EF4-FFF2-40B4-BE49-F238E27FC236}">
                    <a16:creationId xmlns:a16="http://schemas.microsoft.com/office/drawing/2014/main" id="{03A38520-B8B8-3B60-2BDD-18C9EEC3BF1F}"/>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374;p37">
                <a:extLst>
                  <a:ext uri="{FF2B5EF4-FFF2-40B4-BE49-F238E27FC236}">
                    <a16:creationId xmlns:a16="http://schemas.microsoft.com/office/drawing/2014/main" id="{94EB32B1-C166-34BC-C4F1-3573062328C6}"/>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375;p37">
                <a:extLst>
                  <a:ext uri="{FF2B5EF4-FFF2-40B4-BE49-F238E27FC236}">
                    <a16:creationId xmlns:a16="http://schemas.microsoft.com/office/drawing/2014/main" id="{F9AF1461-CF1B-63D4-6049-91668096EABC}"/>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376;p37">
                <a:extLst>
                  <a:ext uri="{FF2B5EF4-FFF2-40B4-BE49-F238E27FC236}">
                    <a16:creationId xmlns:a16="http://schemas.microsoft.com/office/drawing/2014/main" id="{536978F9-0B2A-F4FD-7914-77736C30C95A}"/>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377;p37">
                <a:extLst>
                  <a:ext uri="{FF2B5EF4-FFF2-40B4-BE49-F238E27FC236}">
                    <a16:creationId xmlns:a16="http://schemas.microsoft.com/office/drawing/2014/main" id="{8AE1B194-C8AB-9882-6FCC-85027DA9BF4A}"/>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378;p37">
                <a:extLst>
                  <a:ext uri="{FF2B5EF4-FFF2-40B4-BE49-F238E27FC236}">
                    <a16:creationId xmlns:a16="http://schemas.microsoft.com/office/drawing/2014/main" id="{CD81675C-0AA8-BDC7-0A7B-C38BB5B9B88B}"/>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379;p37">
                <a:extLst>
                  <a:ext uri="{FF2B5EF4-FFF2-40B4-BE49-F238E27FC236}">
                    <a16:creationId xmlns:a16="http://schemas.microsoft.com/office/drawing/2014/main" id="{FFC38FB9-488F-98AE-07C3-2A0C4CFA0357}"/>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380;p37">
                <a:extLst>
                  <a:ext uri="{FF2B5EF4-FFF2-40B4-BE49-F238E27FC236}">
                    <a16:creationId xmlns:a16="http://schemas.microsoft.com/office/drawing/2014/main" id="{3CE36FAD-BC3E-8DF2-EF8E-5AB6CCDF90A0}"/>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381;p37">
                <a:extLst>
                  <a:ext uri="{FF2B5EF4-FFF2-40B4-BE49-F238E27FC236}">
                    <a16:creationId xmlns:a16="http://schemas.microsoft.com/office/drawing/2014/main" id="{923A0059-9088-31C9-63B9-94BFE989FAF8}"/>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382;p37">
                <a:extLst>
                  <a:ext uri="{FF2B5EF4-FFF2-40B4-BE49-F238E27FC236}">
                    <a16:creationId xmlns:a16="http://schemas.microsoft.com/office/drawing/2014/main" id="{AA676967-32FB-7588-D97C-F0612890513D}"/>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383;p37">
                <a:extLst>
                  <a:ext uri="{FF2B5EF4-FFF2-40B4-BE49-F238E27FC236}">
                    <a16:creationId xmlns:a16="http://schemas.microsoft.com/office/drawing/2014/main" id="{C85CCB17-E419-D9FC-5E9D-58C77ED8EF3C}"/>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384;p37">
                <a:extLst>
                  <a:ext uri="{FF2B5EF4-FFF2-40B4-BE49-F238E27FC236}">
                    <a16:creationId xmlns:a16="http://schemas.microsoft.com/office/drawing/2014/main" id="{42052501-BE34-B629-E1C2-97C15DC1908C}"/>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385;p37">
                <a:extLst>
                  <a:ext uri="{FF2B5EF4-FFF2-40B4-BE49-F238E27FC236}">
                    <a16:creationId xmlns:a16="http://schemas.microsoft.com/office/drawing/2014/main" id="{65559301-6BE0-D5C6-1A18-2D8647559B28}"/>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386;p37">
                <a:extLst>
                  <a:ext uri="{FF2B5EF4-FFF2-40B4-BE49-F238E27FC236}">
                    <a16:creationId xmlns:a16="http://schemas.microsoft.com/office/drawing/2014/main" id="{557BDC71-5512-9B7B-E570-703FAE35FF2E}"/>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1387;p37">
                <a:extLst>
                  <a:ext uri="{FF2B5EF4-FFF2-40B4-BE49-F238E27FC236}">
                    <a16:creationId xmlns:a16="http://schemas.microsoft.com/office/drawing/2014/main" id="{B24F91CD-3315-F813-1C77-19DD3C492CF3}"/>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388;p37">
                <a:extLst>
                  <a:ext uri="{FF2B5EF4-FFF2-40B4-BE49-F238E27FC236}">
                    <a16:creationId xmlns:a16="http://schemas.microsoft.com/office/drawing/2014/main" id="{C6AD18D2-5ACC-49E8-8103-30E6D40342CE}"/>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1389;p37">
                <a:extLst>
                  <a:ext uri="{FF2B5EF4-FFF2-40B4-BE49-F238E27FC236}">
                    <a16:creationId xmlns:a16="http://schemas.microsoft.com/office/drawing/2014/main" id="{7F34B7BD-849E-4F29-689A-E3F3659F916A}"/>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390;p37">
                <a:extLst>
                  <a:ext uri="{FF2B5EF4-FFF2-40B4-BE49-F238E27FC236}">
                    <a16:creationId xmlns:a16="http://schemas.microsoft.com/office/drawing/2014/main" id="{EA526BF9-8378-27A4-ED9E-D181CE24C121}"/>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1391;p37">
                <a:extLst>
                  <a:ext uri="{FF2B5EF4-FFF2-40B4-BE49-F238E27FC236}">
                    <a16:creationId xmlns:a16="http://schemas.microsoft.com/office/drawing/2014/main" id="{5772BB66-329D-4818-EDD8-6C2864AC7321}"/>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1392;p37">
                <a:extLst>
                  <a:ext uri="{FF2B5EF4-FFF2-40B4-BE49-F238E27FC236}">
                    <a16:creationId xmlns:a16="http://schemas.microsoft.com/office/drawing/2014/main" id="{CCCFF1F0-FB11-ACF3-A86A-202127D9EF1A}"/>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1393;p37">
                <a:extLst>
                  <a:ext uri="{FF2B5EF4-FFF2-40B4-BE49-F238E27FC236}">
                    <a16:creationId xmlns:a16="http://schemas.microsoft.com/office/drawing/2014/main" id="{08201465-3810-37FC-9C70-DFCBE33E753C}"/>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1394;p37">
                <a:extLst>
                  <a:ext uri="{FF2B5EF4-FFF2-40B4-BE49-F238E27FC236}">
                    <a16:creationId xmlns:a16="http://schemas.microsoft.com/office/drawing/2014/main" id="{0CEED2C9-C49A-2765-890E-78C00B7E89AD}"/>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1395;p37">
                <a:extLst>
                  <a:ext uri="{FF2B5EF4-FFF2-40B4-BE49-F238E27FC236}">
                    <a16:creationId xmlns:a16="http://schemas.microsoft.com/office/drawing/2014/main" id="{10B506EF-3769-7F49-FC9D-A87A85AEFCCB}"/>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1396;p37">
                <a:extLst>
                  <a:ext uri="{FF2B5EF4-FFF2-40B4-BE49-F238E27FC236}">
                    <a16:creationId xmlns:a16="http://schemas.microsoft.com/office/drawing/2014/main" id="{7EFB5F5B-0DE4-C283-306A-682D59DB9801}"/>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1397;p37">
                <a:extLst>
                  <a:ext uri="{FF2B5EF4-FFF2-40B4-BE49-F238E27FC236}">
                    <a16:creationId xmlns:a16="http://schemas.microsoft.com/office/drawing/2014/main" id="{B975AF64-8806-977B-DC93-A68973FE3636}"/>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1398;p37">
                <a:extLst>
                  <a:ext uri="{FF2B5EF4-FFF2-40B4-BE49-F238E27FC236}">
                    <a16:creationId xmlns:a16="http://schemas.microsoft.com/office/drawing/2014/main" id="{52B6C3E8-90E9-D1A0-68E6-A8A318B5B5EF}"/>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1399;p37">
                <a:extLst>
                  <a:ext uri="{FF2B5EF4-FFF2-40B4-BE49-F238E27FC236}">
                    <a16:creationId xmlns:a16="http://schemas.microsoft.com/office/drawing/2014/main" id="{E577BE12-BD35-3D2D-3EA3-5FEB215EC0D0}"/>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1400;p37">
                <a:extLst>
                  <a:ext uri="{FF2B5EF4-FFF2-40B4-BE49-F238E27FC236}">
                    <a16:creationId xmlns:a16="http://schemas.microsoft.com/office/drawing/2014/main" id="{64F6CC66-9784-350D-935B-AEE466EAE867}"/>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1401;p37">
                <a:extLst>
                  <a:ext uri="{FF2B5EF4-FFF2-40B4-BE49-F238E27FC236}">
                    <a16:creationId xmlns:a16="http://schemas.microsoft.com/office/drawing/2014/main" id="{66F907C0-A392-EA2F-F437-DD48EE331265}"/>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1402;p37">
                <a:extLst>
                  <a:ext uri="{FF2B5EF4-FFF2-40B4-BE49-F238E27FC236}">
                    <a16:creationId xmlns:a16="http://schemas.microsoft.com/office/drawing/2014/main" id="{AD797AAE-9F8A-D76A-D149-AA85C0AA919B}"/>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1403;p37">
                <a:extLst>
                  <a:ext uri="{FF2B5EF4-FFF2-40B4-BE49-F238E27FC236}">
                    <a16:creationId xmlns:a16="http://schemas.microsoft.com/office/drawing/2014/main" id="{E88046B6-73CF-CEF5-A244-1FBC6E09DFA1}"/>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1404;p37">
                <a:extLst>
                  <a:ext uri="{FF2B5EF4-FFF2-40B4-BE49-F238E27FC236}">
                    <a16:creationId xmlns:a16="http://schemas.microsoft.com/office/drawing/2014/main" id="{804F163C-CAEC-0351-8CFC-45B65A60CE56}"/>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1405;p37">
                <a:extLst>
                  <a:ext uri="{FF2B5EF4-FFF2-40B4-BE49-F238E27FC236}">
                    <a16:creationId xmlns:a16="http://schemas.microsoft.com/office/drawing/2014/main" id="{312D40E9-1381-DF38-2569-A49830497D9A}"/>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1406;p37">
                <a:extLst>
                  <a:ext uri="{FF2B5EF4-FFF2-40B4-BE49-F238E27FC236}">
                    <a16:creationId xmlns:a16="http://schemas.microsoft.com/office/drawing/2014/main" id="{B4649748-967B-F943-1F9B-9A2204B64100}"/>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1407;p37">
                <a:extLst>
                  <a:ext uri="{FF2B5EF4-FFF2-40B4-BE49-F238E27FC236}">
                    <a16:creationId xmlns:a16="http://schemas.microsoft.com/office/drawing/2014/main" id="{900DA076-2048-314D-531E-F72784CD2FCA}"/>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1408;p37">
                <a:extLst>
                  <a:ext uri="{FF2B5EF4-FFF2-40B4-BE49-F238E27FC236}">
                    <a16:creationId xmlns:a16="http://schemas.microsoft.com/office/drawing/2014/main" id="{B631245E-F4B5-5889-CB29-31EA6598769F}"/>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1409;p37">
                <a:extLst>
                  <a:ext uri="{FF2B5EF4-FFF2-40B4-BE49-F238E27FC236}">
                    <a16:creationId xmlns:a16="http://schemas.microsoft.com/office/drawing/2014/main" id="{27C665A0-CDC6-C1EC-ED55-911A4F4A8744}"/>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1410;p37">
                <a:extLst>
                  <a:ext uri="{FF2B5EF4-FFF2-40B4-BE49-F238E27FC236}">
                    <a16:creationId xmlns:a16="http://schemas.microsoft.com/office/drawing/2014/main" id="{54DF6D81-7C6C-8CE6-11FB-474C8853AD1E}"/>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1411;p37">
                <a:extLst>
                  <a:ext uri="{FF2B5EF4-FFF2-40B4-BE49-F238E27FC236}">
                    <a16:creationId xmlns:a16="http://schemas.microsoft.com/office/drawing/2014/main" id="{7EB27345-6AF0-E7EB-47AF-0298A7B00401}"/>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1412;p37">
                <a:extLst>
                  <a:ext uri="{FF2B5EF4-FFF2-40B4-BE49-F238E27FC236}">
                    <a16:creationId xmlns:a16="http://schemas.microsoft.com/office/drawing/2014/main" id="{263A14B1-612B-52DE-B80E-F1CD042C7EE5}"/>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1413;p37">
                <a:extLst>
                  <a:ext uri="{FF2B5EF4-FFF2-40B4-BE49-F238E27FC236}">
                    <a16:creationId xmlns:a16="http://schemas.microsoft.com/office/drawing/2014/main" id="{AE55A931-C3D8-E3DB-0840-9DAB2766C033}"/>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1414;p37">
                <a:extLst>
                  <a:ext uri="{FF2B5EF4-FFF2-40B4-BE49-F238E27FC236}">
                    <a16:creationId xmlns:a16="http://schemas.microsoft.com/office/drawing/2014/main" id="{68C06868-AEF8-242A-826A-2AF02AD76E60}"/>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1415;p37">
                <a:extLst>
                  <a:ext uri="{FF2B5EF4-FFF2-40B4-BE49-F238E27FC236}">
                    <a16:creationId xmlns:a16="http://schemas.microsoft.com/office/drawing/2014/main" id="{E693B439-EA4E-D2D0-0D12-C10ED6CE08B2}"/>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1416;p37">
                <a:extLst>
                  <a:ext uri="{FF2B5EF4-FFF2-40B4-BE49-F238E27FC236}">
                    <a16:creationId xmlns:a16="http://schemas.microsoft.com/office/drawing/2014/main" id="{C9063CC4-6B0A-F039-9976-896740FE1B4E}"/>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1417;p37">
                <a:extLst>
                  <a:ext uri="{FF2B5EF4-FFF2-40B4-BE49-F238E27FC236}">
                    <a16:creationId xmlns:a16="http://schemas.microsoft.com/office/drawing/2014/main" id="{B1FFAAA2-75DA-4E2F-B2EC-08AA665DB23D}"/>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1418;p37">
                <a:extLst>
                  <a:ext uri="{FF2B5EF4-FFF2-40B4-BE49-F238E27FC236}">
                    <a16:creationId xmlns:a16="http://schemas.microsoft.com/office/drawing/2014/main" id="{C8713070-B99F-C9D9-AE91-6428EA598A2E}"/>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5" name="Google Shape;2085;p42"/>
          <p:cNvGrpSpPr/>
          <p:nvPr/>
        </p:nvGrpSpPr>
        <p:grpSpPr>
          <a:xfrm>
            <a:off x="993504" y="1141088"/>
            <a:ext cx="234762" cy="218290"/>
            <a:chOff x="8652775" y="883650"/>
            <a:chExt cx="38125" cy="35450"/>
          </a:xfrm>
        </p:grpSpPr>
        <p:sp>
          <p:nvSpPr>
            <p:cNvPr id="2086" name="Google Shape;2086;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42"/>
          <p:cNvGrpSpPr/>
          <p:nvPr/>
        </p:nvGrpSpPr>
        <p:grpSpPr>
          <a:xfrm>
            <a:off x="7245568" y="1273581"/>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42"/>
          <p:cNvGrpSpPr/>
          <p:nvPr/>
        </p:nvGrpSpPr>
        <p:grpSpPr>
          <a:xfrm rot="20481939">
            <a:off x="7894403" y="307351"/>
            <a:ext cx="968313" cy="1299759"/>
            <a:chOff x="532500" y="3321500"/>
            <a:chExt cx="573900" cy="651875"/>
          </a:xfrm>
        </p:grpSpPr>
        <p:sp>
          <p:nvSpPr>
            <p:cNvPr id="2102" name="Google Shape;2102;p42"/>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42"/>
            <p:cNvGrpSpPr/>
            <p:nvPr/>
          </p:nvGrpSpPr>
          <p:grpSpPr>
            <a:xfrm>
              <a:off x="532500" y="3321500"/>
              <a:ext cx="573900" cy="651875"/>
              <a:chOff x="532500" y="2817450"/>
              <a:chExt cx="573900" cy="651875"/>
            </a:xfrm>
          </p:grpSpPr>
          <p:sp>
            <p:nvSpPr>
              <p:cNvPr id="2104" name="Google Shape;2104;p42"/>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8" name="Google Shape;2168;p42"/>
          <p:cNvGrpSpPr/>
          <p:nvPr/>
        </p:nvGrpSpPr>
        <p:grpSpPr>
          <a:xfrm rot="20127380">
            <a:off x="206690" y="3440626"/>
            <a:ext cx="1113438" cy="1440630"/>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3585;p55">
            <a:extLst>
              <a:ext uri="{FF2B5EF4-FFF2-40B4-BE49-F238E27FC236}">
                <a16:creationId xmlns:a16="http://schemas.microsoft.com/office/drawing/2014/main" id="{CC06BB05-5548-1425-B111-210848DE1A78}"/>
              </a:ext>
            </a:extLst>
          </p:cNvPr>
          <p:cNvSpPr txBox="1">
            <a:spLocks noGrp="1"/>
          </p:cNvSpPr>
          <p:nvPr>
            <p:ph type="title"/>
          </p:nvPr>
        </p:nvSpPr>
        <p:spPr>
          <a:xfrm>
            <a:off x="671014" y="68273"/>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5. Web Application</a:t>
            </a:r>
            <a:endParaRPr sz="2800" dirty="0"/>
          </a:p>
        </p:txBody>
      </p:sp>
      <p:sp>
        <p:nvSpPr>
          <p:cNvPr id="2" name="Google Shape;3585;p55">
            <a:extLst>
              <a:ext uri="{FF2B5EF4-FFF2-40B4-BE49-F238E27FC236}">
                <a16:creationId xmlns:a16="http://schemas.microsoft.com/office/drawing/2014/main" id="{A140204E-26DC-E599-1D91-3F4F7455A374}"/>
              </a:ext>
            </a:extLst>
          </p:cNvPr>
          <p:cNvSpPr txBox="1">
            <a:spLocks/>
          </p:cNvSpPr>
          <p:nvPr/>
        </p:nvSpPr>
        <p:spPr>
          <a:xfrm>
            <a:off x="29335" y="-1307342"/>
            <a:ext cx="7717500" cy="7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9pPr>
          </a:lstStyle>
          <a:p>
            <a:pPr algn="ctr"/>
            <a:r>
              <a:rPr lang="en-US" sz="2800" dirty="0"/>
              <a:t>6. Fire Base</a:t>
            </a:r>
          </a:p>
        </p:txBody>
      </p:sp>
      <p:pic>
        <p:nvPicPr>
          <p:cNvPr id="3" name="Picture 2" descr="A screenshot of a web page&#10;&#10;Description automatically generated">
            <a:extLst>
              <a:ext uri="{FF2B5EF4-FFF2-40B4-BE49-F238E27FC236}">
                <a16:creationId xmlns:a16="http://schemas.microsoft.com/office/drawing/2014/main" id="{08DC0FE2-FF30-5B03-721B-DAA76540AB6E}"/>
              </a:ext>
            </a:extLst>
          </p:cNvPr>
          <p:cNvPicPr>
            <a:picLocks noChangeAspect="1"/>
          </p:cNvPicPr>
          <p:nvPr/>
        </p:nvPicPr>
        <p:blipFill>
          <a:blip r:embed="rId3"/>
          <a:stretch>
            <a:fillRect/>
          </a:stretch>
        </p:blipFill>
        <p:spPr>
          <a:xfrm>
            <a:off x="3388489" y="1812262"/>
            <a:ext cx="3285763" cy="1526212"/>
          </a:xfrm>
          <a:prstGeom prst="rect">
            <a:avLst/>
          </a:prstGeom>
        </p:spPr>
      </p:pic>
      <p:pic>
        <p:nvPicPr>
          <p:cNvPr id="5" name="Picture 4" descr="A login screen with a car and wifi symbol&#10;&#10;Description automatically generated">
            <a:extLst>
              <a:ext uri="{FF2B5EF4-FFF2-40B4-BE49-F238E27FC236}">
                <a16:creationId xmlns:a16="http://schemas.microsoft.com/office/drawing/2014/main" id="{04CFB836-51F5-8DA4-A2CA-337372A1DB99}"/>
              </a:ext>
            </a:extLst>
          </p:cNvPr>
          <p:cNvPicPr>
            <a:picLocks noChangeAspect="1"/>
          </p:cNvPicPr>
          <p:nvPr/>
        </p:nvPicPr>
        <p:blipFill>
          <a:blip r:embed="rId4"/>
          <a:stretch>
            <a:fillRect/>
          </a:stretch>
        </p:blipFill>
        <p:spPr>
          <a:xfrm>
            <a:off x="125875" y="1811999"/>
            <a:ext cx="3162782" cy="1519504"/>
          </a:xfrm>
          <a:prstGeom prst="rect">
            <a:avLst/>
          </a:prstGeom>
        </p:spPr>
      </p:pic>
      <p:pic>
        <p:nvPicPr>
          <p:cNvPr id="6" name="Picture 5" descr="A blue and yellow vehicle with wires and wheels&#10;&#10;Description automatically generated">
            <a:extLst>
              <a:ext uri="{FF2B5EF4-FFF2-40B4-BE49-F238E27FC236}">
                <a16:creationId xmlns:a16="http://schemas.microsoft.com/office/drawing/2014/main" id="{30DA9BA1-5EDA-A335-4BEE-79C458FCD614}"/>
              </a:ext>
            </a:extLst>
          </p:cNvPr>
          <p:cNvPicPr>
            <a:picLocks noChangeAspect="1"/>
          </p:cNvPicPr>
          <p:nvPr/>
        </p:nvPicPr>
        <p:blipFill>
          <a:blip r:embed="rId5"/>
          <a:stretch>
            <a:fillRect/>
          </a:stretch>
        </p:blipFill>
        <p:spPr>
          <a:xfrm>
            <a:off x="6759615" y="1813492"/>
            <a:ext cx="2381491" cy="2435259"/>
          </a:xfrm>
          <a:prstGeom prst="rect">
            <a:avLst/>
          </a:prstGeom>
        </p:spPr>
      </p:pic>
    </p:spTree>
    <p:extLst>
      <p:ext uri="{BB962C8B-B14F-4D97-AF65-F5344CB8AC3E}">
        <p14:creationId xmlns:p14="http://schemas.microsoft.com/office/powerpoint/2010/main" val="2869486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5" name="Google Shape;2085;p42"/>
          <p:cNvGrpSpPr/>
          <p:nvPr/>
        </p:nvGrpSpPr>
        <p:grpSpPr>
          <a:xfrm>
            <a:off x="993504" y="1141088"/>
            <a:ext cx="234762" cy="218290"/>
            <a:chOff x="8652775" y="883650"/>
            <a:chExt cx="38125" cy="35450"/>
          </a:xfrm>
        </p:grpSpPr>
        <p:sp>
          <p:nvSpPr>
            <p:cNvPr id="2086" name="Google Shape;2086;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42"/>
          <p:cNvGrpSpPr/>
          <p:nvPr/>
        </p:nvGrpSpPr>
        <p:grpSpPr>
          <a:xfrm>
            <a:off x="7245568" y="1273581"/>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42"/>
          <p:cNvGrpSpPr/>
          <p:nvPr/>
        </p:nvGrpSpPr>
        <p:grpSpPr>
          <a:xfrm rot="20481939">
            <a:off x="8188086" y="114543"/>
            <a:ext cx="968313" cy="1299759"/>
            <a:chOff x="532500" y="3321500"/>
            <a:chExt cx="573900" cy="651875"/>
          </a:xfrm>
        </p:grpSpPr>
        <p:sp>
          <p:nvSpPr>
            <p:cNvPr id="2102" name="Google Shape;2102;p42"/>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42"/>
            <p:cNvGrpSpPr/>
            <p:nvPr/>
          </p:nvGrpSpPr>
          <p:grpSpPr>
            <a:xfrm>
              <a:off x="532500" y="3321500"/>
              <a:ext cx="573900" cy="651875"/>
              <a:chOff x="532500" y="2817450"/>
              <a:chExt cx="573900" cy="651875"/>
            </a:xfrm>
          </p:grpSpPr>
          <p:sp>
            <p:nvSpPr>
              <p:cNvPr id="2104" name="Google Shape;2104;p42"/>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8" name="Google Shape;2168;p42"/>
          <p:cNvGrpSpPr/>
          <p:nvPr/>
        </p:nvGrpSpPr>
        <p:grpSpPr>
          <a:xfrm rot="20127380">
            <a:off x="114295" y="3649227"/>
            <a:ext cx="1113438" cy="1440630"/>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3585;p55">
            <a:extLst>
              <a:ext uri="{FF2B5EF4-FFF2-40B4-BE49-F238E27FC236}">
                <a16:creationId xmlns:a16="http://schemas.microsoft.com/office/drawing/2014/main" id="{CC06BB05-5548-1425-B111-210848DE1A78}"/>
              </a:ext>
            </a:extLst>
          </p:cNvPr>
          <p:cNvSpPr txBox="1">
            <a:spLocks noGrp="1"/>
          </p:cNvSpPr>
          <p:nvPr>
            <p:ph type="title"/>
          </p:nvPr>
        </p:nvSpPr>
        <p:spPr>
          <a:xfrm>
            <a:off x="671014" y="68273"/>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6. Fire Base</a:t>
            </a:r>
            <a:endParaRPr sz="2800" dirty="0"/>
          </a:p>
        </p:txBody>
      </p:sp>
      <p:pic>
        <p:nvPicPr>
          <p:cNvPr id="2" name="Picture 1">
            <a:extLst>
              <a:ext uri="{FF2B5EF4-FFF2-40B4-BE49-F238E27FC236}">
                <a16:creationId xmlns:a16="http://schemas.microsoft.com/office/drawing/2014/main" id="{A82E37E0-1791-BACD-6212-CA796E189924}"/>
              </a:ext>
            </a:extLst>
          </p:cNvPr>
          <p:cNvPicPr>
            <a:picLocks noChangeAspect="1"/>
          </p:cNvPicPr>
          <p:nvPr/>
        </p:nvPicPr>
        <p:blipFill>
          <a:blip r:embed="rId3"/>
          <a:stretch>
            <a:fillRect/>
          </a:stretch>
        </p:blipFill>
        <p:spPr>
          <a:xfrm>
            <a:off x="1236839" y="963063"/>
            <a:ext cx="2928751" cy="3096527"/>
          </a:xfrm>
          <a:prstGeom prst="rect">
            <a:avLst/>
          </a:prstGeom>
        </p:spPr>
      </p:pic>
      <p:pic>
        <p:nvPicPr>
          <p:cNvPr id="3" name="Picture 2">
            <a:extLst>
              <a:ext uri="{FF2B5EF4-FFF2-40B4-BE49-F238E27FC236}">
                <a16:creationId xmlns:a16="http://schemas.microsoft.com/office/drawing/2014/main" id="{1B2B7FD8-E99F-7DB8-7845-AA83DFED029B}"/>
              </a:ext>
            </a:extLst>
          </p:cNvPr>
          <p:cNvPicPr>
            <a:picLocks noChangeAspect="1"/>
          </p:cNvPicPr>
          <p:nvPr/>
        </p:nvPicPr>
        <p:blipFill>
          <a:blip r:embed="rId4"/>
          <a:stretch>
            <a:fillRect/>
          </a:stretch>
        </p:blipFill>
        <p:spPr>
          <a:xfrm>
            <a:off x="4496897" y="962431"/>
            <a:ext cx="3633850" cy="3096658"/>
          </a:xfrm>
          <a:prstGeom prst="rect">
            <a:avLst/>
          </a:prstGeom>
        </p:spPr>
      </p:pic>
      <p:pic>
        <p:nvPicPr>
          <p:cNvPr id="6" name="Picture 5">
            <a:extLst>
              <a:ext uri="{FF2B5EF4-FFF2-40B4-BE49-F238E27FC236}">
                <a16:creationId xmlns:a16="http://schemas.microsoft.com/office/drawing/2014/main" id="{9C6BD4A8-2D04-DF33-DD38-1CA9CA37D651}"/>
              </a:ext>
            </a:extLst>
          </p:cNvPr>
          <p:cNvPicPr>
            <a:picLocks noChangeAspect="1"/>
          </p:cNvPicPr>
          <p:nvPr/>
        </p:nvPicPr>
        <p:blipFill>
          <a:blip r:embed="rId5"/>
          <a:stretch>
            <a:fillRect/>
          </a:stretch>
        </p:blipFill>
        <p:spPr>
          <a:xfrm>
            <a:off x="3055380" y="-4593663"/>
            <a:ext cx="3493044" cy="3343403"/>
          </a:xfrm>
          <a:prstGeom prst="rect">
            <a:avLst/>
          </a:prstGeom>
        </p:spPr>
      </p:pic>
    </p:spTree>
    <p:extLst>
      <p:ext uri="{BB962C8B-B14F-4D97-AF65-F5344CB8AC3E}">
        <p14:creationId xmlns:p14="http://schemas.microsoft.com/office/powerpoint/2010/main" val="3907778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grpSp>
        <p:nvGrpSpPr>
          <p:cNvPr id="2085" name="Google Shape;2085;p42"/>
          <p:cNvGrpSpPr/>
          <p:nvPr/>
        </p:nvGrpSpPr>
        <p:grpSpPr>
          <a:xfrm>
            <a:off x="993504" y="1141088"/>
            <a:ext cx="234762" cy="218290"/>
            <a:chOff x="8652775" y="883650"/>
            <a:chExt cx="38125" cy="35450"/>
          </a:xfrm>
        </p:grpSpPr>
        <p:sp>
          <p:nvSpPr>
            <p:cNvPr id="2086" name="Google Shape;2086;p4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42"/>
          <p:cNvGrpSpPr/>
          <p:nvPr/>
        </p:nvGrpSpPr>
        <p:grpSpPr>
          <a:xfrm>
            <a:off x="7245568" y="1273581"/>
            <a:ext cx="430885" cy="203666"/>
            <a:chOff x="8703675" y="886625"/>
            <a:chExt cx="69975" cy="33075"/>
          </a:xfrm>
        </p:grpSpPr>
        <p:sp>
          <p:nvSpPr>
            <p:cNvPr id="2090" name="Google Shape;2090;p4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42"/>
          <p:cNvGrpSpPr/>
          <p:nvPr/>
        </p:nvGrpSpPr>
        <p:grpSpPr>
          <a:xfrm rot="20481939">
            <a:off x="7966550" y="246429"/>
            <a:ext cx="968313" cy="1299759"/>
            <a:chOff x="532500" y="3321500"/>
            <a:chExt cx="573900" cy="651875"/>
          </a:xfrm>
        </p:grpSpPr>
        <p:sp>
          <p:nvSpPr>
            <p:cNvPr id="2102" name="Google Shape;2102;p42"/>
            <p:cNvSpPr/>
            <p:nvPr/>
          </p:nvSpPr>
          <p:spPr>
            <a:xfrm>
              <a:off x="532500" y="3321500"/>
              <a:ext cx="573900" cy="651875"/>
            </a:xfrm>
            <a:custGeom>
              <a:avLst/>
              <a:gdLst/>
              <a:ahLst/>
              <a:cxnLst/>
              <a:rect l="l" t="t" r="r" b="b"/>
              <a:pathLst>
                <a:path w="22956" h="26075" extrusionOk="0">
                  <a:moveTo>
                    <a:pt x="0" y="0"/>
                  </a:moveTo>
                  <a:cubicBezTo>
                    <a:pt x="0" y="750"/>
                    <a:pt x="536" y="1369"/>
                    <a:pt x="1250" y="1512"/>
                  </a:cubicBezTo>
                  <a:lnTo>
                    <a:pt x="1250" y="2036"/>
                  </a:lnTo>
                  <a:lnTo>
                    <a:pt x="1000" y="2036"/>
                  </a:lnTo>
                  <a:lnTo>
                    <a:pt x="1000" y="4536"/>
                  </a:lnTo>
                  <a:cubicBezTo>
                    <a:pt x="1000" y="6191"/>
                    <a:pt x="2334" y="7537"/>
                    <a:pt x="3989" y="7549"/>
                  </a:cubicBezTo>
                  <a:lnTo>
                    <a:pt x="4156" y="7549"/>
                  </a:lnTo>
                  <a:cubicBezTo>
                    <a:pt x="4322" y="8025"/>
                    <a:pt x="4763" y="8382"/>
                    <a:pt x="5287" y="8418"/>
                  </a:cubicBezTo>
                  <a:lnTo>
                    <a:pt x="5287" y="11359"/>
                  </a:lnTo>
                  <a:cubicBezTo>
                    <a:pt x="4763" y="11406"/>
                    <a:pt x="4322" y="11752"/>
                    <a:pt x="4156" y="12228"/>
                  </a:cubicBezTo>
                  <a:lnTo>
                    <a:pt x="3989" y="12228"/>
                  </a:lnTo>
                  <a:cubicBezTo>
                    <a:pt x="2334" y="12252"/>
                    <a:pt x="1000" y="13597"/>
                    <a:pt x="1000" y="15252"/>
                  </a:cubicBezTo>
                  <a:lnTo>
                    <a:pt x="1000" y="17740"/>
                  </a:lnTo>
                  <a:lnTo>
                    <a:pt x="1250" y="17740"/>
                  </a:lnTo>
                  <a:lnTo>
                    <a:pt x="1250" y="18276"/>
                  </a:lnTo>
                  <a:cubicBezTo>
                    <a:pt x="536" y="18407"/>
                    <a:pt x="0" y="19038"/>
                    <a:pt x="0" y="19776"/>
                  </a:cubicBezTo>
                  <a:lnTo>
                    <a:pt x="619" y="19776"/>
                  </a:lnTo>
                  <a:cubicBezTo>
                    <a:pt x="619" y="19276"/>
                    <a:pt x="1036" y="18860"/>
                    <a:pt x="1536" y="18860"/>
                  </a:cubicBezTo>
                  <a:cubicBezTo>
                    <a:pt x="2036" y="18860"/>
                    <a:pt x="2453" y="19276"/>
                    <a:pt x="2453" y="19776"/>
                  </a:cubicBezTo>
                  <a:lnTo>
                    <a:pt x="3072" y="19776"/>
                  </a:lnTo>
                  <a:cubicBezTo>
                    <a:pt x="3072" y="19038"/>
                    <a:pt x="2536" y="18407"/>
                    <a:pt x="1822" y="18276"/>
                  </a:cubicBezTo>
                  <a:lnTo>
                    <a:pt x="1822" y="17740"/>
                  </a:lnTo>
                  <a:lnTo>
                    <a:pt x="2001" y="17740"/>
                  </a:lnTo>
                  <a:lnTo>
                    <a:pt x="2001" y="15252"/>
                  </a:lnTo>
                  <a:cubicBezTo>
                    <a:pt x="2001" y="14133"/>
                    <a:pt x="2905" y="13240"/>
                    <a:pt x="4013" y="13240"/>
                  </a:cubicBezTo>
                  <a:lnTo>
                    <a:pt x="4191" y="13240"/>
                  </a:lnTo>
                  <a:cubicBezTo>
                    <a:pt x="4382" y="13669"/>
                    <a:pt x="4799" y="13966"/>
                    <a:pt x="5287" y="14014"/>
                  </a:cubicBezTo>
                  <a:lnTo>
                    <a:pt x="5287" y="16347"/>
                  </a:lnTo>
                  <a:lnTo>
                    <a:pt x="5287" y="18419"/>
                  </a:lnTo>
                  <a:lnTo>
                    <a:pt x="7656" y="18419"/>
                  </a:lnTo>
                  <a:cubicBezTo>
                    <a:pt x="8097" y="19241"/>
                    <a:pt x="8811" y="19907"/>
                    <a:pt x="9680" y="20300"/>
                  </a:cubicBezTo>
                  <a:cubicBezTo>
                    <a:pt x="9144" y="20610"/>
                    <a:pt x="8549" y="20955"/>
                    <a:pt x="7977" y="21300"/>
                  </a:cubicBezTo>
                  <a:cubicBezTo>
                    <a:pt x="7966" y="21300"/>
                    <a:pt x="7954" y="21312"/>
                    <a:pt x="7954" y="21312"/>
                  </a:cubicBezTo>
                  <a:cubicBezTo>
                    <a:pt x="7823" y="21396"/>
                    <a:pt x="7692" y="21467"/>
                    <a:pt x="7561" y="21550"/>
                  </a:cubicBezTo>
                  <a:lnTo>
                    <a:pt x="7549" y="21550"/>
                  </a:lnTo>
                  <a:cubicBezTo>
                    <a:pt x="7251" y="21729"/>
                    <a:pt x="6965" y="21908"/>
                    <a:pt x="6704" y="22074"/>
                  </a:cubicBezTo>
                  <a:lnTo>
                    <a:pt x="6692" y="22086"/>
                  </a:lnTo>
                  <a:cubicBezTo>
                    <a:pt x="6632" y="22122"/>
                    <a:pt x="6573" y="22158"/>
                    <a:pt x="6513" y="22193"/>
                  </a:cubicBezTo>
                  <a:cubicBezTo>
                    <a:pt x="6501" y="22205"/>
                    <a:pt x="6489" y="22205"/>
                    <a:pt x="6489" y="22217"/>
                  </a:cubicBezTo>
                  <a:cubicBezTo>
                    <a:pt x="6430" y="22253"/>
                    <a:pt x="6370" y="22289"/>
                    <a:pt x="6311" y="22324"/>
                  </a:cubicBezTo>
                  <a:lnTo>
                    <a:pt x="6275" y="22348"/>
                  </a:lnTo>
                  <a:cubicBezTo>
                    <a:pt x="6227" y="22384"/>
                    <a:pt x="6168" y="22420"/>
                    <a:pt x="6120" y="22443"/>
                  </a:cubicBezTo>
                  <a:cubicBezTo>
                    <a:pt x="6108" y="22455"/>
                    <a:pt x="6108" y="22455"/>
                    <a:pt x="6096" y="22467"/>
                  </a:cubicBezTo>
                  <a:cubicBezTo>
                    <a:pt x="6037" y="22503"/>
                    <a:pt x="5989" y="22539"/>
                    <a:pt x="5942" y="22574"/>
                  </a:cubicBezTo>
                  <a:cubicBezTo>
                    <a:pt x="5537" y="22836"/>
                    <a:pt x="5287" y="23039"/>
                    <a:pt x="5287" y="23110"/>
                  </a:cubicBezTo>
                  <a:lnTo>
                    <a:pt x="5287" y="23920"/>
                  </a:lnTo>
                  <a:cubicBezTo>
                    <a:pt x="5287" y="24265"/>
                    <a:pt x="5572" y="24551"/>
                    <a:pt x="5918" y="24551"/>
                  </a:cubicBezTo>
                  <a:lnTo>
                    <a:pt x="6263" y="24551"/>
                  </a:lnTo>
                  <a:lnTo>
                    <a:pt x="6263" y="25503"/>
                  </a:lnTo>
                  <a:cubicBezTo>
                    <a:pt x="6263" y="25813"/>
                    <a:pt x="6513" y="26075"/>
                    <a:pt x="6834" y="26075"/>
                  </a:cubicBezTo>
                  <a:cubicBezTo>
                    <a:pt x="7144" y="26075"/>
                    <a:pt x="7406" y="25813"/>
                    <a:pt x="7406" y="25503"/>
                  </a:cubicBezTo>
                  <a:lnTo>
                    <a:pt x="7406" y="24551"/>
                  </a:lnTo>
                  <a:lnTo>
                    <a:pt x="8585" y="24551"/>
                  </a:lnTo>
                  <a:lnTo>
                    <a:pt x="8585" y="25503"/>
                  </a:lnTo>
                  <a:cubicBezTo>
                    <a:pt x="8585" y="25813"/>
                    <a:pt x="8835" y="26075"/>
                    <a:pt x="9156" y="26075"/>
                  </a:cubicBezTo>
                  <a:cubicBezTo>
                    <a:pt x="9478" y="26075"/>
                    <a:pt x="9728" y="25813"/>
                    <a:pt x="9728" y="25503"/>
                  </a:cubicBezTo>
                  <a:lnTo>
                    <a:pt x="9728" y="24551"/>
                  </a:lnTo>
                  <a:lnTo>
                    <a:pt x="10906" y="24551"/>
                  </a:lnTo>
                  <a:lnTo>
                    <a:pt x="10906" y="25503"/>
                  </a:lnTo>
                  <a:cubicBezTo>
                    <a:pt x="10906" y="25813"/>
                    <a:pt x="11168" y="26075"/>
                    <a:pt x="11478" y="26075"/>
                  </a:cubicBezTo>
                  <a:cubicBezTo>
                    <a:pt x="11799" y="26075"/>
                    <a:pt x="12049" y="25813"/>
                    <a:pt x="12049" y="25503"/>
                  </a:cubicBezTo>
                  <a:lnTo>
                    <a:pt x="12049" y="24551"/>
                  </a:lnTo>
                  <a:lnTo>
                    <a:pt x="13228" y="24551"/>
                  </a:lnTo>
                  <a:lnTo>
                    <a:pt x="13228" y="25503"/>
                  </a:lnTo>
                  <a:cubicBezTo>
                    <a:pt x="13228" y="25813"/>
                    <a:pt x="13490" y="26075"/>
                    <a:pt x="13800" y="26075"/>
                  </a:cubicBezTo>
                  <a:cubicBezTo>
                    <a:pt x="14121" y="26075"/>
                    <a:pt x="14383" y="25813"/>
                    <a:pt x="14383" y="25503"/>
                  </a:cubicBezTo>
                  <a:lnTo>
                    <a:pt x="14383" y="24551"/>
                  </a:lnTo>
                  <a:lnTo>
                    <a:pt x="15562" y="24551"/>
                  </a:lnTo>
                  <a:lnTo>
                    <a:pt x="15562" y="25503"/>
                  </a:lnTo>
                  <a:cubicBezTo>
                    <a:pt x="15562" y="25813"/>
                    <a:pt x="15812" y="26075"/>
                    <a:pt x="16133" y="26075"/>
                  </a:cubicBezTo>
                  <a:cubicBezTo>
                    <a:pt x="16443" y="26075"/>
                    <a:pt x="16705" y="25813"/>
                    <a:pt x="16705" y="25503"/>
                  </a:cubicBezTo>
                  <a:lnTo>
                    <a:pt x="16705" y="24551"/>
                  </a:lnTo>
                  <a:lnTo>
                    <a:pt x="17050" y="24551"/>
                  </a:lnTo>
                  <a:cubicBezTo>
                    <a:pt x="17395" y="24551"/>
                    <a:pt x="17669" y="24265"/>
                    <a:pt x="17669" y="23920"/>
                  </a:cubicBezTo>
                  <a:lnTo>
                    <a:pt x="17669" y="23110"/>
                  </a:lnTo>
                  <a:cubicBezTo>
                    <a:pt x="17669" y="23039"/>
                    <a:pt x="17419" y="22836"/>
                    <a:pt x="17026" y="22574"/>
                  </a:cubicBezTo>
                  <a:cubicBezTo>
                    <a:pt x="16967" y="22539"/>
                    <a:pt x="16919" y="22503"/>
                    <a:pt x="16860" y="22467"/>
                  </a:cubicBezTo>
                  <a:cubicBezTo>
                    <a:pt x="16860" y="22455"/>
                    <a:pt x="16848" y="22455"/>
                    <a:pt x="16848" y="22455"/>
                  </a:cubicBezTo>
                  <a:cubicBezTo>
                    <a:pt x="16788" y="22420"/>
                    <a:pt x="16729" y="22384"/>
                    <a:pt x="16669" y="22336"/>
                  </a:cubicBezTo>
                  <a:cubicBezTo>
                    <a:pt x="16669" y="22336"/>
                    <a:pt x="16657" y="22336"/>
                    <a:pt x="16657" y="22324"/>
                  </a:cubicBezTo>
                  <a:cubicBezTo>
                    <a:pt x="16598" y="22289"/>
                    <a:pt x="16526" y="22253"/>
                    <a:pt x="16467" y="22205"/>
                  </a:cubicBezTo>
                  <a:cubicBezTo>
                    <a:pt x="16407" y="22170"/>
                    <a:pt x="16336" y="22122"/>
                    <a:pt x="16264" y="22086"/>
                  </a:cubicBezTo>
                  <a:cubicBezTo>
                    <a:pt x="16264" y="22086"/>
                    <a:pt x="16264" y="22074"/>
                    <a:pt x="16252" y="22074"/>
                  </a:cubicBezTo>
                  <a:cubicBezTo>
                    <a:pt x="15990" y="21908"/>
                    <a:pt x="15705" y="21741"/>
                    <a:pt x="15407" y="21562"/>
                  </a:cubicBezTo>
                  <a:cubicBezTo>
                    <a:pt x="15407" y="21550"/>
                    <a:pt x="15407" y="21550"/>
                    <a:pt x="15395" y="21550"/>
                  </a:cubicBezTo>
                  <a:cubicBezTo>
                    <a:pt x="15264" y="21479"/>
                    <a:pt x="15145" y="21396"/>
                    <a:pt x="15014" y="21324"/>
                  </a:cubicBezTo>
                  <a:cubicBezTo>
                    <a:pt x="15002" y="21312"/>
                    <a:pt x="14990" y="21300"/>
                    <a:pt x="14978" y="21300"/>
                  </a:cubicBezTo>
                  <a:cubicBezTo>
                    <a:pt x="14859" y="21229"/>
                    <a:pt x="14728" y="21158"/>
                    <a:pt x="14609" y="21086"/>
                  </a:cubicBezTo>
                  <a:lnTo>
                    <a:pt x="14585" y="21062"/>
                  </a:lnTo>
                  <a:cubicBezTo>
                    <a:pt x="14133" y="20800"/>
                    <a:pt x="13692" y="20538"/>
                    <a:pt x="13276" y="20300"/>
                  </a:cubicBezTo>
                  <a:cubicBezTo>
                    <a:pt x="14145" y="19907"/>
                    <a:pt x="14859" y="19241"/>
                    <a:pt x="15300" y="18419"/>
                  </a:cubicBezTo>
                  <a:lnTo>
                    <a:pt x="17669" y="18419"/>
                  </a:lnTo>
                  <a:lnTo>
                    <a:pt x="17669" y="16347"/>
                  </a:lnTo>
                  <a:lnTo>
                    <a:pt x="17669" y="14014"/>
                  </a:lnTo>
                  <a:cubicBezTo>
                    <a:pt x="18157" y="13978"/>
                    <a:pt x="18574" y="13669"/>
                    <a:pt x="18765" y="13240"/>
                  </a:cubicBezTo>
                  <a:lnTo>
                    <a:pt x="18943" y="13240"/>
                  </a:lnTo>
                  <a:cubicBezTo>
                    <a:pt x="20062" y="13240"/>
                    <a:pt x="20955" y="14145"/>
                    <a:pt x="20955" y="15252"/>
                  </a:cubicBezTo>
                  <a:lnTo>
                    <a:pt x="20955" y="17752"/>
                  </a:lnTo>
                  <a:lnTo>
                    <a:pt x="21134" y="17752"/>
                  </a:lnTo>
                  <a:lnTo>
                    <a:pt x="21134" y="18276"/>
                  </a:lnTo>
                  <a:cubicBezTo>
                    <a:pt x="20420" y="18419"/>
                    <a:pt x="19884" y="19038"/>
                    <a:pt x="19884" y="19776"/>
                  </a:cubicBezTo>
                  <a:lnTo>
                    <a:pt x="20503" y="19776"/>
                  </a:lnTo>
                  <a:cubicBezTo>
                    <a:pt x="20503" y="19276"/>
                    <a:pt x="20920" y="18872"/>
                    <a:pt x="21420" y="18872"/>
                  </a:cubicBezTo>
                  <a:cubicBezTo>
                    <a:pt x="21920" y="18872"/>
                    <a:pt x="22336" y="19276"/>
                    <a:pt x="22336" y="19776"/>
                  </a:cubicBezTo>
                  <a:lnTo>
                    <a:pt x="22956" y="19776"/>
                  </a:lnTo>
                  <a:cubicBezTo>
                    <a:pt x="22956" y="19038"/>
                    <a:pt x="22420" y="18407"/>
                    <a:pt x="21717" y="18276"/>
                  </a:cubicBezTo>
                  <a:lnTo>
                    <a:pt x="21717" y="17740"/>
                  </a:lnTo>
                  <a:lnTo>
                    <a:pt x="21967" y="17740"/>
                  </a:lnTo>
                  <a:lnTo>
                    <a:pt x="21967" y="15252"/>
                  </a:lnTo>
                  <a:cubicBezTo>
                    <a:pt x="21967" y="13597"/>
                    <a:pt x="20634" y="12252"/>
                    <a:pt x="18979" y="12228"/>
                  </a:cubicBezTo>
                  <a:lnTo>
                    <a:pt x="18812" y="12228"/>
                  </a:lnTo>
                  <a:cubicBezTo>
                    <a:pt x="18634" y="11752"/>
                    <a:pt x="18193" y="11406"/>
                    <a:pt x="17669" y="11359"/>
                  </a:cubicBezTo>
                  <a:lnTo>
                    <a:pt x="17669" y="8418"/>
                  </a:lnTo>
                  <a:cubicBezTo>
                    <a:pt x="18193" y="8382"/>
                    <a:pt x="18634" y="8025"/>
                    <a:pt x="18812" y="7549"/>
                  </a:cubicBezTo>
                  <a:lnTo>
                    <a:pt x="18979" y="7549"/>
                  </a:lnTo>
                  <a:cubicBezTo>
                    <a:pt x="20622" y="7537"/>
                    <a:pt x="21967" y="6191"/>
                    <a:pt x="21967" y="4536"/>
                  </a:cubicBezTo>
                  <a:lnTo>
                    <a:pt x="21967" y="2036"/>
                  </a:lnTo>
                  <a:lnTo>
                    <a:pt x="21717" y="2036"/>
                  </a:lnTo>
                  <a:lnTo>
                    <a:pt x="21717" y="1512"/>
                  </a:lnTo>
                  <a:cubicBezTo>
                    <a:pt x="22420" y="1369"/>
                    <a:pt x="22956" y="750"/>
                    <a:pt x="22956" y="0"/>
                  </a:cubicBezTo>
                  <a:lnTo>
                    <a:pt x="22336" y="0"/>
                  </a:lnTo>
                  <a:cubicBezTo>
                    <a:pt x="22336" y="512"/>
                    <a:pt x="21932" y="917"/>
                    <a:pt x="21420" y="917"/>
                  </a:cubicBezTo>
                  <a:cubicBezTo>
                    <a:pt x="20920" y="917"/>
                    <a:pt x="20515" y="512"/>
                    <a:pt x="20515" y="0"/>
                  </a:cubicBezTo>
                  <a:lnTo>
                    <a:pt x="19896" y="0"/>
                  </a:lnTo>
                  <a:cubicBezTo>
                    <a:pt x="19896" y="750"/>
                    <a:pt x="20431" y="1369"/>
                    <a:pt x="21134" y="1512"/>
                  </a:cubicBezTo>
                  <a:lnTo>
                    <a:pt x="21134" y="2036"/>
                  </a:lnTo>
                  <a:lnTo>
                    <a:pt x="20967" y="2036"/>
                  </a:lnTo>
                  <a:lnTo>
                    <a:pt x="20967" y="4536"/>
                  </a:lnTo>
                  <a:cubicBezTo>
                    <a:pt x="20967" y="5644"/>
                    <a:pt x="20062" y="6549"/>
                    <a:pt x="18955" y="6549"/>
                  </a:cubicBezTo>
                  <a:lnTo>
                    <a:pt x="18776" y="6549"/>
                  </a:lnTo>
                  <a:cubicBezTo>
                    <a:pt x="18574" y="6120"/>
                    <a:pt x="18157" y="5810"/>
                    <a:pt x="17669" y="5775"/>
                  </a:cubicBezTo>
                  <a:lnTo>
                    <a:pt x="17669" y="4024"/>
                  </a:lnTo>
                  <a:cubicBezTo>
                    <a:pt x="17669" y="2643"/>
                    <a:pt x="16550" y="1512"/>
                    <a:pt x="15169" y="1512"/>
                  </a:cubicBezTo>
                  <a:lnTo>
                    <a:pt x="7787" y="1512"/>
                  </a:lnTo>
                  <a:cubicBezTo>
                    <a:pt x="6406" y="1512"/>
                    <a:pt x="5287" y="2643"/>
                    <a:pt x="5287" y="4024"/>
                  </a:cubicBezTo>
                  <a:lnTo>
                    <a:pt x="5287" y="5775"/>
                  </a:lnTo>
                  <a:cubicBezTo>
                    <a:pt x="4799" y="5810"/>
                    <a:pt x="4382" y="6120"/>
                    <a:pt x="4191" y="6549"/>
                  </a:cubicBezTo>
                  <a:lnTo>
                    <a:pt x="4013" y="6549"/>
                  </a:lnTo>
                  <a:cubicBezTo>
                    <a:pt x="2894" y="6549"/>
                    <a:pt x="1989" y="5644"/>
                    <a:pt x="1989" y="4536"/>
                  </a:cubicBezTo>
                  <a:lnTo>
                    <a:pt x="1989" y="2036"/>
                  </a:lnTo>
                  <a:lnTo>
                    <a:pt x="1822" y="2036"/>
                  </a:lnTo>
                  <a:lnTo>
                    <a:pt x="1822" y="1512"/>
                  </a:lnTo>
                  <a:cubicBezTo>
                    <a:pt x="2536" y="1369"/>
                    <a:pt x="3072" y="750"/>
                    <a:pt x="3072" y="0"/>
                  </a:cubicBezTo>
                  <a:lnTo>
                    <a:pt x="2453" y="0"/>
                  </a:lnTo>
                  <a:cubicBezTo>
                    <a:pt x="2453" y="512"/>
                    <a:pt x="2036" y="917"/>
                    <a:pt x="1536" y="917"/>
                  </a:cubicBezTo>
                  <a:cubicBezTo>
                    <a:pt x="1036" y="917"/>
                    <a:pt x="619" y="512"/>
                    <a:pt x="619"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42"/>
            <p:cNvGrpSpPr/>
            <p:nvPr/>
          </p:nvGrpSpPr>
          <p:grpSpPr>
            <a:xfrm>
              <a:off x="532500" y="3321500"/>
              <a:ext cx="573900" cy="651875"/>
              <a:chOff x="532500" y="2817450"/>
              <a:chExt cx="573900" cy="651875"/>
            </a:xfrm>
          </p:grpSpPr>
          <p:sp>
            <p:nvSpPr>
              <p:cNvPr id="2104" name="Google Shape;2104;p42"/>
              <p:cNvSpPr/>
              <p:nvPr/>
            </p:nvSpPr>
            <p:spPr>
              <a:xfrm>
                <a:off x="1060825" y="2849000"/>
                <a:ext cx="14625" cy="28600"/>
              </a:xfrm>
              <a:custGeom>
                <a:avLst/>
                <a:gdLst/>
                <a:ahLst/>
                <a:cxnLst/>
                <a:rect l="l" t="t" r="r" b="b"/>
                <a:pathLst>
                  <a:path w="585" h="1144" extrusionOk="0">
                    <a:moveTo>
                      <a:pt x="1" y="0"/>
                    </a:moveTo>
                    <a:lnTo>
                      <a:pt x="1" y="1143"/>
                    </a:lnTo>
                    <a:lnTo>
                      <a:pt x="584" y="1143"/>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029875" y="2817450"/>
                <a:ext cx="76525" cy="38425"/>
              </a:xfrm>
              <a:custGeom>
                <a:avLst/>
                <a:gdLst/>
                <a:ahLst/>
                <a:cxnLst/>
                <a:rect l="l" t="t" r="r" b="b"/>
                <a:pathLst>
                  <a:path w="3061" h="1537" extrusionOk="0">
                    <a:moveTo>
                      <a:pt x="1" y="0"/>
                    </a:moveTo>
                    <a:cubicBezTo>
                      <a:pt x="1" y="845"/>
                      <a:pt x="691" y="1536"/>
                      <a:pt x="1525" y="1536"/>
                    </a:cubicBezTo>
                    <a:cubicBezTo>
                      <a:pt x="2370" y="1536"/>
                      <a:pt x="3061" y="845"/>
                      <a:pt x="3061" y="0"/>
                    </a:cubicBezTo>
                    <a:lnTo>
                      <a:pt x="2441" y="0"/>
                    </a:lnTo>
                    <a:cubicBezTo>
                      <a:pt x="2441" y="512"/>
                      <a:pt x="2037" y="917"/>
                      <a:pt x="1525" y="917"/>
                    </a:cubicBezTo>
                    <a:cubicBezTo>
                      <a:pt x="1025" y="917"/>
                      <a:pt x="620" y="512"/>
                      <a:pt x="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962900" y="2868350"/>
                <a:ext cx="118800" cy="137825"/>
              </a:xfrm>
              <a:custGeom>
                <a:avLst/>
                <a:gdLst/>
                <a:ahLst/>
                <a:cxnLst/>
                <a:rect l="l" t="t" r="r" b="b"/>
                <a:pathLst>
                  <a:path w="4752" h="5513" extrusionOk="0">
                    <a:moveTo>
                      <a:pt x="3751" y="0"/>
                    </a:moveTo>
                    <a:lnTo>
                      <a:pt x="3751" y="2500"/>
                    </a:lnTo>
                    <a:cubicBezTo>
                      <a:pt x="3751" y="3608"/>
                      <a:pt x="2846" y="4513"/>
                      <a:pt x="1739" y="4513"/>
                    </a:cubicBezTo>
                    <a:lnTo>
                      <a:pt x="1" y="4513"/>
                    </a:lnTo>
                    <a:lnTo>
                      <a:pt x="1" y="5513"/>
                    </a:lnTo>
                    <a:lnTo>
                      <a:pt x="1763" y="5513"/>
                    </a:lnTo>
                    <a:cubicBezTo>
                      <a:pt x="3418" y="5501"/>
                      <a:pt x="4751" y="4155"/>
                      <a:pt x="4751" y="2500"/>
                    </a:cubicBez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938200" y="2961500"/>
                <a:ext cx="66700" cy="66700"/>
              </a:xfrm>
              <a:custGeom>
                <a:avLst/>
                <a:gdLst/>
                <a:ahLst/>
                <a:cxnLst/>
                <a:rect l="l" t="t" r="r" b="b"/>
                <a:pathLst>
                  <a:path w="2668" h="2668" extrusionOk="0">
                    <a:moveTo>
                      <a:pt x="1334" y="1"/>
                    </a:moveTo>
                    <a:cubicBezTo>
                      <a:pt x="596" y="1"/>
                      <a:pt x="1" y="596"/>
                      <a:pt x="1" y="1334"/>
                    </a:cubicBezTo>
                    <a:cubicBezTo>
                      <a:pt x="1" y="2072"/>
                      <a:pt x="596" y="2668"/>
                      <a:pt x="1334" y="2668"/>
                    </a:cubicBezTo>
                    <a:cubicBezTo>
                      <a:pt x="2072" y="2668"/>
                      <a:pt x="2668" y="2072"/>
                      <a:pt x="2668" y="1334"/>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060825" y="3252025"/>
                <a:ext cx="14625" cy="28300"/>
              </a:xfrm>
              <a:custGeom>
                <a:avLst/>
                <a:gdLst/>
                <a:ahLst/>
                <a:cxnLst/>
                <a:rect l="l" t="t" r="r" b="b"/>
                <a:pathLst>
                  <a:path w="585" h="1132" extrusionOk="0">
                    <a:moveTo>
                      <a:pt x="1" y="0"/>
                    </a:moveTo>
                    <a:lnTo>
                      <a:pt x="1" y="1131"/>
                    </a:lnTo>
                    <a:lnTo>
                      <a:pt x="584" y="1131"/>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029875" y="3273750"/>
                <a:ext cx="76525" cy="38125"/>
              </a:xfrm>
              <a:custGeom>
                <a:avLst/>
                <a:gdLst/>
                <a:ahLst/>
                <a:cxnLst/>
                <a:rect l="l" t="t" r="r" b="b"/>
                <a:pathLst>
                  <a:path w="3061" h="1525" extrusionOk="0">
                    <a:moveTo>
                      <a:pt x="1546" y="0"/>
                    </a:moveTo>
                    <a:cubicBezTo>
                      <a:pt x="1539" y="0"/>
                      <a:pt x="1532" y="0"/>
                      <a:pt x="1525" y="0"/>
                    </a:cubicBezTo>
                    <a:cubicBezTo>
                      <a:pt x="691" y="0"/>
                      <a:pt x="1" y="679"/>
                      <a:pt x="1" y="1524"/>
                    </a:cubicBezTo>
                    <a:lnTo>
                      <a:pt x="620" y="1524"/>
                    </a:lnTo>
                    <a:cubicBezTo>
                      <a:pt x="620" y="1024"/>
                      <a:pt x="1025" y="608"/>
                      <a:pt x="1525" y="608"/>
                    </a:cubicBezTo>
                    <a:cubicBezTo>
                      <a:pt x="2037" y="608"/>
                      <a:pt x="2441" y="1024"/>
                      <a:pt x="2441" y="1524"/>
                    </a:cubicBezTo>
                    <a:lnTo>
                      <a:pt x="3061" y="1524"/>
                    </a:lnTo>
                    <a:cubicBezTo>
                      <a:pt x="3061" y="686"/>
                      <a:pt x="238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962900" y="3123125"/>
                <a:ext cx="118800" cy="137850"/>
              </a:xfrm>
              <a:custGeom>
                <a:avLst/>
                <a:gdLst/>
                <a:ahLst/>
                <a:cxnLst/>
                <a:rect l="l" t="t" r="r" b="b"/>
                <a:pathLst>
                  <a:path w="4752" h="5514" extrusionOk="0">
                    <a:moveTo>
                      <a:pt x="1" y="1"/>
                    </a:moveTo>
                    <a:lnTo>
                      <a:pt x="1" y="1001"/>
                    </a:lnTo>
                    <a:lnTo>
                      <a:pt x="1739" y="1001"/>
                    </a:lnTo>
                    <a:cubicBezTo>
                      <a:pt x="2846" y="1001"/>
                      <a:pt x="3751" y="1906"/>
                      <a:pt x="3751" y="3025"/>
                    </a:cubicBezTo>
                    <a:lnTo>
                      <a:pt x="3751" y="5513"/>
                    </a:lnTo>
                    <a:lnTo>
                      <a:pt x="4751" y="5513"/>
                    </a:lnTo>
                    <a:lnTo>
                      <a:pt x="4751" y="3025"/>
                    </a:lnTo>
                    <a:cubicBezTo>
                      <a:pt x="4751" y="1370"/>
                      <a:pt x="3418" y="25"/>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938200" y="3101400"/>
                <a:ext cx="66700" cy="66400"/>
              </a:xfrm>
              <a:custGeom>
                <a:avLst/>
                <a:gdLst/>
                <a:ahLst/>
                <a:cxnLst/>
                <a:rect l="l" t="t" r="r" b="b"/>
                <a:pathLst>
                  <a:path w="2668" h="2656" extrusionOk="0">
                    <a:moveTo>
                      <a:pt x="1334" y="1"/>
                    </a:moveTo>
                    <a:cubicBezTo>
                      <a:pt x="596" y="1"/>
                      <a:pt x="1" y="596"/>
                      <a:pt x="1" y="1322"/>
                    </a:cubicBezTo>
                    <a:cubicBezTo>
                      <a:pt x="1" y="2060"/>
                      <a:pt x="596" y="2656"/>
                      <a:pt x="1334" y="2656"/>
                    </a:cubicBezTo>
                    <a:cubicBezTo>
                      <a:pt x="2072" y="2656"/>
                      <a:pt x="2668" y="2060"/>
                      <a:pt x="2668" y="1322"/>
                    </a:cubicBezTo>
                    <a:cubicBezTo>
                      <a:pt x="2668" y="596"/>
                      <a:pt x="2072"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63750" y="2849000"/>
                <a:ext cx="14300" cy="28600"/>
              </a:xfrm>
              <a:custGeom>
                <a:avLst/>
                <a:gdLst/>
                <a:ahLst/>
                <a:cxnLst/>
                <a:rect l="l" t="t" r="r" b="b"/>
                <a:pathLst>
                  <a:path w="572" h="1144" extrusionOk="0">
                    <a:moveTo>
                      <a:pt x="0" y="0"/>
                    </a:moveTo>
                    <a:lnTo>
                      <a:pt x="0" y="1143"/>
                    </a:lnTo>
                    <a:lnTo>
                      <a:pt x="572" y="1143"/>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32500" y="2817450"/>
                <a:ext cx="76825" cy="38425"/>
              </a:xfrm>
              <a:custGeom>
                <a:avLst/>
                <a:gdLst/>
                <a:ahLst/>
                <a:cxnLst/>
                <a:rect l="l" t="t" r="r" b="b"/>
                <a:pathLst>
                  <a:path w="3073" h="1537" extrusionOk="0">
                    <a:moveTo>
                      <a:pt x="0" y="0"/>
                    </a:moveTo>
                    <a:cubicBezTo>
                      <a:pt x="0" y="845"/>
                      <a:pt x="691" y="1536"/>
                      <a:pt x="1536" y="1536"/>
                    </a:cubicBezTo>
                    <a:cubicBezTo>
                      <a:pt x="2382" y="1536"/>
                      <a:pt x="3072" y="845"/>
                      <a:pt x="3072" y="0"/>
                    </a:cubicBezTo>
                    <a:lnTo>
                      <a:pt x="2453" y="0"/>
                    </a:lnTo>
                    <a:cubicBezTo>
                      <a:pt x="2453" y="512"/>
                      <a:pt x="2036" y="917"/>
                      <a:pt x="1536" y="917"/>
                    </a:cubicBezTo>
                    <a:cubicBezTo>
                      <a:pt x="1036" y="917"/>
                      <a:pt x="619" y="512"/>
                      <a:pt x="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57500" y="2868350"/>
                <a:ext cx="118500" cy="137825"/>
              </a:xfrm>
              <a:custGeom>
                <a:avLst/>
                <a:gdLst/>
                <a:ahLst/>
                <a:cxnLst/>
                <a:rect l="l" t="t" r="r" b="b"/>
                <a:pathLst>
                  <a:path w="4740" h="5513" extrusionOk="0">
                    <a:moveTo>
                      <a:pt x="0" y="0"/>
                    </a:moveTo>
                    <a:lnTo>
                      <a:pt x="0" y="2500"/>
                    </a:lnTo>
                    <a:cubicBezTo>
                      <a:pt x="0" y="4155"/>
                      <a:pt x="1334" y="5501"/>
                      <a:pt x="2989" y="5513"/>
                    </a:cubicBezTo>
                    <a:lnTo>
                      <a:pt x="4739" y="5513"/>
                    </a:lnTo>
                    <a:lnTo>
                      <a:pt x="4739" y="4513"/>
                    </a:lnTo>
                    <a:lnTo>
                      <a:pt x="3013" y="4513"/>
                    </a:lnTo>
                    <a:cubicBezTo>
                      <a:pt x="1905" y="4513"/>
                      <a:pt x="1001" y="3608"/>
                      <a:pt x="1001" y="2500"/>
                    </a:cubicBezTo>
                    <a:lnTo>
                      <a:pt x="1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634300" y="2961500"/>
                <a:ext cx="66400" cy="66700"/>
              </a:xfrm>
              <a:custGeom>
                <a:avLst/>
                <a:gdLst/>
                <a:ahLst/>
                <a:cxnLst/>
                <a:rect l="l" t="t" r="r" b="b"/>
                <a:pathLst>
                  <a:path w="2656" h="2668" extrusionOk="0">
                    <a:moveTo>
                      <a:pt x="1334" y="1"/>
                    </a:moveTo>
                    <a:cubicBezTo>
                      <a:pt x="596" y="1"/>
                      <a:pt x="0" y="596"/>
                      <a:pt x="0" y="1334"/>
                    </a:cubicBezTo>
                    <a:cubicBezTo>
                      <a:pt x="0" y="2072"/>
                      <a:pt x="596" y="2668"/>
                      <a:pt x="1334" y="2668"/>
                    </a:cubicBezTo>
                    <a:cubicBezTo>
                      <a:pt x="2060" y="2668"/>
                      <a:pt x="2655" y="2072"/>
                      <a:pt x="2655" y="1334"/>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63750" y="3252025"/>
                <a:ext cx="14300" cy="28300"/>
              </a:xfrm>
              <a:custGeom>
                <a:avLst/>
                <a:gdLst/>
                <a:ahLst/>
                <a:cxnLst/>
                <a:rect l="l" t="t" r="r" b="b"/>
                <a:pathLst>
                  <a:path w="572" h="1132" extrusionOk="0">
                    <a:moveTo>
                      <a:pt x="0" y="0"/>
                    </a:moveTo>
                    <a:lnTo>
                      <a:pt x="0" y="1131"/>
                    </a:lnTo>
                    <a:lnTo>
                      <a:pt x="572" y="1131"/>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532500" y="3273750"/>
                <a:ext cx="76825" cy="38125"/>
              </a:xfrm>
              <a:custGeom>
                <a:avLst/>
                <a:gdLst/>
                <a:ahLst/>
                <a:cxnLst/>
                <a:rect l="l" t="t" r="r" b="b"/>
                <a:pathLst>
                  <a:path w="3073" h="1525" extrusionOk="0">
                    <a:moveTo>
                      <a:pt x="1515" y="0"/>
                    </a:moveTo>
                    <a:cubicBezTo>
                      <a:pt x="679" y="0"/>
                      <a:pt x="0" y="686"/>
                      <a:pt x="0" y="1524"/>
                    </a:cubicBezTo>
                    <a:lnTo>
                      <a:pt x="619" y="1524"/>
                    </a:lnTo>
                    <a:cubicBezTo>
                      <a:pt x="619" y="1024"/>
                      <a:pt x="1036" y="608"/>
                      <a:pt x="1536" y="608"/>
                    </a:cubicBezTo>
                    <a:cubicBezTo>
                      <a:pt x="2036" y="608"/>
                      <a:pt x="2453" y="1024"/>
                      <a:pt x="2453" y="1524"/>
                    </a:cubicBezTo>
                    <a:lnTo>
                      <a:pt x="3072" y="1524"/>
                    </a:lnTo>
                    <a:cubicBezTo>
                      <a:pt x="3072" y="679"/>
                      <a:pt x="2382" y="0"/>
                      <a:pt x="1536" y="0"/>
                    </a:cubicBezTo>
                    <a:cubicBezTo>
                      <a:pt x="1529" y="0"/>
                      <a:pt x="1522" y="0"/>
                      <a:pt x="1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57500" y="3123125"/>
                <a:ext cx="118500" cy="137850"/>
              </a:xfrm>
              <a:custGeom>
                <a:avLst/>
                <a:gdLst/>
                <a:ahLst/>
                <a:cxnLst/>
                <a:rect l="l" t="t" r="r" b="b"/>
                <a:pathLst>
                  <a:path w="4740" h="5514" extrusionOk="0">
                    <a:moveTo>
                      <a:pt x="2989" y="1"/>
                    </a:moveTo>
                    <a:cubicBezTo>
                      <a:pt x="1334" y="25"/>
                      <a:pt x="0" y="1370"/>
                      <a:pt x="0" y="3025"/>
                    </a:cubicBezTo>
                    <a:lnTo>
                      <a:pt x="0" y="5513"/>
                    </a:lnTo>
                    <a:lnTo>
                      <a:pt x="989" y="5513"/>
                    </a:lnTo>
                    <a:lnTo>
                      <a:pt x="989" y="3025"/>
                    </a:lnTo>
                    <a:cubicBezTo>
                      <a:pt x="989" y="1906"/>
                      <a:pt x="1894" y="1001"/>
                      <a:pt x="3013" y="1001"/>
                    </a:cubicBezTo>
                    <a:lnTo>
                      <a:pt x="4739" y="1001"/>
                    </a:lnTo>
                    <a:lnTo>
                      <a:pt x="4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634300" y="3101400"/>
                <a:ext cx="66400" cy="66400"/>
              </a:xfrm>
              <a:custGeom>
                <a:avLst/>
                <a:gdLst/>
                <a:ahLst/>
                <a:cxnLst/>
                <a:rect l="l" t="t" r="r" b="b"/>
                <a:pathLst>
                  <a:path w="2656" h="2656" extrusionOk="0">
                    <a:moveTo>
                      <a:pt x="1334" y="1"/>
                    </a:moveTo>
                    <a:cubicBezTo>
                      <a:pt x="596" y="1"/>
                      <a:pt x="0" y="596"/>
                      <a:pt x="0" y="1322"/>
                    </a:cubicBezTo>
                    <a:cubicBezTo>
                      <a:pt x="0" y="2060"/>
                      <a:pt x="596" y="2656"/>
                      <a:pt x="1334" y="2656"/>
                    </a:cubicBezTo>
                    <a:cubicBezTo>
                      <a:pt x="2060" y="2656"/>
                      <a:pt x="2655" y="2060"/>
                      <a:pt x="2655" y="1322"/>
                    </a:cubicBezTo>
                    <a:cubicBezTo>
                      <a:pt x="2655" y="596"/>
                      <a:pt x="206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664650" y="3299050"/>
                <a:ext cx="309600" cy="132175"/>
              </a:xfrm>
              <a:custGeom>
                <a:avLst/>
                <a:gdLst/>
                <a:ahLst/>
                <a:cxnLst/>
                <a:rect l="l" t="t" r="r" b="b"/>
                <a:pathLst>
                  <a:path w="12384" h="5287" extrusionOk="0">
                    <a:moveTo>
                      <a:pt x="6192" y="0"/>
                    </a:moveTo>
                    <a:cubicBezTo>
                      <a:pt x="6192" y="0"/>
                      <a:pt x="1" y="3489"/>
                      <a:pt x="1" y="3846"/>
                    </a:cubicBezTo>
                    <a:lnTo>
                      <a:pt x="1" y="4656"/>
                    </a:lnTo>
                    <a:cubicBezTo>
                      <a:pt x="1" y="5001"/>
                      <a:pt x="286" y="5287"/>
                      <a:pt x="632" y="5287"/>
                    </a:cubicBezTo>
                    <a:lnTo>
                      <a:pt x="11764" y="5287"/>
                    </a:lnTo>
                    <a:cubicBezTo>
                      <a:pt x="12109" y="5287"/>
                      <a:pt x="12383" y="5001"/>
                      <a:pt x="12383" y="4656"/>
                    </a:cubicBezTo>
                    <a:lnTo>
                      <a:pt x="12383" y="3846"/>
                    </a:lnTo>
                    <a:cubicBezTo>
                      <a:pt x="12383" y="3501"/>
                      <a:pt x="6192" y="0"/>
                      <a:pt x="6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710800" y="3225825"/>
                <a:ext cx="217600" cy="108975"/>
              </a:xfrm>
              <a:custGeom>
                <a:avLst/>
                <a:gdLst/>
                <a:ahLst/>
                <a:cxnLst/>
                <a:rect l="l" t="t" r="r" b="b"/>
                <a:pathLst>
                  <a:path w="8704" h="4359" extrusionOk="0">
                    <a:moveTo>
                      <a:pt x="0" y="0"/>
                    </a:moveTo>
                    <a:cubicBezTo>
                      <a:pt x="0" y="2406"/>
                      <a:pt x="1941" y="4358"/>
                      <a:pt x="4346" y="4358"/>
                    </a:cubicBezTo>
                    <a:cubicBezTo>
                      <a:pt x="6751" y="4358"/>
                      <a:pt x="8704" y="2406"/>
                      <a:pt x="8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664650" y="2855250"/>
                <a:ext cx="309600" cy="422700"/>
              </a:xfrm>
              <a:custGeom>
                <a:avLst/>
                <a:gdLst/>
                <a:ahLst/>
                <a:cxnLst/>
                <a:rect l="l" t="t" r="r" b="b"/>
                <a:pathLst>
                  <a:path w="12384" h="16908" extrusionOk="0">
                    <a:moveTo>
                      <a:pt x="2501" y="0"/>
                    </a:moveTo>
                    <a:cubicBezTo>
                      <a:pt x="1120" y="0"/>
                      <a:pt x="1" y="1131"/>
                      <a:pt x="1" y="2512"/>
                    </a:cubicBezTo>
                    <a:lnTo>
                      <a:pt x="1" y="4572"/>
                    </a:lnTo>
                    <a:lnTo>
                      <a:pt x="1" y="14835"/>
                    </a:lnTo>
                    <a:lnTo>
                      <a:pt x="1" y="16907"/>
                    </a:lnTo>
                    <a:lnTo>
                      <a:pt x="12383" y="16907"/>
                    </a:lnTo>
                    <a:lnTo>
                      <a:pt x="12383" y="14835"/>
                    </a:lnTo>
                    <a:lnTo>
                      <a:pt x="12383" y="4572"/>
                    </a:lnTo>
                    <a:lnTo>
                      <a:pt x="12383" y="2512"/>
                    </a:lnTo>
                    <a:cubicBezTo>
                      <a:pt x="12383" y="1131"/>
                      <a:pt x="11264" y="0"/>
                      <a:pt x="9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915575" y="3399950"/>
                <a:ext cx="40200" cy="31275"/>
              </a:xfrm>
              <a:custGeom>
                <a:avLst/>
                <a:gdLst/>
                <a:ahLst/>
                <a:cxnLst/>
                <a:rect l="l" t="t" r="r" b="b"/>
                <a:pathLst>
                  <a:path w="1608" h="1251" extrusionOk="0">
                    <a:moveTo>
                      <a:pt x="572" y="1"/>
                    </a:moveTo>
                    <a:cubicBezTo>
                      <a:pt x="251" y="1"/>
                      <a:pt x="1" y="251"/>
                      <a:pt x="1" y="560"/>
                    </a:cubicBezTo>
                    <a:lnTo>
                      <a:pt x="1" y="1251"/>
                    </a:lnTo>
                    <a:lnTo>
                      <a:pt x="1608" y="1251"/>
                    </a:lnTo>
                    <a:lnTo>
                      <a:pt x="1608" y="560"/>
                    </a:lnTo>
                    <a:cubicBezTo>
                      <a:pt x="1608" y="251"/>
                      <a:pt x="135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857525" y="3399950"/>
                <a:ext cx="40225" cy="31275"/>
              </a:xfrm>
              <a:custGeom>
                <a:avLst/>
                <a:gdLst/>
                <a:ahLst/>
                <a:cxnLst/>
                <a:rect l="l" t="t" r="r" b="b"/>
                <a:pathLst>
                  <a:path w="1609" h="1251" extrusionOk="0">
                    <a:moveTo>
                      <a:pt x="561"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683100" y="3399950"/>
                <a:ext cx="40225" cy="31275"/>
              </a:xfrm>
              <a:custGeom>
                <a:avLst/>
                <a:gdLst/>
                <a:ahLst/>
                <a:cxnLst/>
                <a:rect l="l" t="t" r="r" b="b"/>
                <a:pathLst>
                  <a:path w="1609" h="1251" extrusionOk="0">
                    <a:moveTo>
                      <a:pt x="572" y="1"/>
                    </a:moveTo>
                    <a:cubicBezTo>
                      <a:pt x="251" y="1"/>
                      <a:pt x="1" y="251"/>
                      <a:pt x="1" y="560"/>
                    </a:cubicBezTo>
                    <a:lnTo>
                      <a:pt x="1" y="1251"/>
                    </a:lnTo>
                    <a:lnTo>
                      <a:pt x="1608" y="1251"/>
                    </a:lnTo>
                    <a:lnTo>
                      <a:pt x="1608" y="560"/>
                    </a:lnTo>
                    <a:cubicBezTo>
                      <a:pt x="1608" y="251"/>
                      <a:pt x="1358"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741450" y="3399950"/>
                <a:ext cx="40200" cy="31275"/>
              </a:xfrm>
              <a:custGeom>
                <a:avLst/>
                <a:gdLst/>
                <a:ahLst/>
                <a:cxnLst/>
                <a:rect l="l" t="t" r="r" b="b"/>
                <a:pathLst>
                  <a:path w="1608" h="1251" extrusionOk="0">
                    <a:moveTo>
                      <a:pt x="560" y="1"/>
                    </a:moveTo>
                    <a:cubicBezTo>
                      <a:pt x="251" y="1"/>
                      <a:pt x="0" y="251"/>
                      <a:pt x="0" y="560"/>
                    </a:cubicBezTo>
                    <a:lnTo>
                      <a:pt x="0" y="1251"/>
                    </a:lnTo>
                    <a:lnTo>
                      <a:pt x="1608" y="1251"/>
                    </a:lnTo>
                    <a:lnTo>
                      <a:pt x="1608" y="560"/>
                    </a:lnTo>
                    <a:cubicBezTo>
                      <a:pt x="1608" y="251"/>
                      <a:pt x="1346"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799500" y="3399950"/>
                <a:ext cx="40200" cy="31275"/>
              </a:xfrm>
              <a:custGeom>
                <a:avLst/>
                <a:gdLst/>
                <a:ahLst/>
                <a:cxnLst/>
                <a:rect l="l" t="t" r="r" b="b"/>
                <a:pathLst>
                  <a:path w="1608" h="1251" extrusionOk="0">
                    <a:moveTo>
                      <a:pt x="560" y="1"/>
                    </a:moveTo>
                    <a:cubicBezTo>
                      <a:pt x="250" y="1"/>
                      <a:pt x="0" y="251"/>
                      <a:pt x="0" y="560"/>
                    </a:cubicBezTo>
                    <a:lnTo>
                      <a:pt x="0" y="1251"/>
                    </a:lnTo>
                    <a:lnTo>
                      <a:pt x="1608" y="1251"/>
                    </a:lnTo>
                    <a:lnTo>
                      <a:pt x="1608" y="560"/>
                    </a:lnTo>
                    <a:cubicBezTo>
                      <a:pt x="1608" y="251"/>
                      <a:pt x="135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68905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747100"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94" y="2322"/>
                      <a:pt x="1144" y="2060"/>
                      <a:pt x="1144" y="1750"/>
                    </a:cubicBezTo>
                    <a:lnTo>
                      <a:pt x="1144" y="583"/>
                    </a:lnTo>
                    <a:cubicBezTo>
                      <a:pt x="1144" y="262"/>
                      <a:pt x="89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805150" y="3411275"/>
                <a:ext cx="28600" cy="58050"/>
              </a:xfrm>
              <a:custGeom>
                <a:avLst/>
                <a:gdLst/>
                <a:ahLst/>
                <a:cxnLst/>
                <a:rect l="l" t="t" r="r" b="b"/>
                <a:pathLst>
                  <a:path w="1144" h="2322" extrusionOk="0">
                    <a:moveTo>
                      <a:pt x="572" y="0"/>
                    </a:moveTo>
                    <a:cubicBezTo>
                      <a:pt x="262" y="0"/>
                      <a:pt x="0" y="262"/>
                      <a:pt x="0" y="583"/>
                    </a:cubicBezTo>
                    <a:lnTo>
                      <a:pt x="0" y="1750"/>
                    </a:lnTo>
                    <a:cubicBezTo>
                      <a:pt x="0" y="2060"/>
                      <a:pt x="262" y="2322"/>
                      <a:pt x="572" y="2322"/>
                    </a:cubicBezTo>
                    <a:cubicBezTo>
                      <a:pt x="893" y="2322"/>
                      <a:pt x="1143" y="2060"/>
                      <a:pt x="1143" y="1750"/>
                    </a:cubicBezTo>
                    <a:lnTo>
                      <a:pt x="1143" y="583"/>
                    </a:lnTo>
                    <a:cubicBezTo>
                      <a:pt x="1143" y="262"/>
                      <a:pt x="893"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863200" y="3411275"/>
                <a:ext cx="28900" cy="58050"/>
              </a:xfrm>
              <a:custGeom>
                <a:avLst/>
                <a:gdLst/>
                <a:ahLst/>
                <a:cxnLst/>
                <a:rect l="l" t="t" r="r" b="b"/>
                <a:pathLst>
                  <a:path w="1156" h="2322" extrusionOk="0">
                    <a:moveTo>
                      <a:pt x="584" y="0"/>
                    </a:moveTo>
                    <a:cubicBezTo>
                      <a:pt x="262" y="0"/>
                      <a:pt x="0" y="262"/>
                      <a:pt x="0" y="583"/>
                    </a:cubicBezTo>
                    <a:lnTo>
                      <a:pt x="0" y="1750"/>
                    </a:lnTo>
                    <a:cubicBezTo>
                      <a:pt x="0" y="2060"/>
                      <a:pt x="262" y="2322"/>
                      <a:pt x="584" y="2322"/>
                    </a:cubicBezTo>
                    <a:cubicBezTo>
                      <a:pt x="893" y="2322"/>
                      <a:pt x="1155" y="2060"/>
                      <a:pt x="1155" y="1750"/>
                    </a:cubicBezTo>
                    <a:lnTo>
                      <a:pt x="1155" y="583"/>
                    </a:lnTo>
                    <a:cubicBezTo>
                      <a:pt x="1155" y="262"/>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921525" y="3411275"/>
                <a:ext cx="28600" cy="58050"/>
              </a:xfrm>
              <a:custGeom>
                <a:avLst/>
                <a:gdLst/>
                <a:ahLst/>
                <a:cxnLst/>
                <a:rect l="l" t="t" r="r" b="b"/>
                <a:pathLst>
                  <a:path w="1144" h="2322" extrusionOk="0">
                    <a:moveTo>
                      <a:pt x="572" y="0"/>
                    </a:moveTo>
                    <a:cubicBezTo>
                      <a:pt x="251" y="0"/>
                      <a:pt x="1" y="262"/>
                      <a:pt x="1" y="583"/>
                    </a:cubicBezTo>
                    <a:lnTo>
                      <a:pt x="1" y="1750"/>
                    </a:lnTo>
                    <a:cubicBezTo>
                      <a:pt x="1" y="2060"/>
                      <a:pt x="251" y="2322"/>
                      <a:pt x="572" y="2322"/>
                    </a:cubicBezTo>
                    <a:cubicBezTo>
                      <a:pt x="882" y="2322"/>
                      <a:pt x="1144" y="2060"/>
                      <a:pt x="1144" y="1750"/>
                    </a:cubicBezTo>
                    <a:lnTo>
                      <a:pt x="1144" y="583"/>
                    </a:lnTo>
                    <a:cubicBezTo>
                      <a:pt x="1144" y="262"/>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681025" y="3369300"/>
                <a:ext cx="277150" cy="12525"/>
              </a:xfrm>
              <a:custGeom>
                <a:avLst/>
                <a:gdLst/>
                <a:ahLst/>
                <a:cxnLst/>
                <a:rect l="l" t="t" r="r" b="b"/>
                <a:pathLst>
                  <a:path w="11086" h="501" extrusionOk="0">
                    <a:moveTo>
                      <a:pt x="763" y="0"/>
                    </a:moveTo>
                    <a:cubicBezTo>
                      <a:pt x="477" y="179"/>
                      <a:pt x="215" y="346"/>
                      <a:pt x="1" y="500"/>
                    </a:cubicBezTo>
                    <a:lnTo>
                      <a:pt x="11085" y="500"/>
                    </a:lnTo>
                    <a:cubicBezTo>
                      <a:pt x="10859" y="346"/>
                      <a:pt x="10609" y="179"/>
                      <a:pt x="10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721200" y="3344000"/>
                <a:ext cx="196775" cy="12225"/>
              </a:xfrm>
              <a:custGeom>
                <a:avLst/>
                <a:gdLst/>
                <a:ahLst/>
                <a:cxnLst/>
                <a:rect l="l" t="t" r="r" b="b"/>
                <a:pathLst>
                  <a:path w="7871" h="489" extrusionOk="0">
                    <a:moveTo>
                      <a:pt x="834" y="0"/>
                    </a:moveTo>
                    <a:cubicBezTo>
                      <a:pt x="549" y="167"/>
                      <a:pt x="275" y="334"/>
                      <a:pt x="1" y="488"/>
                    </a:cubicBezTo>
                    <a:lnTo>
                      <a:pt x="7871" y="488"/>
                    </a:lnTo>
                    <a:cubicBezTo>
                      <a:pt x="7597" y="334"/>
                      <a:pt x="7311" y="167"/>
                      <a:pt x="7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738475" y="2930550"/>
                <a:ext cx="161950" cy="161950"/>
              </a:xfrm>
              <a:custGeom>
                <a:avLst/>
                <a:gdLst/>
                <a:ahLst/>
                <a:cxnLst/>
                <a:rect l="l" t="t" r="r" b="b"/>
                <a:pathLst>
                  <a:path w="6478" h="6478" extrusionOk="0">
                    <a:moveTo>
                      <a:pt x="3239" y="0"/>
                    </a:moveTo>
                    <a:cubicBezTo>
                      <a:pt x="1453" y="0"/>
                      <a:pt x="0" y="1441"/>
                      <a:pt x="0" y="3239"/>
                    </a:cubicBezTo>
                    <a:cubicBezTo>
                      <a:pt x="0" y="5025"/>
                      <a:pt x="1453" y="6477"/>
                      <a:pt x="3239" y="6477"/>
                    </a:cubicBezTo>
                    <a:cubicBezTo>
                      <a:pt x="5037" y="6477"/>
                      <a:pt x="6477" y="5025"/>
                      <a:pt x="6477" y="3239"/>
                    </a:cubicBezTo>
                    <a:cubicBezTo>
                      <a:pt x="6477" y="1441"/>
                      <a:pt x="5037" y="0"/>
                      <a:pt x="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839075" y="2964175"/>
                <a:ext cx="23550" cy="23850"/>
              </a:xfrm>
              <a:custGeom>
                <a:avLst/>
                <a:gdLst/>
                <a:ahLst/>
                <a:cxnLst/>
                <a:rect l="l" t="t" r="r" b="b"/>
                <a:pathLst>
                  <a:path w="942" h="954" extrusionOk="0">
                    <a:moveTo>
                      <a:pt x="477" y="1"/>
                    </a:moveTo>
                    <a:cubicBezTo>
                      <a:pt x="203" y="1"/>
                      <a:pt x="1" y="215"/>
                      <a:pt x="1" y="477"/>
                    </a:cubicBezTo>
                    <a:cubicBezTo>
                      <a:pt x="1" y="739"/>
                      <a:pt x="215" y="953"/>
                      <a:pt x="477" y="953"/>
                    </a:cubicBezTo>
                    <a:cubicBezTo>
                      <a:pt x="739" y="953"/>
                      <a:pt x="941" y="739"/>
                      <a:pt x="941" y="477"/>
                    </a:cubicBezTo>
                    <a:cubicBezTo>
                      <a:pt x="941" y="215"/>
                      <a:pt x="739"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7203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775375" y="2876975"/>
                <a:ext cx="33375" cy="33350"/>
              </a:xfrm>
              <a:custGeom>
                <a:avLst/>
                <a:gdLst/>
                <a:ahLst/>
                <a:cxnLst/>
                <a:rect l="l" t="t" r="r" b="b"/>
                <a:pathLst>
                  <a:path w="1335" h="1334" extrusionOk="0">
                    <a:moveTo>
                      <a:pt x="668" y="0"/>
                    </a:moveTo>
                    <a:cubicBezTo>
                      <a:pt x="298" y="0"/>
                      <a:pt x="1" y="298"/>
                      <a:pt x="1" y="667"/>
                    </a:cubicBezTo>
                    <a:cubicBezTo>
                      <a:pt x="1" y="1036"/>
                      <a:pt x="298" y="1334"/>
                      <a:pt x="668" y="1334"/>
                    </a:cubicBezTo>
                    <a:cubicBezTo>
                      <a:pt x="1037" y="1334"/>
                      <a:pt x="1334" y="1036"/>
                      <a:pt x="1334" y="667"/>
                    </a:cubicBezTo>
                    <a:cubicBezTo>
                      <a:pt x="1334" y="298"/>
                      <a:pt x="1037"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830450" y="2876975"/>
                <a:ext cx="33075" cy="33350"/>
              </a:xfrm>
              <a:custGeom>
                <a:avLst/>
                <a:gdLst/>
                <a:ahLst/>
                <a:cxnLst/>
                <a:rect l="l" t="t" r="r" b="b"/>
                <a:pathLst>
                  <a:path w="1323" h="1334" extrusionOk="0">
                    <a:moveTo>
                      <a:pt x="667" y="0"/>
                    </a:moveTo>
                    <a:cubicBezTo>
                      <a:pt x="298" y="0"/>
                      <a:pt x="0" y="298"/>
                      <a:pt x="0" y="667"/>
                    </a:cubicBezTo>
                    <a:cubicBezTo>
                      <a:pt x="0" y="1036"/>
                      <a:pt x="298" y="1334"/>
                      <a:pt x="667" y="1334"/>
                    </a:cubicBezTo>
                    <a:cubicBezTo>
                      <a:pt x="1024" y="1334"/>
                      <a:pt x="1322" y="1036"/>
                      <a:pt x="1322" y="667"/>
                    </a:cubicBezTo>
                    <a:cubicBezTo>
                      <a:pt x="1322" y="298"/>
                      <a:pt x="102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885225" y="2876975"/>
                <a:ext cx="33350" cy="33350"/>
              </a:xfrm>
              <a:custGeom>
                <a:avLst/>
                <a:gdLst/>
                <a:ahLst/>
                <a:cxnLst/>
                <a:rect l="l" t="t" r="r" b="b"/>
                <a:pathLst>
                  <a:path w="1334" h="1334" extrusionOk="0">
                    <a:moveTo>
                      <a:pt x="667" y="0"/>
                    </a:moveTo>
                    <a:cubicBezTo>
                      <a:pt x="298" y="0"/>
                      <a:pt x="0" y="298"/>
                      <a:pt x="0" y="667"/>
                    </a:cubicBezTo>
                    <a:cubicBezTo>
                      <a:pt x="0" y="1036"/>
                      <a:pt x="298" y="1334"/>
                      <a:pt x="667" y="1334"/>
                    </a:cubicBezTo>
                    <a:cubicBezTo>
                      <a:pt x="1036" y="1334"/>
                      <a:pt x="1334" y="1036"/>
                      <a:pt x="1334" y="667"/>
                    </a:cubicBezTo>
                    <a:cubicBezTo>
                      <a:pt x="1334" y="298"/>
                      <a:pt x="103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664650" y="2858525"/>
                <a:ext cx="309600" cy="264625"/>
              </a:xfrm>
              <a:custGeom>
                <a:avLst/>
                <a:gdLst/>
                <a:ahLst/>
                <a:cxnLst/>
                <a:rect l="l" t="t" r="r" b="b"/>
                <a:pathLst>
                  <a:path w="12384" h="10585" extrusionOk="0">
                    <a:moveTo>
                      <a:pt x="10681" y="0"/>
                    </a:moveTo>
                    <a:lnTo>
                      <a:pt x="10681" y="10240"/>
                    </a:lnTo>
                    <a:lnTo>
                      <a:pt x="1" y="10240"/>
                    </a:lnTo>
                    <a:lnTo>
                      <a:pt x="1" y="10585"/>
                    </a:lnTo>
                    <a:lnTo>
                      <a:pt x="12383" y="10585"/>
                    </a:lnTo>
                    <a:lnTo>
                      <a:pt x="12383" y="10251"/>
                    </a:lnTo>
                    <a:lnTo>
                      <a:pt x="11014" y="10251"/>
                    </a:lnTo>
                    <a:lnTo>
                      <a:pt x="11014" y="143"/>
                    </a:lnTo>
                    <a:cubicBezTo>
                      <a:pt x="10907" y="95"/>
                      <a:pt x="10788" y="48"/>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947725" y="2893050"/>
                <a:ext cx="12225" cy="12225"/>
              </a:xfrm>
              <a:custGeom>
                <a:avLst/>
                <a:gdLst/>
                <a:ahLst/>
                <a:cxnLst/>
                <a:rect l="l" t="t" r="r" b="b"/>
                <a:pathLst>
                  <a:path w="489" h="489" extrusionOk="0">
                    <a:moveTo>
                      <a:pt x="239" y="0"/>
                    </a:moveTo>
                    <a:cubicBezTo>
                      <a:pt x="108" y="0"/>
                      <a:pt x="1" y="107"/>
                      <a:pt x="1" y="238"/>
                    </a:cubicBezTo>
                    <a:cubicBezTo>
                      <a:pt x="1" y="381"/>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947725" y="2932050"/>
                <a:ext cx="12225" cy="12225"/>
              </a:xfrm>
              <a:custGeom>
                <a:avLst/>
                <a:gdLst/>
                <a:ahLst/>
                <a:cxnLst/>
                <a:rect l="l" t="t" r="r" b="b"/>
                <a:pathLst>
                  <a:path w="489" h="489" extrusionOk="0">
                    <a:moveTo>
                      <a:pt x="239" y="0"/>
                    </a:moveTo>
                    <a:cubicBezTo>
                      <a:pt x="108" y="0"/>
                      <a:pt x="1" y="107"/>
                      <a:pt x="1" y="250"/>
                    </a:cubicBezTo>
                    <a:cubicBezTo>
                      <a:pt x="1" y="381"/>
                      <a:pt x="108" y="488"/>
                      <a:pt x="239" y="488"/>
                    </a:cubicBezTo>
                    <a:cubicBezTo>
                      <a:pt x="370" y="488"/>
                      <a:pt x="489" y="381"/>
                      <a:pt x="489" y="250"/>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947725" y="2971025"/>
                <a:ext cx="12225" cy="12225"/>
              </a:xfrm>
              <a:custGeom>
                <a:avLst/>
                <a:gdLst/>
                <a:ahLst/>
                <a:cxnLst/>
                <a:rect l="l" t="t" r="r" b="b"/>
                <a:pathLst>
                  <a:path w="489" h="489" extrusionOk="0">
                    <a:moveTo>
                      <a:pt x="239" y="1"/>
                    </a:moveTo>
                    <a:cubicBezTo>
                      <a:pt x="108" y="1"/>
                      <a:pt x="1" y="108"/>
                      <a:pt x="1" y="251"/>
                    </a:cubicBezTo>
                    <a:cubicBezTo>
                      <a:pt x="1" y="382"/>
                      <a:pt x="108" y="489"/>
                      <a:pt x="239" y="489"/>
                    </a:cubicBezTo>
                    <a:cubicBezTo>
                      <a:pt x="370" y="489"/>
                      <a:pt x="489" y="382"/>
                      <a:pt x="489" y="251"/>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947725" y="3010300"/>
                <a:ext cx="12225" cy="12250"/>
              </a:xfrm>
              <a:custGeom>
                <a:avLst/>
                <a:gdLst/>
                <a:ahLst/>
                <a:cxnLst/>
                <a:rect l="l" t="t" r="r" b="b"/>
                <a:pathLst>
                  <a:path w="489" h="490" extrusionOk="0">
                    <a:moveTo>
                      <a:pt x="257" y="1"/>
                    </a:moveTo>
                    <a:cubicBezTo>
                      <a:pt x="251" y="1"/>
                      <a:pt x="245" y="1"/>
                      <a:pt x="239" y="1"/>
                    </a:cubicBezTo>
                    <a:cubicBezTo>
                      <a:pt x="108" y="1"/>
                      <a:pt x="1" y="109"/>
                      <a:pt x="1" y="239"/>
                    </a:cubicBezTo>
                    <a:cubicBezTo>
                      <a:pt x="1" y="370"/>
                      <a:pt x="108" y="490"/>
                      <a:pt x="239" y="490"/>
                    </a:cubicBezTo>
                    <a:cubicBezTo>
                      <a:pt x="370" y="490"/>
                      <a:pt x="489" y="370"/>
                      <a:pt x="489" y="239"/>
                    </a:cubicBezTo>
                    <a:cubicBezTo>
                      <a:pt x="489" y="115"/>
                      <a:pt x="380"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947725" y="3049325"/>
                <a:ext cx="12225" cy="12225"/>
              </a:xfrm>
              <a:custGeom>
                <a:avLst/>
                <a:gdLst/>
                <a:ahLst/>
                <a:cxnLst/>
                <a:rect l="l" t="t" r="r" b="b"/>
                <a:pathLst>
                  <a:path w="489" h="489" extrusionOk="0">
                    <a:moveTo>
                      <a:pt x="239" y="0"/>
                    </a:moveTo>
                    <a:cubicBezTo>
                      <a:pt x="108" y="0"/>
                      <a:pt x="1" y="107"/>
                      <a:pt x="1" y="238"/>
                    </a:cubicBezTo>
                    <a:cubicBezTo>
                      <a:pt x="1" y="369"/>
                      <a:pt x="108" y="488"/>
                      <a:pt x="239" y="488"/>
                    </a:cubicBezTo>
                    <a:cubicBezTo>
                      <a:pt x="370" y="488"/>
                      <a:pt x="489" y="381"/>
                      <a:pt x="489" y="238"/>
                    </a:cubicBezTo>
                    <a:cubicBezTo>
                      <a:pt x="489" y="107"/>
                      <a:pt x="370"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947725" y="3088300"/>
                <a:ext cx="12225" cy="12225"/>
              </a:xfrm>
              <a:custGeom>
                <a:avLst/>
                <a:gdLst/>
                <a:ahLst/>
                <a:cxnLst/>
                <a:rect l="l" t="t" r="r" b="b"/>
                <a:pathLst>
                  <a:path w="489" h="489" extrusionOk="0">
                    <a:moveTo>
                      <a:pt x="239" y="1"/>
                    </a:moveTo>
                    <a:cubicBezTo>
                      <a:pt x="108" y="1"/>
                      <a:pt x="1" y="108"/>
                      <a:pt x="1" y="239"/>
                    </a:cubicBezTo>
                    <a:cubicBezTo>
                      <a:pt x="1" y="382"/>
                      <a:pt x="108" y="489"/>
                      <a:pt x="239" y="489"/>
                    </a:cubicBezTo>
                    <a:cubicBezTo>
                      <a:pt x="370" y="489"/>
                      <a:pt x="489" y="382"/>
                      <a:pt x="489" y="239"/>
                    </a:cubicBezTo>
                    <a:cubicBezTo>
                      <a:pt x="489" y="108"/>
                      <a:pt x="370"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746500" y="314010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7777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8093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84057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871825" y="314010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746500" y="3173150"/>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7777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8093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84057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871825" y="3173150"/>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46500" y="3206175"/>
                <a:ext cx="20575" cy="20575"/>
              </a:xfrm>
              <a:custGeom>
                <a:avLst/>
                <a:gdLst/>
                <a:ahLst/>
                <a:cxnLst/>
                <a:rect l="l" t="t" r="r" b="b"/>
                <a:pathLst>
                  <a:path w="823" h="823" extrusionOk="0">
                    <a:moveTo>
                      <a:pt x="1" y="1"/>
                    </a:moveTo>
                    <a:lnTo>
                      <a:pt x="1"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7777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8093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84057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871825" y="3206175"/>
                <a:ext cx="20550" cy="20575"/>
              </a:xfrm>
              <a:custGeom>
                <a:avLst/>
                <a:gdLst/>
                <a:ahLst/>
                <a:cxnLst/>
                <a:rect l="l" t="t" r="r" b="b"/>
                <a:pathLst>
                  <a:path w="822" h="823" extrusionOk="0">
                    <a:moveTo>
                      <a:pt x="0" y="1"/>
                    </a:moveTo>
                    <a:lnTo>
                      <a:pt x="0" y="822"/>
                    </a:lnTo>
                    <a:lnTo>
                      <a:pt x="822" y="822"/>
                    </a:ln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746500" y="3239225"/>
                <a:ext cx="20575" cy="20550"/>
              </a:xfrm>
              <a:custGeom>
                <a:avLst/>
                <a:gdLst/>
                <a:ahLst/>
                <a:cxnLst/>
                <a:rect l="l" t="t" r="r" b="b"/>
                <a:pathLst>
                  <a:path w="823" h="822" extrusionOk="0">
                    <a:moveTo>
                      <a:pt x="1" y="0"/>
                    </a:moveTo>
                    <a:lnTo>
                      <a:pt x="1"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7777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8093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84057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871825" y="3239225"/>
                <a:ext cx="20550" cy="20550"/>
              </a:xfrm>
              <a:custGeom>
                <a:avLst/>
                <a:gdLst/>
                <a:ahLst/>
                <a:cxnLst/>
                <a:rect l="l" t="t" r="r" b="b"/>
                <a:pathLst>
                  <a:path w="822" h="822" extrusionOk="0">
                    <a:moveTo>
                      <a:pt x="0" y="0"/>
                    </a:moveTo>
                    <a:lnTo>
                      <a:pt x="0" y="822"/>
                    </a:lnTo>
                    <a:lnTo>
                      <a:pt x="822" y="822"/>
                    </a:lnTo>
                    <a:lnTo>
                      <a:pt x="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8" name="Google Shape;2168;p42"/>
          <p:cNvGrpSpPr/>
          <p:nvPr/>
        </p:nvGrpSpPr>
        <p:grpSpPr>
          <a:xfrm rot="20127380">
            <a:off x="245391" y="3282096"/>
            <a:ext cx="1113438" cy="1440630"/>
            <a:chOff x="1463275" y="2373500"/>
            <a:chExt cx="484900" cy="711125"/>
          </a:xfrm>
        </p:grpSpPr>
        <p:sp>
          <p:nvSpPr>
            <p:cNvPr id="2169" name="Google Shape;2169;p42"/>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42"/>
            <p:cNvGrpSpPr/>
            <p:nvPr/>
          </p:nvGrpSpPr>
          <p:grpSpPr>
            <a:xfrm>
              <a:off x="1463275" y="2373500"/>
              <a:ext cx="484900" cy="711125"/>
              <a:chOff x="1463275" y="1021100"/>
              <a:chExt cx="484900" cy="711125"/>
            </a:xfrm>
          </p:grpSpPr>
          <p:sp>
            <p:nvSpPr>
              <p:cNvPr id="2171" name="Google Shape;2171;p42"/>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3585;p55">
            <a:extLst>
              <a:ext uri="{FF2B5EF4-FFF2-40B4-BE49-F238E27FC236}">
                <a16:creationId xmlns:a16="http://schemas.microsoft.com/office/drawing/2014/main" id="{CC06BB05-5548-1425-B111-210848DE1A78}"/>
              </a:ext>
            </a:extLst>
          </p:cNvPr>
          <p:cNvSpPr txBox="1">
            <a:spLocks noGrp="1"/>
          </p:cNvSpPr>
          <p:nvPr>
            <p:ph type="title"/>
          </p:nvPr>
        </p:nvSpPr>
        <p:spPr>
          <a:xfrm>
            <a:off x="671014" y="68273"/>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6. Fire Base</a:t>
            </a:r>
            <a:endParaRPr sz="2800" dirty="0"/>
          </a:p>
        </p:txBody>
      </p:sp>
      <p:pic>
        <p:nvPicPr>
          <p:cNvPr id="5" name="Picture 4">
            <a:extLst>
              <a:ext uri="{FF2B5EF4-FFF2-40B4-BE49-F238E27FC236}">
                <a16:creationId xmlns:a16="http://schemas.microsoft.com/office/drawing/2014/main" id="{488FCE8F-15E8-47F0-6146-F8E3EF6EF643}"/>
              </a:ext>
            </a:extLst>
          </p:cNvPr>
          <p:cNvPicPr>
            <a:picLocks noChangeAspect="1"/>
          </p:cNvPicPr>
          <p:nvPr/>
        </p:nvPicPr>
        <p:blipFill>
          <a:blip r:embed="rId3"/>
          <a:stretch>
            <a:fillRect/>
          </a:stretch>
        </p:blipFill>
        <p:spPr>
          <a:xfrm>
            <a:off x="3055380" y="892744"/>
            <a:ext cx="3493044" cy="3343403"/>
          </a:xfrm>
          <a:prstGeom prst="rect">
            <a:avLst/>
          </a:prstGeom>
        </p:spPr>
      </p:pic>
      <p:pic>
        <p:nvPicPr>
          <p:cNvPr id="7" name="Picture 6">
            <a:extLst>
              <a:ext uri="{FF2B5EF4-FFF2-40B4-BE49-F238E27FC236}">
                <a16:creationId xmlns:a16="http://schemas.microsoft.com/office/drawing/2014/main" id="{7979F61D-3003-75C2-97EB-69DF4EB5E000}"/>
              </a:ext>
            </a:extLst>
          </p:cNvPr>
          <p:cNvPicPr>
            <a:picLocks noChangeAspect="1"/>
          </p:cNvPicPr>
          <p:nvPr/>
        </p:nvPicPr>
        <p:blipFill>
          <a:blip r:embed="rId4"/>
          <a:stretch>
            <a:fillRect/>
          </a:stretch>
        </p:blipFill>
        <p:spPr>
          <a:xfrm>
            <a:off x="1236839" y="5968206"/>
            <a:ext cx="2928751" cy="3096527"/>
          </a:xfrm>
          <a:prstGeom prst="rect">
            <a:avLst/>
          </a:prstGeom>
        </p:spPr>
      </p:pic>
      <p:pic>
        <p:nvPicPr>
          <p:cNvPr id="8" name="Picture 7">
            <a:extLst>
              <a:ext uri="{FF2B5EF4-FFF2-40B4-BE49-F238E27FC236}">
                <a16:creationId xmlns:a16="http://schemas.microsoft.com/office/drawing/2014/main" id="{394EF643-4D61-54A3-E07F-E2785D44DF8D}"/>
              </a:ext>
            </a:extLst>
          </p:cNvPr>
          <p:cNvPicPr>
            <a:picLocks noChangeAspect="1"/>
          </p:cNvPicPr>
          <p:nvPr/>
        </p:nvPicPr>
        <p:blipFill>
          <a:blip r:embed="rId5"/>
          <a:stretch>
            <a:fillRect/>
          </a:stretch>
        </p:blipFill>
        <p:spPr>
          <a:xfrm>
            <a:off x="4496897" y="5967574"/>
            <a:ext cx="3633850" cy="3096658"/>
          </a:xfrm>
          <a:prstGeom prst="rect">
            <a:avLst/>
          </a:prstGeom>
        </p:spPr>
      </p:pic>
    </p:spTree>
    <p:extLst>
      <p:ext uri="{BB962C8B-B14F-4D97-AF65-F5344CB8AC3E}">
        <p14:creationId xmlns:p14="http://schemas.microsoft.com/office/powerpoint/2010/main" val="875101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9" name="Google Shape;3859;p58"/>
          <p:cNvSpPr/>
          <p:nvPr/>
        </p:nvSpPr>
        <p:spPr>
          <a:xfrm>
            <a:off x="461387" y="1134311"/>
            <a:ext cx="1585957" cy="1781920"/>
          </a:xfrm>
          <a:prstGeom prst="roundRect">
            <a:avLst>
              <a:gd name="adj" fmla="val 403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8"/>
          <p:cNvSpPr/>
          <p:nvPr/>
        </p:nvSpPr>
        <p:spPr>
          <a:xfrm>
            <a:off x="3724263" y="2200410"/>
            <a:ext cx="267546" cy="47888"/>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8"/>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3871" name="Google Shape;3871;p58"/>
          <p:cNvSpPr txBox="1">
            <a:spLocks noGrp="1"/>
          </p:cNvSpPr>
          <p:nvPr>
            <p:ph type="title" idx="2"/>
          </p:nvPr>
        </p:nvSpPr>
        <p:spPr>
          <a:xfrm>
            <a:off x="418211" y="2331294"/>
            <a:ext cx="1585956" cy="42318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Abdelrahman Mohamed</a:t>
            </a:r>
            <a:endParaRPr sz="1600"/>
          </a:p>
        </p:txBody>
      </p:sp>
      <p:grpSp>
        <p:nvGrpSpPr>
          <p:cNvPr id="4034" name="Google Shape;4034;p58"/>
          <p:cNvGrpSpPr/>
          <p:nvPr/>
        </p:nvGrpSpPr>
        <p:grpSpPr>
          <a:xfrm>
            <a:off x="7756091" y="775499"/>
            <a:ext cx="744312" cy="221985"/>
            <a:chOff x="8652775" y="883650"/>
            <a:chExt cx="120875" cy="36050"/>
          </a:xfrm>
        </p:grpSpPr>
        <p:sp>
          <p:nvSpPr>
            <p:cNvPr id="4035" name="Google Shape;4035;p5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58"/>
          <p:cNvGrpSpPr/>
          <p:nvPr/>
        </p:nvGrpSpPr>
        <p:grpSpPr>
          <a:xfrm>
            <a:off x="5526966" y="-595130"/>
            <a:ext cx="234762" cy="218290"/>
            <a:chOff x="8652775" y="883650"/>
            <a:chExt cx="38125" cy="35450"/>
          </a:xfrm>
        </p:grpSpPr>
        <p:sp>
          <p:nvSpPr>
            <p:cNvPr id="4042" name="Google Shape;4042;p5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58"/>
          <p:cNvGrpSpPr/>
          <p:nvPr/>
        </p:nvGrpSpPr>
        <p:grpSpPr>
          <a:xfrm flipH="1">
            <a:off x="341241" y="237538"/>
            <a:ext cx="744312" cy="221985"/>
            <a:chOff x="8652775" y="883650"/>
            <a:chExt cx="120875" cy="36050"/>
          </a:xfrm>
        </p:grpSpPr>
        <p:sp>
          <p:nvSpPr>
            <p:cNvPr id="4047" name="Google Shape;4047;p5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58">
            <a:extLst>
              <a:ext uri="{FF2B5EF4-FFF2-40B4-BE49-F238E27FC236}">
                <a16:creationId xmlns:a16="http://schemas.microsoft.com/office/drawing/2014/main" id="{8BD7424C-1B9D-CD73-1253-B0307A0ACFE3}"/>
              </a:ext>
            </a:extLst>
          </p:cNvPr>
          <p:cNvSpPr/>
          <p:nvPr/>
        </p:nvSpPr>
        <p:spPr>
          <a:xfrm>
            <a:off x="2611326" y="1134311"/>
            <a:ext cx="1585957" cy="1781920"/>
          </a:xfrm>
          <a:prstGeom prst="roundRect">
            <a:avLst>
              <a:gd name="adj" fmla="val 403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62;p58">
            <a:extLst>
              <a:ext uri="{FF2B5EF4-FFF2-40B4-BE49-F238E27FC236}">
                <a16:creationId xmlns:a16="http://schemas.microsoft.com/office/drawing/2014/main" id="{96123B22-77F8-82DD-815D-409933FD22C2}"/>
              </a:ext>
            </a:extLst>
          </p:cNvPr>
          <p:cNvSpPr/>
          <p:nvPr/>
        </p:nvSpPr>
        <p:spPr>
          <a:xfrm>
            <a:off x="3876663" y="2352810"/>
            <a:ext cx="267546" cy="47888"/>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71;p58">
            <a:extLst>
              <a:ext uri="{FF2B5EF4-FFF2-40B4-BE49-F238E27FC236}">
                <a16:creationId xmlns:a16="http://schemas.microsoft.com/office/drawing/2014/main" id="{BC75A825-6D83-D391-345F-BBD8E75DEC6B}"/>
              </a:ext>
            </a:extLst>
          </p:cNvPr>
          <p:cNvSpPr txBox="1">
            <a:spLocks/>
          </p:cNvSpPr>
          <p:nvPr/>
        </p:nvSpPr>
        <p:spPr>
          <a:xfrm>
            <a:off x="2686487" y="2352810"/>
            <a:ext cx="1510795" cy="4231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Inter"/>
              <a:buNone/>
              <a:defRPr sz="1800" b="1" i="0" u="none" strike="noStrike" cap="none">
                <a:solidFill>
                  <a:schemeClr val="accent6"/>
                </a:solidFill>
                <a:latin typeface="Inter"/>
                <a:ea typeface="Inter"/>
                <a:cs typeface="Inter"/>
                <a:sym typeface="Inter"/>
              </a:defRPr>
            </a:lvl1pPr>
            <a:lvl2pPr marR="0" lvl="1"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9pPr>
          </a:lstStyle>
          <a:p>
            <a:r>
              <a:rPr lang="en-US" err="1"/>
              <a:t>Shahd</a:t>
            </a:r>
            <a:r>
              <a:rPr lang="en-US"/>
              <a:t> Khalaf</a:t>
            </a:r>
          </a:p>
        </p:txBody>
      </p:sp>
      <p:sp>
        <p:nvSpPr>
          <p:cNvPr id="12" name="Google Shape;3859;p58">
            <a:extLst>
              <a:ext uri="{FF2B5EF4-FFF2-40B4-BE49-F238E27FC236}">
                <a16:creationId xmlns:a16="http://schemas.microsoft.com/office/drawing/2014/main" id="{87C44196-2B2A-8C4E-F1B5-5603385621AB}"/>
              </a:ext>
            </a:extLst>
          </p:cNvPr>
          <p:cNvSpPr/>
          <p:nvPr/>
        </p:nvSpPr>
        <p:spPr>
          <a:xfrm>
            <a:off x="4853136" y="1134311"/>
            <a:ext cx="1585957" cy="1781920"/>
          </a:xfrm>
          <a:prstGeom prst="roundRect">
            <a:avLst>
              <a:gd name="adj" fmla="val 403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71;p58">
            <a:extLst>
              <a:ext uri="{FF2B5EF4-FFF2-40B4-BE49-F238E27FC236}">
                <a16:creationId xmlns:a16="http://schemas.microsoft.com/office/drawing/2014/main" id="{4AA1CC07-DB41-450C-394F-7B1B577387D0}"/>
              </a:ext>
            </a:extLst>
          </p:cNvPr>
          <p:cNvSpPr txBox="1">
            <a:spLocks/>
          </p:cNvSpPr>
          <p:nvPr/>
        </p:nvSpPr>
        <p:spPr>
          <a:xfrm>
            <a:off x="4874508" y="2395842"/>
            <a:ext cx="1510795" cy="4447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Inter"/>
              <a:buNone/>
              <a:defRPr sz="1800" b="1" i="0" u="none" strike="noStrike" cap="none">
                <a:solidFill>
                  <a:schemeClr val="accent6"/>
                </a:solidFill>
                <a:latin typeface="Inter"/>
                <a:ea typeface="Inter"/>
                <a:cs typeface="Inter"/>
                <a:sym typeface="Inter"/>
              </a:defRPr>
            </a:lvl1pPr>
            <a:lvl2pPr marR="0" lvl="1"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9pPr>
          </a:lstStyle>
          <a:p>
            <a:r>
              <a:rPr lang="en-US"/>
              <a:t>Mahmoud Nour</a:t>
            </a:r>
          </a:p>
        </p:txBody>
      </p:sp>
      <p:sp>
        <p:nvSpPr>
          <p:cNvPr id="16" name="Google Shape;3859;p58">
            <a:extLst>
              <a:ext uri="{FF2B5EF4-FFF2-40B4-BE49-F238E27FC236}">
                <a16:creationId xmlns:a16="http://schemas.microsoft.com/office/drawing/2014/main" id="{1BC07F1D-0135-BA96-6706-BA6C42B81E44}"/>
              </a:ext>
            </a:extLst>
          </p:cNvPr>
          <p:cNvSpPr/>
          <p:nvPr/>
        </p:nvSpPr>
        <p:spPr>
          <a:xfrm>
            <a:off x="7170109" y="1134311"/>
            <a:ext cx="1585957" cy="1781920"/>
          </a:xfrm>
          <a:prstGeom prst="roundRect">
            <a:avLst>
              <a:gd name="adj" fmla="val 403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62;p58">
            <a:extLst>
              <a:ext uri="{FF2B5EF4-FFF2-40B4-BE49-F238E27FC236}">
                <a16:creationId xmlns:a16="http://schemas.microsoft.com/office/drawing/2014/main" id="{4C3D728C-1BA4-4A07-8AAA-3F24D2D97F38}"/>
              </a:ext>
            </a:extLst>
          </p:cNvPr>
          <p:cNvSpPr/>
          <p:nvPr/>
        </p:nvSpPr>
        <p:spPr>
          <a:xfrm>
            <a:off x="8435446" y="2352810"/>
            <a:ext cx="267546" cy="47888"/>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71;p58">
            <a:extLst>
              <a:ext uri="{FF2B5EF4-FFF2-40B4-BE49-F238E27FC236}">
                <a16:creationId xmlns:a16="http://schemas.microsoft.com/office/drawing/2014/main" id="{AACFC4CE-EF8E-48CE-EFDC-BD8A7D9E8B33}"/>
              </a:ext>
            </a:extLst>
          </p:cNvPr>
          <p:cNvSpPr txBox="1">
            <a:spLocks/>
          </p:cNvSpPr>
          <p:nvPr/>
        </p:nvSpPr>
        <p:spPr>
          <a:xfrm>
            <a:off x="7245271" y="2352810"/>
            <a:ext cx="1435632" cy="4231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Inter"/>
              <a:buNone/>
              <a:defRPr sz="1800" b="1" i="0" u="none" strike="noStrike" cap="none">
                <a:solidFill>
                  <a:schemeClr val="accent6"/>
                </a:solidFill>
                <a:latin typeface="Inter"/>
                <a:ea typeface="Inter"/>
                <a:cs typeface="Inter"/>
                <a:sym typeface="Inter"/>
              </a:defRPr>
            </a:lvl1pPr>
            <a:lvl2pPr marR="0" lvl="1"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9pPr>
          </a:lstStyle>
          <a:p>
            <a:r>
              <a:rPr lang="en-US" err="1"/>
              <a:t>Menna</a:t>
            </a:r>
            <a:r>
              <a:rPr lang="en-US"/>
              <a:t> Yasser</a:t>
            </a:r>
          </a:p>
        </p:txBody>
      </p:sp>
      <p:sp>
        <p:nvSpPr>
          <p:cNvPr id="20" name="Google Shape;3859;p58">
            <a:extLst>
              <a:ext uri="{FF2B5EF4-FFF2-40B4-BE49-F238E27FC236}">
                <a16:creationId xmlns:a16="http://schemas.microsoft.com/office/drawing/2014/main" id="{2413D222-01AC-6955-85A9-23B7676D1EEA}"/>
              </a:ext>
            </a:extLst>
          </p:cNvPr>
          <p:cNvSpPr/>
          <p:nvPr/>
        </p:nvSpPr>
        <p:spPr>
          <a:xfrm>
            <a:off x="2646988" y="3169299"/>
            <a:ext cx="1585957" cy="1781920"/>
          </a:xfrm>
          <a:prstGeom prst="roundRect">
            <a:avLst>
              <a:gd name="adj" fmla="val 403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71;p58">
            <a:extLst>
              <a:ext uri="{FF2B5EF4-FFF2-40B4-BE49-F238E27FC236}">
                <a16:creationId xmlns:a16="http://schemas.microsoft.com/office/drawing/2014/main" id="{FE0CF881-8DDD-3821-2E1D-227F30A754CF}"/>
              </a:ext>
            </a:extLst>
          </p:cNvPr>
          <p:cNvSpPr txBox="1">
            <a:spLocks/>
          </p:cNvSpPr>
          <p:nvPr/>
        </p:nvSpPr>
        <p:spPr>
          <a:xfrm>
            <a:off x="2679119" y="4387798"/>
            <a:ext cx="1553826" cy="4984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Inter"/>
              <a:buNone/>
              <a:defRPr sz="1800" b="1" i="0" u="none" strike="noStrike" cap="none">
                <a:solidFill>
                  <a:schemeClr val="accent6"/>
                </a:solidFill>
                <a:latin typeface="Inter"/>
                <a:ea typeface="Inter"/>
                <a:cs typeface="Inter"/>
                <a:sym typeface="Inter"/>
              </a:defRPr>
            </a:lvl1pPr>
            <a:lvl2pPr marR="0" lvl="1"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9pPr>
          </a:lstStyle>
          <a:p>
            <a:r>
              <a:rPr lang="en-US"/>
              <a:t>Omar Mohamed</a:t>
            </a:r>
          </a:p>
        </p:txBody>
      </p:sp>
      <p:sp>
        <p:nvSpPr>
          <p:cNvPr id="24" name="Google Shape;3859;p58">
            <a:extLst>
              <a:ext uri="{FF2B5EF4-FFF2-40B4-BE49-F238E27FC236}">
                <a16:creationId xmlns:a16="http://schemas.microsoft.com/office/drawing/2014/main" id="{64216CF9-DD90-CFB7-0350-EFB319AEB798}"/>
              </a:ext>
            </a:extLst>
          </p:cNvPr>
          <p:cNvSpPr/>
          <p:nvPr/>
        </p:nvSpPr>
        <p:spPr>
          <a:xfrm>
            <a:off x="4895188" y="3169299"/>
            <a:ext cx="1585957" cy="1781920"/>
          </a:xfrm>
          <a:prstGeom prst="roundRect">
            <a:avLst>
              <a:gd name="adj" fmla="val 403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62;p58">
            <a:extLst>
              <a:ext uri="{FF2B5EF4-FFF2-40B4-BE49-F238E27FC236}">
                <a16:creationId xmlns:a16="http://schemas.microsoft.com/office/drawing/2014/main" id="{AD073B24-1E0D-03BB-02F0-088E83596FC0}"/>
              </a:ext>
            </a:extLst>
          </p:cNvPr>
          <p:cNvSpPr/>
          <p:nvPr/>
        </p:nvSpPr>
        <p:spPr>
          <a:xfrm>
            <a:off x="6171283" y="4506136"/>
            <a:ext cx="267546" cy="47888"/>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71;p58">
            <a:extLst>
              <a:ext uri="{FF2B5EF4-FFF2-40B4-BE49-F238E27FC236}">
                <a16:creationId xmlns:a16="http://schemas.microsoft.com/office/drawing/2014/main" id="{2002B1F8-C633-06CF-151E-4BB8CA8955E6}"/>
              </a:ext>
            </a:extLst>
          </p:cNvPr>
          <p:cNvSpPr txBox="1">
            <a:spLocks/>
          </p:cNvSpPr>
          <p:nvPr/>
        </p:nvSpPr>
        <p:spPr>
          <a:xfrm>
            <a:off x="4938076" y="4495468"/>
            <a:ext cx="1459233" cy="3800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Inter"/>
              <a:buNone/>
              <a:defRPr sz="1800" b="1" i="0" u="none" strike="noStrike" cap="none">
                <a:solidFill>
                  <a:schemeClr val="accent6"/>
                </a:solidFill>
                <a:latin typeface="Inter"/>
                <a:ea typeface="Inter"/>
                <a:cs typeface="Inter"/>
                <a:sym typeface="Inter"/>
              </a:defRPr>
            </a:lvl1pPr>
            <a:lvl2pPr marR="0" lvl="1"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2500"/>
              <a:buFont typeface="Inter"/>
              <a:buNone/>
              <a:defRPr sz="2500" b="1" i="0" u="none" strike="noStrike" cap="none">
                <a:solidFill>
                  <a:schemeClr val="dk1"/>
                </a:solidFill>
                <a:latin typeface="Inter"/>
                <a:ea typeface="Inter"/>
                <a:cs typeface="Inter"/>
                <a:sym typeface="Inter"/>
              </a:defRPr>
            </a:lvl9pPr>
          </a:lstStyle>
          <a:p>
            <a:r>
              <a:rPr lang="en-US"/>
              <a:t>Aya Nabil</a:t>
            </a:r>
          </a:p>
        </p:txBody>
      </p:sp>
      <p:grpSp>
        <p:nvGrpSpPr>
          <p:cNvPr id="28" name="Google Shape;3863;p58">
            <a:extLst>
              <a:ext uri="{FF2B5EF4-FFF2-40B4-BE49-F238E27FC236}">
                <a16:creationId xmlns:a16="http://schemas.microsoft.com/office/drawing/2014/main" id="{40B8C24C-524E-ED1B-2D55-AA3CEF6F0FE5}"/>
              </a:ext>
            </a:extLst>
          </p:cNvPr>
          <p:cNvGrpSpPr/>
          <p:nvPr/>
        </p:nvGrpSpPr>
        <p:grpSpPr>
          <a:xfrm>
            <a:off x="1764854" y="2587407"/>
            <a:ext cx="194018" cy="180405"/>
            <a:chOff x="8652775" y="883650"/>
            <a:chExt cx="38125" cy="35450"/>
          </a:xfrm>
        </p:grpSpPr>
        <p:sp>
          <p:nvSpPr>
            <p:cNvPr id="29" name="Google Shape;3864;p58">
              <a:extLst>
                <a:ext uri="{FF2B5EF4-FFF2-40B4-BE49-F238E27FC236}">
                  <a16:creationId xmlns:a16="http://schemas.microsoft.com/office/drawing/2014/main" id="{B2FF655D-F61C-C062-4D56-29A6C972D128}"/>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65;p58">
              <a:extLst>
                <a:ext uri="{FF2B5EF4-FFF2-40B4-BE49-F238E27FC236}">
                  <a16:creationId xmlns:a16="http://schemas.microsoft.com/office/drawing/2014/main" id="{45A0FC04-9B6A-77D4-B894-3ED11A2694F6}"/>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66;p58">
              <a:extLst>
                <a:ext uri="{FF2B5EF4-FFF2-40B4-BE49-F238E27FC236}">
                  <a16:creationId xmlns:a16="http://schemas.microsoft.com/office/drawing/2014/main" id="{E11F1DAD-198B-4330-135C-5E0BAC41B7E4}"/>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863;p58">
            <a:extLst>
              <a:ext uri="{FF2B5EF4-FFF2-40B4-BE49-F238E27FC236}">
                <a16:creationId xmlns:a16="http://schemas.microsoft.com/office/drawing/2014/main" id="{0D07CFC4-11AC-A08F-F3E9-19ABC208B248}"/>
              </a:ext>
            </a:extLst>
          </p:cNvPr>
          <p:cNvGrpSpPr/>
          <p:nvPr/>
        </p:nvGrpSpPr>
        <p:grpSpPr>
          <a:xfrm>
            <a:off x="6177178" y="2601451"/>
            <a:ext cx="194018" cy="180405"/>
            <a:chOff x="8652775" y="883650"/>
            <a:chExt cx="38125" cy="35450"/>
          </a:xfrm>
        </p:grpSpPr>
        <p:sp>
          <p:nvSpPr>
            <p:cNvPr id="33" name="Google Shape;3864;p58">
              <a:extLst>
                <a:ext uri="{FF2B5EF4-FFF2-40B4-BE49-F238E27FC236}">
                  <a16:creationId xmlns:a16="http://schemas.microsoft.com/office/drawing/2014/main" id="{D378D112-7D61-0DF5-B50B-9957BBC4C124}"/>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865;p58">
              <a:extLst>
                <a:ext uri="{FF2B5EF4-FFF2-40B4-BE49-F238E27FC236}">
                  <a16:creationId xmlns:a16="http://schemas.microsoft.com/office/drawing/2014/main" id="{220846E9-BC2F-1647-AB1C-C0CC3978AF03}"/>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66;p58">
              <a:extLst>
                <a:ext uri="{FF2B5EF4-FFF2-40B4-BE49-F238E27FC236}">
                  <a16:creationId xmlns:a16="http://schemas.microsoft.com/office/drawing/2014/main" id="{5F405491-5604-5478-0012-C31A8505A3FF}"/>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863;p58">
            <a:extLst>
              <a:ext uri="{FF2B5EF4-FFF2-40B4-BE49-F238E27FC236}">
                <a16:creationId xmlns:a16="http://schemas.microsoft.com/office/drawing/2014/main" id="{F7434C3D-DC9B-4A48-A23B-A913556559F5}"/>
              </a:ext>
            </a:extLst>
          </p:cNvPr>
          <p:cNvGrpSpPr/>
          <p:nvPr/>
        </p:nvGrpSpPr>
        <p:grpSpPr>
          <a:xfrm>
            <a:off x="3981788" y="4395548"/>
            <a:ext cx="194018" cy="180405"/>
            <a:chOff x="8652775" y="883650"/>
            <a:chExt cx="38125" cy="35450"/>
          </a:xfrm>
        </p:grpSpPr>
        <p:sp>
          <p:nvSpPr>
            <p:cNvPr id="37" name="Google Shape;3864;p58">
              <a:extLst>
                <a:ext uri="{FF2B5EF4-FFF2-40B4-BE49-F238E27FC236}">
                  <a16:creationId xmlns:a16="http://schemas.microsoft.com/office/drawing/2014/main" id="{D846E530-A278-3804-60A8-B37682155934}"/>
                </a:ext>
              </a:extLst>
            </p:cNvPr>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65;p58">
              <a:extLst>
                <a:ext uri="{FF2B5EF4-FFF2-40B4-BE49-F238E27FC236}">
                  <a16:creationId xmlns:a16="http://schemas.microsoft.com/office/drawing/2014/main" id="{0C4FBD96-B0B0-0A80-0966-95CEDFB0204A}"/>
                </a:ext>
              </a:extLst>
            </p:cNvPr>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866;p58">
              <a:extLst>
                <a:ext uri="{FF2B5EF4-FFF2-40B4-BE49-F238E27FC236}">
                  <a16:creationId xmlns:a16="http://schemas.microsoft.com/office/drawing/2014/main" id="{04FC3753-6889-B16D-94A9-4FC4834C2EAB}"/>
                </a:ext>
              </a:extLst>
            </p:cNvPr>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Picture 40" descr="A person in a scarf sitting in a chair&#10;&#10;Description automatically generated">
            <a:extLst>
              <a:ext uri="{FF2B5EF4-FFF2-40B4-BE49-F238E27FC236}">
                <a16:creationId xmlns:a16="http://schemas.microsoft.com/office/drawing/2014/main" id="{FB95B701-4B3F-1A5A-909C-74A945E7C520}"/>
              </a:ext>
            </a:extLst>
          </p:cNvPr>
          <p:cNvPicPr>
            <a:picLocks noChangeAspect="1"/>
          </p:cNvPicPr>
          <p:nvPr/>
        </p:nvPicPr>
        <p:blipFill rotWithShape="1">
          <a:blip r:embed="rId3"/>
          <a:srcRect l="19226" t="20037" r="12118" b="46458"/>
          <a:stretch/>
        </p:blipFill>
        <p:spPr>
          <a:xfrm>
            <a:off x="7211554" y="1116088"/>
            <a:ext cx="1512381" cy="1199592"/>
          </a:xfrm>
          <a:prstGeom prst="rect">
            <a:avLst/>
          </a:prstGeom>
          <a:ln>
            <a:noFill/>
          </a:ln>
          <a:effectLst>
            <a:softEdge rad="112500"/>
          </a:effectLst>
        </p:spPr>
      </p:pic>
      <p:pic>
        <p:nvPicPr>
          <p:cNvPr id="43" name="Picture 42" descr="A person in a suit standing in a room with tables and chairs&#10;&#10;Description automatically generated">
            <a:extLst>
              <a:ext uri="{FF2B5EF4-FFF2-40B4-BE49-F238E27FC236}">
                <a16:creationId xmlns:a16="http://schemas.microsoft.com/office/drawing/2014/main" id="{19B7F088-68C5-D2E4-08DB-6838189FB2BD}"/>
              </a:ext>
            </a:extLst>
          </p:cNvPr>
          <p:cNvPicPr>
            <a:picLocks noChangeAspect="1"/>
          </p:cNvPicPr>
          <p:nvPr/>
        </p:nvPicPr>
        <p:blipFill rotWithShape="1">
          <a:blip r:embed="rId4"/>
          <a:srcRect l="26659" t="9114" r="27897" b="53325"/>
          <a:stretch/>
        </p:blipFill>
        <p:spPr>
          <a:xfrm>
            <a:off x="2656630" y="3162747"/>
            <a:ext cx="1534395" cy="1268173"/>
          </a:xfrm>
          <a:prstGeom prst="rect">
            <a:avLst/>
          </a:prstGeom>
          <a:ln>
            <a:noFill/>
          </a:ln>
          <a:effectLst>
            <a:softEdge rad="112500"/>
          </a:effectLst>
        </p:spPr>
      </p:pic>
      <p:pic>
        <p:nvPicPr>
          <p:cNvPr id="45" name="Picture 44" descr="A person standing on a stone steps&#10;&#10;Description automatically generated">
            <a:extLst>
              <a:ext uri="{FF2B5EF4-FFF2-40B4-BE49-F238E27FC236}">
                <a16:creationId xmlns:a16="http://schemas.microsoft.com/office/drawing/2014/main" id="{D9AA1FD4-D592-E5B3-B633-7879C5D26EF5}"/>
              </a:ext>
            </a:extLst>
          </p:cNvPr>
          <p:cNvPicPr>
            <a:picLocks noChangeAspect="1"/>
          </p:cNvPicPr>
          <p:nvPr/>
        </p:nvPicPr>
        <p:blipFill rotWithShape="1">
          <a:blip r:embed="rId5"/>
          <a:srcRect l="14179" t="7184" r="21394" b="52223"/>
          <a:stretch/>
        </p:blipFill>
        <p:spPr>
          <a:xfrm>
            <a:off x="4829076" y="1115323"/>
            <a:ext cx="1568503" cy="1317694"/>
          </a:xfrm>
          <a:prstGeom prst="rect">
            <a:avLst/>
          </a:prstGeom>
          <a:ln>
            <a:noFill/>
          </a:ln>
          <a:effectLst>
            <a:softEdge rad="112500"/>
          </a:effectLst>
        </p:spPr>
      </p:pic>
      <p:pic>
        <p:nvPicPr>
          <p:cNvPr id="47" name="Picture 46">
            <a:extLst>
              <a:ext uri="{FF2B5EF4-FFF2-40B4-BE49-F238E27FC236}">
                <a16:creationId xmlns:a16="http://schemas.microsoft.com/office/drawing/2014/main" id="{D99F9792-8A89-4E86-2CF9-BC65E6ED86D4}"/>
              </a:ext>
            </a:extLst>
          </p:cNvPr>
          <p:cNvPicPr>
            <a:picLocks noChangeAspect="1"/>
          </p:cNvPicPr>
          <p:nvPr/>
        </p:nvPicPr>
        <p:blipFill rotWithShape="1">
          <a:blip r:embed="rId6"/>
          <a:srcRect l="5398" r="7346" b="23259"/>
          <a:stretch/>
        </p:blipFill>
        <p:spPr>
          <a:xfrm>
            <a:off x="4895188" y="3224533"/>
            <a:ext cx="1534395" cy="1304134"/>
          </a:xfrm>
          <a:prstGeom prst="rect">
            <a:avLst/>
          </a:prstGeom>
          <a:ln>
            <a:noFill/>
          </a:ln>
          <a:effectLst>
            <a:softEdge rad="112500"/>
          </a:effectLst>
        </p:spPr>
      </p:pic>
      <p:grpSp>
        <p:nvGrpSpPr>
          <p:cNvPr id="48" name="Google Shape;3995;p58">
            <a:extLst>
              <a:ext uri="{FF2B5EF4-FFF2-40B4-BE49-F238E27FC236}">
                <a16:creationId xmlns:a16="http://schemas.microsoft.com/office/drawing/2014/main" id="{7D29B241-D1A3-18E5-FCB4-F6D7573CA94F}"/>
              </a:ext>
            </a:extLst>
          </p:cNvPr>
          <p:cNvGrpSpPr/>
          <p:nvPr/>
        </p:nvGrpSpPr>
        <p:grpSpPr>
          <a:xfrm rot="20639363">
            <a:off x="764035" y="3539488"/>
            <a:ext cx="934323" cy="846926"/>
            <a:chOff x="2315150" y="4322825"/>
            <a:chExt cx="200950" cy="183975"/>
          </a:xfrm>
        </p:grpSpPr>
        <p:sp>
          <p:nvSpPr>
            <p:cNvPr id="49" name="Google Shape;3996;p58">
              <a:extLst>
                <a:ext uri="{FF2B5EF4-FFF2-40B4-BE49-F238E27FC236}">
                  <a16:creationId xmlns:a16="http://schemas.microsoft.com/office/drawing/2014/main" id="{871CDF97-7493-84B6-CEC0-DEC015660918}"/>
                </a:ext>
              </a:extLst>
            </p:cNvPr>
            <p:cNvSpPr/>
            <p:nvPr/>
          </p:nvSpPr>
          <p:spPr>
            <a:xfrm>
              <a:off x="2315150" y="4322825"/>
              <a:ext cx="200950" cy="183975"/>
            </a:xfrm>
            <a:custGeom>
              <a:avLst/>
              <a:gdLst/>
              <a:ahLst/>
              <a:cxnLst/>
              <a:rect l="l" t="t" r="r" b="b"/>
              <a:pathLst>
                <a:path w="8038" h="7359" extrusionOk="0">
                  <a:moveTo>
                    <a:pt x="4025" y="0"/>
                  </a:moveTo>
                  <a:cubicBezTo>
                    <a:pt x="3632" y="0"/>
                    <a:pt x="3323" y="322"/>
                    <a:pt x="3323" y="703"/>
                  </a:cubicBezTo>
                  <a:lnTo>
                    <a:pt x="1239" y="703"/>
                  </a:lnTo>
                  <a:cubicBezTo>
                    <a:pt x="989" y="703"/>
                    <a:pt x="787" y="917"/>
                    <a:pt x="787" y="1167"/>
                  </a:cubicBezTo>
                  <a:lnTo>
                    <a:pt x="787" y="3203"/>
                  </a:lnTo>
                  <a:cubicBezTo>
                    <a:pt x="787" y="3120"/>
                    <a:pt x="715" y="3048"/>
                    <a:pt x="632" y="3048"/>
                  </a:cubicBezTo>
                  <a:cubicBezTo>
                    <a:pt x="537" y="3048"/>
                    <a:pt x="477" y="3120"/>
                    <a:pt x="477" y="3203"/>
                  </a:cubicBezTo>
                  <a:lnTo>
                    <a:pt x="477" y="3322"/>
                  </a:lnTo>
                  <a:cubicBezTo>
                    <a:pt x="191" y="3441"/>
                    <a:pt x="1" y="3715"/>
                    <a:pt x="1" y="4036"/>
                  </a:cubicBezTo>
                  <a:cubicBezTo>
                    <a:pt x="1" y="4358"/>
                    <a:pt x="191" y="4632"/>
                    <a:pt x="477" y="4751"/>
                  </a:cubicBezTo>
                  <a:lnTo>
                    <a:pt x="477" y="4870"/>
                  </a:lnTo>
                  <a:cubicBezTo>
                    <a:pt x="477" y="4953"/>
                    <a:pt x="549" y="5013"/>
                    <a:pt x="632" y="5013"/>
                  </a:cubicBezTo>
                  <a:cubicBezTo>
                    <a:pt x="715" y="5013"/>
                    <a:pt x="787" y="4953"/>
                    <a:pt x="787" y="4870"/>
                  </a:cubicBezTo>
                  <a:lnTo>
                    <a:pt x="787" y="6906"/>
                  </a:lnTo>
                  <a:cubicBezTo>
                    <a:pt x="787" y="7156"/>
                    <a:pt x="989" y="7358"/>
                    <a:pt x="1239" y="7358"/>
                  </a:cubicBezTo>
                  <a:lnTo>
                    <a:pt x="6799" y="7358"/>
                  </a:lnTo>
                  <a:cubicBezTo>
                    <a:pt x="7061" y="7358"/>
                    <a:pt x="7264" y="7156"/>
                    <a:pt x="7264" y="6906"/>
                  </a:cubicBezTo>
                  <a:lnTo>
                    <a:pt x="7264" y="4870"/>
                  </a:lnTo>
                  <a:cubicBezTo>
                    <a:pt x="7264" y="4953"/>
                    <a:pt x="7335" y="5013"/>
                    <a:pt x="7418" y="5013"/>
                  </a:cubicBezTo>
                  <a:cubicBezTo>
                    <a:pt x="7502" y="5013"/>
                    <a:pt x="7573" y="4953"/>
                    <a:pt x="7573" y="4870"/>
                  </a:cubicBezTo>
                  <a:lnTo>
                    <a:pt x="7573" y="4751"/>
                  </a:lnTo>
                  <a:cubicBezTo>
                    <a:pt x="7847" y="4632"/>
                    <a:pt x="8038" y="4358"/>
                    <a:pt x="8038" y="4036"/>
                  </a:cubicBezTo>
                  <a:cubicBezTo>
                    <a:pt x="8038" y="3715"/>
                    <a:pt x="7847" y="3441"/>
                    <a:pt x="7573" y="3322"/>
                  </a:cubicBezTo>
                  <a:lnTo>
                    <a:pt x="7573" y="3203"/>
                  </a:lnTo>
                  <a:cubicBezTo>
                    <a:pt x="7573" y="3120"/>
                    <a:pt x="7502" y="3048"/>
                    <a:pt x="7418" y="3048"/>
                  </a:cubicBezTo>
                  <a:cubicBezTo>
                    <a:pt x="7335" y="3048"/>
                    <a:pt x="7264" y="3120"/>
                    <a:pt x="7264" y="3203"/>
                  </a:cubicBezTo>
                  <a:lnTo>
                    <a:pt x="7264" y="1167"/>
                  </a:lnTo>
                  <a:cubicBezTo>
                    <a:pt x="7264" y="905"/>
                    <a:pt x="7061" y="703"/>
                    <a:pt x="6799" y="703"/>
                  </a:cubicBezTo>
                  <a:lnTo>
                    <a:pt x="4728" y="703"/>
                  </a:lnTo>
                  <a:cubicBezTo>
                    <a:pt x="4728" y="322"/>
                    <a:pt x="4406" y="0"/>
                    <a:pt x="402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3997;p58">
              <a:extLst>
                <a:ext uri="{FF2B5EF4-FFF2-40B4-BE49-F238E27FC236}">
                  <a16:creationId xmlns:a16="http://schemas.microsoft.com/office/drawing/2014/main" id="{E2547747-7042-D24E-D167-07C70520772D}"/>
                </a:ext>
              </a:extLst>
            </p:cNvPr>
            <p:cNvGrpSpPr/>
            <p:nvPr/>
          </p:nvGrpSpPr>
          <p:grpSpPr>
            <a:xfrm>
              <a:off x="2315150" y="4322825"/>
              <a:ext cx="200950" cy="183975"/>
              <a:chOff x="2315150" y="4606650"/>
              <a:chExt cx="200950" cy="183975"/>
            </a:xfrm>
          </p:grpSpPr>
          <p:sp>
            <p:nvSpPr>
              <p:cNvPr id="51" name="Google Shape;3998;p58">
                <a:extLst>
                  <a:ext uri="{FF2B5EF4-FFF2-40B4-BE49-F238E27FC236}">
                    <a16:creationId xmlns:a16="http://schemas.microsoft.com/office/drawing/2014/main" id="{8F184B1B-28E7-FA9A-8250-275967F277CE}"/>
                  </a:ext>
                </a:extLst>
              </p:cNvPr>
              <p:cNvSpPr/>
              <p:nvPr/>
            </p:nvSpPr>
            <p:spPr>
              <a:xfrm>
                <a:off x="2398200" y="4606650"/>
                <a:ext cx="35150" cy="35150"/>
              </a:xfrm>
              <a:custGeom>
                <a:avLst/>
                <a:gdLst/>
                <a:ahLst/>
                <a:cxnLst/>
                <a:rect l="l" t="t" r="r" b="b"/>
                <a:pathLst>
                  <a:path w="1406" h="1406" extrusionOk="0">
                    <a:moveTo>
                      <a:pt x="703" y="0"/>
                    </a:moveTo>
                    <a:cubicBezTo>
                      <a:pt x="310" y="0"/>
                      <a:pt x="1" y="310"/>
                      <a:pt x="1" y="703"/>
                    </a:cubicBezTo>
                    <a:cubicBezTo>
                      <a:pt x="1" y="1084"/>
                      <a:pt x="310" y="1405"/>
                      <a:pt x="703" y="1405"/>
                    </a:cubicBezTo>
                    <a:cubicBezTo>
                      <a:pt x="1084" y="1405"/>
                      <a:pt x="1406" y="1084"/>
                      <a:pt x="1406" y="703"/>
                    </a:cubicBezTo>
                    <a:cubicBezTo>
                      <a:pt x="1406" y="310"/>
                      <a:pt x="1084" y="0"/>
                      <a:pt x="7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999;p58">
                <a:extLst>
                  <a:ext uri="{FF2B5EF4-FFF2-40B4-BE49-F238E27FC236}">
                    <a16:creationId xmlns:a16="http://schemas.microsoft.com/office/drawing/2014/main" id="{77E58D9D-8888-0C3C-753D-D2FC62A6A642}"/>
                  </a:ext>
                </a:extLst>
              </p:cNvPr>
              <p:cNvSpPr/>
              <p:nvPr/>
            </p:nvSpPr>
            <p:spPr>
              <a:xfrm>
                <a:off x="2315150" y="4687900"/>
                <a:ext cx="39025" cy="39025"/>
              </a:xfrm>
              <a:custGeom>
                <a:avLst/>
                <a:gdLst/>
                <a:ahLst/>
                <a:cxnLst/>
                <a:rect l="l" t="t" r="r" b="b"/>
                <a:pathLst>
                  <a:path w="1561" h="1561" extrusionOk="0">
                    <a:moveTo>
                      <a:pt x="787" y="1"/>
                    </a:moveTo>
                    <a:cubicBezTo>
                      <a:pt x="346" y="1"/>
                      <a:pt x="1" y="346"/>
                      <a:pt x="1" y="775"/>
                    </a:cubicBezTo>
                    <a:cubicBezTo>
                      <a:pt x="1" y="1215"/>
                      <a:pt x="346" y="1561"/>
                      <a:pt x="787" y="1561"/>
                    </a:cubicBezTo>
                    <a:cubicBezTo>
                      <a:pt x="1215" y="1561"/>
                      <a:pt x="1561" y="1215"/>
                      <a:pt x="1561" y="775"/>
                    </a:cubicBezTo>
                    <a:cubicBezTo>
                      <a:pt x="1561" y="346"/>
                      <a:pt x="1215" y="1"/>
                      <a:pt x="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00;p58">
                <a:extLst>
                  <a:ext uri="{FF2B5EF4-FFF2-40B4-BE49-F238E27FC236}">
                    <a16:creationId xmlns:a16="http://schemas.microsoft.com/office/drawing/2014/main" id="{98F65385-B980-EE2C-CBAD-CA58FB5284A9}"/>
                  </a:ext>
                </a:extLst>
              </p:cNvPr>
              <p:cNvSpPr/>
              <p:nvPr/>
            </p:nvSpPr>
            <p:spPr>
              <a:xfrm>
                <a:off x="2477075" y="4687900"/>
                <a:ext cx="39025" cy="39025"/>
              </a:xfrm>
              <a:custGeom>
                <a:avLst/>
                <a:gdLst/>
                <a:ahLst/>
                <a:cxnLst/>
                <a:rect l="l" t="t" r="r" b="b"/>
                <a:pathLst>
                  <a:path w="1561" h="1561" extrusionOk="0">
                    <a:moveTo>
                      <a:pt x="787" y="1"/>
                    </a:moveTo>
                    <a:cubicBezTo>
                      <a:pt x="358" y="1"/>
                      <a:pt x="1" y="346"/>
                      <a:pt x="1" y="775"/>
                    </a:cubicBezTo>
                    <a:cubicBezTo>
                      <a:pt x="1" y="1215"/>
                      <a:pt x="358" y="1561"/>
                      <a:pt x="787" y="1561"/>
                    </a:cubicBezTo>
                    <a:cubicBezTo>
                      <a:pt x="1215" y="1561"/>
                      <a:pt x="1561" y="1215"/>
                      <a:pt x="1561" y="775"/>
                    </a:cubicBezTo>
                    <a:cubicBezTo>
                      <a:pt x="1561" y="346"/>
                      <a:pt x="1215" y="1"/>
                      <a:pt x="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001;p58">
                <a:extLst>
                  <a:ext uri="{FF2B5EF4-FFF2-40B4-BE49-F238E27FC236}">
                    <a16:creationId xmlns:a16="http://schemas.microsoft.com/office/drawing/2014/main" id="{7B126229-E032-6F2A-70EE-9A304BA05FDB}"/>
                  </a:ext>
                </a:extLst>
              </p:cNvPr>
              <p:cNvSpPr/>
              <p:nvPr/>
            </p:nvSpPr>
            <p:spPr>
              <a:xfrm>
                <a:off x="2334800" y="4624200"/>
                <a:ext cx="161950" cy="166425"/>
              </a:xfrm>
              <a:custGeom>
                <a:avLst/>
                <a:gdLst/>
                <a:ahLst/>
                <a:cxnLst/>
                <a:rect l="l" t="t" r="r" b="b"/>
                <a:pathLst>
                  <a:path w="6478" h="6657" extrusionOk="0">
                    <a:moveTo>
                      <a:pt x="453" y="1"/>
                    </a:moveTo>
                    <a:cubicBezTo>
                      <a:pt x="203" y="1"/>
                      <a:pt x="1" y="203"/>
                      <a:pt x="1" y="465"/>
                    </a:cubicBezTo>
                    <a:lnTo>
                      <a:pt x="1" y="6192"/>
                    </a:lnTo>
                    <a:cubicBezTo>
                      <a:pt x="1" y="6454"/>
                      <a:pt x="203" y="6656"/>
                      <a:pt x="453" y="6656"/>
                    </a:cubicBezTo>
                    <a:lnTo>
                      <a:pt x="6013" y="6656"/>
                    </a:lnTo>
                    <a:cubicBezTo>
                      <a:pt x="6275" y="6656"/>
                      <a:pt x="6478" y="6454"/>
                      <a:pt x="6478" y="6192"/>
                    </a:cubicBezTo>
                    <a:lnTo>
                      <a:pt x="6478" y="465"/>
                    </a:lnTo>
                    <a:cubicBezTo>
                      <a:pt x="6478" y="203"/>
                      <a:pt x="6275" y="1"/>
                      <a:pt x="60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02;p58">
                <a:extLst>
                  <a:ext uri="{FF2B5EF4-FFF2-40B4-BE49-F238E27FC236}">
                    <a16:creationId xmlns:a16="http://schemas.microsoft.com/office/drawing/2014/main" id="{2B379947-C7EB-48BA-EFED-E2727D90E1B9}"/>
                  </a:ext>
                </a:extLst>
              </p:cNvPr>
              <p:cNvSpPr/>
              <p:nvPr/>
            </p:nvSpPr>
            <p:spPr>
              <a:xfrm>
                <a:off x="2327075" y="4682850"/>
                <a:ext cx="7750" cy="49125"/>
              </a:xfrm>
              <a:custGeom>
                <a:avLst/>
                <a:gdLst/>
                <a:ahLst/>
                <a:cxnLst/>
                <a:rect l="l" t="t" r="r" b="b"/>
                <a:pathLst>
                  <a:path w="310" h="1965" extrusionOk="0">
                    <a:moveTo>
                      <a:pt x="155" y="0"/>
                    </a:moveTo>
                    <a:cubicBezTo>
                      <a:pt x="60" y="0"/>
                      <a:pt x="0" y="60"/>
                      <a:pt x="0" y="155"/>
                    </a:cubicBezTo>
                    <a:lnTo>
                      <a:pt x="0" y="1810"/>
                    </a:lnTo>
                    <a:cubicBezTo>
                      <a:pt x="0" y="1894"/>
                      <a:pt x="60" y="1965"/>
                      <a:pt x="155" y="1965"/>
                    </a:cubicBezTo>
                    <a:cubicBezTo>
                      <a:pt x="238" y="1965"/>
                      <a:pt x="310" y="1894"/>
                      <a:pt x="310" y="1810"/>
                    </a:cubicBezTo>
                    <a:lnTo>
                      <a:pt x="310" y="155"/>
                    </a:lnTo>
                    <a:cubicBezTo>
                      <a:pt x="310" y="60"/>
                      <a:pt x="238"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03;p58">
                <a:extLst>
                  <a:ext uri="{FF2B5EF4-FFF2-40B4-BE49-F238E27FC236}">
                    <a16:creationId xmlns:a16="http://schemas.microsoft.com/office/drawing/2014/main" id="{AED222C4-93D8-25A2-DC2E-63868A5AC5C3}"/>
                  </a:ext>
                </a:extLst>
              </p:cNvPr>
              <p:cNvSpPr/>
              <p:nvPr/>
            </p:nvSpPr>
            <p:spPr>
              <a:xfrm>
                <a:off x="2496725" y="4682850"/>
                <a:ext cx="7775" cy="49125"/>
              </a:xfrm>
              <a:custGeom>
                <a:avLst/>
                <a:gdLst/>
                <a:ahLst/>
                <a:cxnLst/>
                <a:rect l="l" t="t" r="r" b="b"/>
                <a:pathLst>
                  <a:path w="311" h="1965" extrusionOk="0">
                    <a:moveTo>
                      <a:pt x="155" y="0"/>
                    </a:moveTo>
                    <a:cubicBezTo>
                      <a:pt x="72" y="0"/>
                      <a:pt x="1" y="60"/>
                      <a:pt x="1" y="155"/>
                    </a:cubicBezTo>
                    <a:lnTo>
                      <a:pt x="1" y="1810"/>
                    </a:lnTo>
                    <a:cubicBezTo>
                      <a:pt x="1" y="1894"/>
                      <a:pt x="72" y="1965"/>
                      <a:pt x="155" y="1965"/>
                    </a:cubicBezTo>
                    <a:cubicBezTo>
                      <a:pt x="239" y="1965"/>
                      <a:pt x="310" y="1894"/>
                      <a:pt x="310" y="1810"/>
                    </a:cubicBezTo>
                    <a:lnTo>
                      <a:pt x="310" y="155"/>
                    </a:lnTo>
                    <a:cubicBezTo>
                      <a:pt x="310" y="60"/>
                      <a:pt x="239"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04;p58">
                <a:extLst>
                  <a:ext uri="{FF2B5EF4-FFF2-40B4-BE49-F238E27FC236}">
                    <a16:creationId xmlns:a16="http://schemas.microsoft.com/office/drawing/2014/main" id="{67DC00EB-3AB8-44A2-405F-2CC598F3CED2}"/>
                  </a:ext>
                </a:extLst>
              </p:cNvPr>
              <p:cNvSpPr/>
              <p:nvPr/>
            </p:nvSpPr>
            <p:spPr>
              <a:xfrm>
                <a:off x="2355350" y="4742075"/>
                <a:ext cx="120875" cy="35150"/>
              </a:xfrm>
              <a:custGeom>
                <a:avLst/>
                <a:gdLst/>
                <a:ahLst/>
                <a:cxnLst/>
                <a:rect l="l" t="t" r="r" b="b"/>
                <a:pathLst>
                  <a:path w="4835" h="1406" extrusionOk="0">
                    <a:moveTo>
                      <a:pt x="465" y="1"/>
                    </a:moveTo>
                    <a:cubicBezTo>
                      <a:pt x="203" y="1"/>
                      <a:pt x="0" y="203"/>
                      <a:pt x="0" y="453"/>
                    </a:cubicBezTo>
                    <a:lnTo>
                      <a:pt x="0" y="941"/>
                    </a:lnTo>
                    <a:cubicBezTo>
                      <a:pt x="0" y="1191"/>
                      <a:pt x="203" y="1406"/>
                      <a:pt x="465" y="1406"/>
                    </a:cubicBezTo>
                    <a:lnTo>
                      <a:pt x="4370" y="1406"/>
                    </a:lnTo>
                    <a:cubicBezTo>
                      <a:pt x="4620" y="1406"/>
                      <a:pt x="4834" y="1203"/>
                      <a:pt x="4834" y="941"/>
                    </a:cubicBezTo>
                    <a:lnTo>
                      <a:pt x="4834" y="453"/>
                    </a:lnTo>
                    <a:cubicBezTo>
                      <a:pt x="4834" y="203"/>
                      <a:pt x="4620" y="1"/>
                      <a:pt x="4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05;p58">
                <a:extLst>
                  <a:ext uri="{FF2B5EF4-FFF2-40B4-BE49-F238E27FC236}">
                    <a16:creationId xmlns:a16="http://schemas.microsoft.com/office/drawing/2014/main" id="{47AC30DD-6718-F7F6-7B49-F2600FAC8EEE}"/>
                  </a:ext>
                </a:extLst>
              </p:cNvPr>
              <p:cNvSpPr/>
              <p:nvPr/>
            </p:nvSpPr>
            <p:spPr>
              <a:xfrm>
                <a:off x="2351475" y="4738200"/>
                <a:ext cx="128300" cy="42600"/>
              </a:xfrm>
              <a:custGeom>
                <a:avLst/>
                <a:gdLst/>
                <a:ahLst/>
                <a:cxnLst/>
                <a:rect l="l" t="t" r="r" b="b"/>
                <a:pathLst>
                  <a:path w="5132" h="1704" extrusionOk="0">
                    <a:moveTo>
                      <a:pt x="4525" y="299"/>
                    </a:moveTo>
                    <a:cubicBezTo>
                      <a:pt x="4691" y="299"/>
                      <a:pt x="4834" y="442"/>
                      <a:pt x="4834" y="608"/>
                    </a:cubicBezTo>
                    <a:lnTo>
                      <a:pt x="4834" y="1096"/>
                    </a:lnTo>
                    <a:cubicBezTo>
                      <a:pt x="4834" y="1275"/>
                      <a:pt x="4691" y="1406"/>
                      <a:pt x="4525" y="1406"/>
                    </a:cubicBezTo>
                    <a:lnTo>
                      <a:pt x="620" y="1406"/>
                    </a:lnTo>
                    <a:cubicBezTo>
                      <a:pt x="441" y="1406"/>
                      <a:pt x="298" y="1275"/>
                      <a:pt x="298" y="1096"/>
                    </a:cubicBezTo>
                    <a:lnTo>
                      <a:pt x="298" y="608"/>
                    </a:lnTo>
                    <a:cubicBezTo>
                      <a:pt x="298" y="442"/>
                      <a:pt x="441" y="299"/>
                      <a:pt x="620" y="299"/>
                    </a:cubicBezTo>
                    <a:close/>
                    <a:moveTo>
                      <a:pt x="620" y="1"/>
                    </a:moveTo>
                    <a:cubicBezTo>
                      <a:pt x="274" y="1"/>
                      <a:pt x="0" y="275"/>
                      <a:pt x="0" y="608"/>
                    </a:cubicBezTo>
                    <a:lnTo>
                      <a:pt x="0" y="1096"/>
                    </a:lnTo>
                    <a:cubicBezTo>
                      <a:pt x="0" y="1430"/>
                      <a:pt x="274" y="1704"/>
                      <a:pt x="620" y="1704"/>
                    </a:cubicBezTo>
                    <a:lnTo>
                      <a:pt x="4525" y="1704"/>
                    </a:lnTo>
                    <a:cubicBezTo>
                      <a:pt x="4858" y="1704"/>
                      <a:pt x="5132" y="1430"/>
                      <a:pt x="5132" y="1096"/>
                    </a:cubicBezTo>
                    <a:lnTo>
                      <a:pt x="5132" y="608"/>
                    </a:lnTo>
                    <a:cubicBezTo>
                      <a:pt x="5132" y="275"/>
                      <a:pt x="4858" y="1"/>
                      <a:pt x="4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06;p58">
                <a:extLst>
                  <a:ext uri="{FF2B5EF4-FFF2-40B4-BE49-F238E27FC236}">
                    <a16:creationId xmlns:a16="http://schemas.microsoft.com/office/drawing/2014/main" id="{8C319CBC-8568-91B1-D1E6-B1E354A293A1}"/>
                  </a:ext>
                </a:extLst>
              </p:cNvPr>
              <p:cNvSpPr/>
              <p:nvPr/>
            </p:nvSpPr>
            <p:spPr>
              <a:xfrm>
                <a:off x="2356525" y="4687900"/>
                <a:ext cx="38725" cy="39025"/>
              </a:xfrm>
              <a:custGeom>
                <a:avLst/>
                <a:gdLst/>
                <a:ahLst/>
                <a:cxnLst/>
                <a:rect l="l" t="t" r="r" b="b"/>
                <a:pathLst>
                  <a:path w="1549" h="1561" extrusionOk="0">
                    <a:moveTo>
                      <a:pt x="775" y="1"/>
                    </a:moveTo>
                    <a:cubicBezTo>
                      <a:pt x="346" y="1"/>
                      <a:pt x="1" y="346"/>
                      <a:pt x="1" y="775"/>
                    </a:cubicBezTo>
                    <a:cubicBezTo>
                      <a:pt x="1" y="1215"/>
                      <a:pt x="346" y="1561"/>
                      <a:pt x="775" y="1561"/>
                    </a:cubicBezTo>
                    <a:cubicBezTo>
                      <a:pt x="1203" y="1561"/>
                      <a:pt x="1549" y="1215"/>
                      <a:pt x="1549" y="775"/>
                    </a:cubicBezTo>
                    <a:cubicBezTo>
                      <a:pt x="1549" y="346"/>
                      <a:pt x="1203" y="1"/>
                      <a:pt x="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07;p58">
                <a:extLst>
                  <a:ext uri="{FF2B5EF4-FFF2-40B4-BE49-F238E27FC236}">
                    <a16:creationId xmlns:a16="http://schemas.microsoft.com/office/drawing/2014/main" id="{9C9A2679-AB86-E6D2-1FCF-81E568EA10EC}"/>
                  </a:ext>
                </a:extLst>
              </p:cNvPr>
              <p:cNvSpPr/>
              <p:nvPr/>
            </p:nvSpPr>
            <p:spPr>
              <a:xfrm>
                <a:off x="2352675" y="4684325"/>
                <a:ext cx="46450" cy="46175"/>
              </a:xfrm>
              <a:custGeom>
                <a:avLst/>
                <a:gdLst/>
                <a:ahLst/>
                <a:cxnLst/>
                <a:rect l="l" t="t" r="r" b="b"/>
                <a:pathLst>
                  <a:path w="1858" h="1847" extrusionOk="0">
                    <a:moveTo>
                      <a:pt x="929" y="299"/>
                    </a:moveTo>
                    <a:cubicBezTo>
                      <a:pt x="1274" y="299"/>
                      <a:pt x="1560" y="572"/>
                      <a:pt x="1560" y="930"/>
                    </a:cubicBezTo>
                    <a:cubicBezTo>
                      <a:pt x="1560" y="1275"/>
                      <a:pt x="1274" y="1549"/>
                      <a:pt x="929" y="1549"/>
                    </a:cubicBezTo>
                    <a:cubicBezTo>
                      <a:pt x="583" y="1549"/>
                      <a:pt x="298" y="1275"/>
                      <a:pt x="298" y="930"/>
                    </a:cubicBezTo>
                    <a:cubicBezTo>
                      <a:pt x="298" y="572"/>
                      <a:pt x="583" y="299"/>
                      <a:pt x="929" y="299"/>
                    </a:cubicBezTo>
                    <a:close/>
                    <a:moveTo>
                      <a:pt x="929" y="1"/>
                    </a:moveTo>
                    <a:cubicBezTo>
                      <a:pt x="417" y="1"/>
                      <a:pt x="0" y="418"/>
                      <a:pt x="0" y="918"/>
                    </a:cubicBezTo>
                    <a:cubicBezTo>
                      <a:pt x="0" y="1430"/>
                      <a:pt x="417" y="1846"/>
                      <a:pt x="929" y="1846"/>
                    </a:cubicBezTo>
                    <a:cubicBezTo>
                      <a:pt x="1441" y="1846"/>
                      <a:pt x="1857" y="1430"/>
                      <a:pt x="1857" y="918"/>
                    </a:cubicBezTo>
                    <a:cubicBezTo>
                      <a:pt x="1857" y="406"/>
                      <a:pt x="1441" y="1"/>
                      <a:pt x="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08;p58">
                <a:extLst>
                  <a:ext uri="{FF2B5EF4-FFF2-40B4-BE49-F238E27FC236}">
                    <a16:creationId xmlns:a16="http://schemas.microsoft.com/office/drawing/2014/main" id="{E49444C2-64F6-5B0B-8CF2-ABA1712AB09D}"/>
                  </a:ext>
                </a:extLst>
              </p:cNvPr>
              <p:cNvSpPr/>
              <p:nvPr/>
            </p:nvSpPr>
            <p:spPr>
              <a:xfrm>
                <a:off x="2436000" y="4687900"/>
                <a:ext cx="39025" cy="39025"/>
              </a:xfrm>
              <a:custGeom>
                <a:avLst/>
                <a:gdLst/>
                <a:ahLst/>
                <a:cxnLst/>
                <a:rect l="l" t="t" r="r" b="b"/>
                <a:pathLst>
                  <a:path w="1561" h="1561" extrusionOk="0">
                    <a:moveTo>
                      <a:pt x="787" y="1"/>
                    </a:moveTo>
                    <a:cubicBezTo>
                      <a:pt x="346" y="1"/>
                      <a:pt x="1" y="346"/>
                      <a:pt x="1" y="775"/>
                    </a:cubicBezTo>
                    <a:cubicBezTo>
                      <a:pt x="1" y="1215"/>
                      <a:pt x="346" y="1561"/>
                      <a:pt x="787" y="1561"/>
                    </a:cubicBezTo>
                    <a:cubicBezTo>
                      <a:pt x="1215" y="1561"/>
                      <a:pt x="1560" y="1215"/>
                      <a:pt x="1560" y="775"/>
                    </a:cubicBezTo>
                    <a:cubicBezTo>
                      <a:pt x="1560" y="346"/>
                      <a:pt x="1215" y="1"/>
                      <a:pt x="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09;p58">
                <a:extLst>
                  <a:ext uri="{FF2B5EF4-FFF2-40B4-BE49-F238E27FC236}">
                    <a16:creationId xmlns:a16="http://schemas.microsoft.com/office/drawing/2014/main" id="{15D4D552-A5A9-91F5-F190-63C45B36E712}"/>
                  </a:ext>
                </a:extLst>
              </p:cNvPr>
              <p:cNvSpPr/>
              <p:nvPr/>
            </p:nvSpPr>
            <p:spPr>
              <a:xfrm>
                <a:off x="2432425" y="4684325"/>
                <a:ext cx="46175" cy="46175"/>
              </a:xfrm>
              <a:custGeom>
                <a:avLst/>
                <a:gdLst/>
                <a:ahLst/>
                <a:cxnLst/>
                <a:rect l="l" t="t" r="r" b="b"/>
                <a:pathLst>
                  <a:path w="1847" h="1847" extrusionOk="0">
                    <a:moveTo>
                      <a:pt x="930" y="299"/>
                    </a:moveTo>
                    <a:cubicBezTo>
                      <a:pt x="1275" y="299"/>
                      <a:pt x="1549" y="572"/>
                      <a:pt x="1549" y="930"/>
                    </a:cubicBezTo>
                    <a:cubicBezTo>
                      <a:pt x="1549" y="1275"/>
                      <a:pt x="1275" y="1549"/>
                      <a:pt x="930" y="1549"/>
                    </a:cubicBezTo>
                    <a:cubicBezTo>
                      <a:pt x="572" y="1549"/>
                      <a:pt x="299" y="1275"/>
                      <a:pt x="299" y="930"/>
                    </a:cubicBezTo>
                    <a:cubicBezTo>
                      <a:pt x="299" y="572"/>
                      <a:pt x="572" y="299"/>
                      <a:pt x="930" y="299"/>
                    </a:cubicBezTo>
                    <a:close/>
                    <a:moveTo>
                      <a:pt x="930" y="1"/>
                    </a:moveTo>
                    <a:cubicBezTo>
                      <a:pt x="418" y="1"/>
                      <a:pt x="1" y="418"/>
                      <a:pt x="1" y="918"/>
                    </a:cubicBezTo>
                    <a:cubicBezTo>
                      <a:pt x="1" y="1430"/>
                      <a:pt x="418" y="1846"/>
                      <a:pt x="930" y="1846"/>
                    </a:cubicBezTo>
                    <a:cubicBezTo>
                      <a:pt x="1430" y="1846"/>
                      <a:pt x="1846" y="1430"/>
                      <a:pt x="1846" y="918"/>
                    </a:cubicBezTo>
                    <a:cubicBezTo>
                      <a:pt x="1846" y="406"/>
                      <a:pt x="1442"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10;p58">
                <a:extLst>
                  <a:ext uri="{FF2B5EF4-FFF2-40B4-BE49-F238E27FC236}">
                    <a16:creationId xmlns:a16="http://schemas.microsoft.com/office/drawing/2014/main" id="{CCD24147-F140-A6C6-B033-1BDD32F7BC4F}"/>
                  </a:ext>
                </a:extLst>
              </p:cNvPr>
              <p:cNvSpPr/>
              <p:nvPr/>
            </p:nvSpPr>
            <p:spPr>
              <a:xfrm>
                <a:off x="2377975" y="4694750"/>
                <a:ext cx="8050" cy="8075"/>
              </a:xfrm>
              <a:custGeom>
                <a:avLst/>
                <a:gdLst/>
                <a:ahLst/>
                <a:cxnLst/>
                <a:rect l="l" t="t" r="r" b="b"/>
                <a:pathLst>
                  <a:path w="322" h="323" extrusionOk="0">
                    <a:moveTo>
                      <a:pt x="155" y="1"/>
                    </a:moveTo>
                    <a:cubicBezTo>
                      <a:pt x="71" y="1"/>
                      <a:pt x="0" y="72"/>
                      <a:pt x="0" y="167"/>
                    </a:cubicBezTo>
                    <a:cubicBezTo>
                      <a:pt x="0" y="251"/>
                      <a:pt x="71" y="322"/>
                      <a:pt x="155" y="322"/>
                    </a:cubicBezTo>
                    <a:cubicBezTo>
                      <a:pt x="250" y="322"/>
                      <a:pt x="322" y="251"/>
                      <a:pt x="322" y="167"/>
                    </a:cubicBezTo>
                    <a:cubicBezTo>
                      <a:pt x="322" y="72"/>
                      <a:pt x="250"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11;p58">
                <a:extLst>
                  <a:ext uri="{FF2B5EF4-FFF2-40B4-BE49-F238E27FC236}">
                    <a16:creationId xmlns:a16="http://schemas.microsoft.com/office/drawing/2014/main" id="{C227AF2F-61DB-0A4A-4F1C-3E60082107CF}"/>
                  </a:ext>
                </a:extLst>
              </p:cNvPr>
              <p:cNvSpPr/>
              <p:nvPr/>
            </p:nvSpPr>
            <p:spPr>
              <a:xfrm>
                <a:off x="2458025" y="4694750"/>
                <a:ext cx="8075" cy="8075"/>
              </a:xfrm>
              <a:custGeom>
                <a:avLst/>
                <a:gdLst/>
                <a:ahLst/>
                <a:cxnLst/>
                <a:rect l="l" t="t" r="r" b="b"/>
                <a:pathLst>
                  <a:path w="323" h="323" extrusionOk="0">
                    <a:moveTo>
                      <a:pt x="156" y="1"/>
                    </a:moveTo>
                    <a:cubicBezTo>
                      <a:pt x="72" y="1"/>
                      <a:pt x="1" y="72"/>
                      <a:pt x="1" y="167"/>
                    </a:cubicBezTo>
                    <a:cubicBezTo>
                      <a:pt x="1" y="251"/>
                      <a:pt x="72" y="322"/>
                      <a:pt x="156" y="322"/>
                    </a:cubicBezTo>
                    <a:cubicBezTo>
                      <a:pt x="251" y="322"/>
                      <a:pt x="322" y="251"/>
                      <a:pt x="322" y="167"/>
                    </a:cubicBezTo>
                    <a:cubicBezTo>
                      <a:pt x="322" y="72"/>
                      <a:pt x="251"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12;p58">
                <a:extLst>
                  <a:ext uri="{FF2B5EF4-FFF2-40B4-BE49-F238E27FC236}">
                    <a16:creationId xmlns:a16="http://schemas.microsoft.com/office/drawing/2014/main" id="{E82D4D87-FBA6-685A-6AF8-DA34BCCA1E6E}"/>
                  </a:ext>
                </a:extLst>
              </p:cNvPr>
              <p:cNvSpPr/>
              <p:nvPr/>
            </p:nvSpPr>
            <p:spPr>
              <a:xfrm>
                <a:off x="236755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13;p58">
                <a:extLst>
                  <a:ext uri="{FF2B5EF4-FFF2-40B4-BE49-F238E27FC236}">
                    <a16:creationId xmlns:a16="http://schemas.microsoft.com/office/drawing/2014/main" id="{30D6B1AC-24B3-FDA7-B947-5F4636F2FFDA}"/>
                  </a:ext>
                </a:extLst>
              </p:cNvPr>
              <p:cNvSpPr/>
              <p:nvPr/>
            </p:nvSpPr>
            <p:spPr>
              <a:xfrm>
                <a:off x="2389575" y="4742075"/>
                <a:ext cx="7475" cy="35150"/>
              </a:xfrm>
              <a:custGeom>
                <a:avLst/>
                <a:gdLst/>
                <a:ahLst/>
                <a:cxnLst/>
                <a:rect l="l" t="t" r="r" b="b"/>
                <a:pathLst>
                  <a:path w="299"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14;p58">
                <a:extLst>
                  <a:ext uri="{FF2B5EF4-FFF2-40B4-BE49-F238E27FC236}">
                    <a16:creationId xmlns:a16="http://schemas.microsoft.com/office/drawing/2014/main" id="{1FA7C51A-B74A-51F1-A32B-BE49B358F658}"/>
                  </a:ext>
                </a:extLst>
              </p:cNvPr>
              <p:cNvSpPr/>
              <p:nvPr/>
            </p:nvSpPr>
            <p:spPr>
              <a:xfrm>
                <a:off x="241190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15;p58">
                <a:extLst>
                  <a:ext uri="{FF2B5EF4-FFF2-40B4-BE49-F238E27FC236}">
                    <a16:creationId xmlns:a16="http://schemas.microsoft.com/office/drawing/2014/main" id="{A00838D2-F49B-81FB-FA6F-583326EE2C5A}"/>
                  </a:ext>
                </a:extLst>
              </p:cNvPr>
              <p:cNvSpPr/>
              <p:nvPr/>
            </p:nvSpPr>
            <p:spPr>
              <a:xfrm>
                <a:off x="2434225"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16;p58">
                <a:extLst>
                  <a:ext uri="{FF2B5EF4-FFF2-40B4-BE49-F238E27FC236}">
                    <a16:creationId xmlns:a16="http://schemas.microsoft.com/office/drawing/2014/main" id="{346426D2-80FB-94B1-4068-3164652FDE15}"/>
                  </a:ext>
                </a:extLst>
              </p:cNvPr>
              <p:cNvSpPr/>
              <p:nvPr/>
            </p:nvSpPr>
            <p:spPr>
              <a:xfrm>
                <a:off x="245655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6" name="Google Shape;4387;p60">
            <a:extLst>
              <a:ext uri="{FF2B5EF4-FFF2-40B4-BE49-F238E27FC236}">
                <a16:creationId xmlns:a16="http://schemas.microsoft.com/office/drawing/2014/main" id="{6FD7F0D0-842E-C8E5-0541-496A2DC2921A}"/>
              </a:ext>
            </a:extLst>
          </p:cNvPr>
          <p:cNvGrpSpPr/>
          <p:nvPr/>
        </p:nvGrpSpPr>
        <p:grpSpPr>
          <a:xfrm rot="1524369">
            <a:off x="6424224" y="138098"/>
            <a:ext cx="840108" cy="1115178"/>
            <a:chOff x="3395788" y="3264700"/>
            <a:chExt cx="1148100" cy="1615400"/>
          </a:xfrm>
        </p:grpSpPr>
        <p:sp>
          <p:nvSpPr>
            <p:cNvPr id="4097" name="Google Shape;4388;p60">
              <a:extLst>
                <a:ext uri="{FF2B5EF4-FFF2-40B4-BE49-F238E27FC236}">
                  <a16:creationId xmlns:a16="http://schemas.microsoft.com/office/drawing/2014/main" id="{3D633844-3820-4BEC-6241-B024C56FEA73}"/>
                </a:ext>
              </a:extLst>
            </p:cNvPr>
            <p:cNvSpPr/>
            <p:nvPr/>
          </p:nvSpPr>
          <p:spPr>
            <a:xfrm>
              <a:off x="3396088" y="3264700"/>
              <a:ext cx="1147500" cy="1615400"/>
            </a:xfrm>
            <a:custGeom>
              <a:avLst/>
              <a:gdLst/>
              <a:ahLst/>
              <a:cxnLst/>
              <a:rect l="l" t="t" r="r" b="b"/>
              <a:pathLst>
                <a:path w="45900" h="64616" extrusionOk="0">
                  <a:moveTo>
                    <a:pt x="8502" y="23289"/>
                  </a:moveTo>
                  <a:lnTo>
                    <a:pt x="15312" y="41136"/>
                  </a:lnTo>
                  <a:cubicBezTo>
                    <a:pt x="14729" y="41208"/>
                    <a:pt x="14169" y="41422"/>
                    <a:pt x="13681" y="41755"/>
                  </a:cubicBezTo>
                  <a:cubicBezTo>
                    <a:pt x="13681" y="41755"/>
                    <a:pt x="13669" y="41755"/>
                    <a:pt x="13669" y="41743"/>
                  </a:cubicBezTo>
                  <a:lnTo>
                    <a:pt x="13657" y="41743"/>
                  </a:lnTo>
                  <a:cubicBezTo>
                    <a:pt x="13645" y="41743"/>
                    <a:pt x="13228" y="41529"/>
                    <a:pt x="13026" y="41410"/>
                  </a:cubicBezTo>
                  <a:cubicBezTo>
                    <a:pt x="12824" y="41303"/>
                    <a:pt x="12871" y="40779"/>
                    <a:pt x="12669" y="40660"/>
                  </a:cubicBezTo>
                  <a:cubicBezTo>
                    <a:pt x="12632" y="40637"/>
                    <a:pt x="12585" y="40628"/>
                    <a:pt x="12533" y="40628"/>
                  </a:cubicBezTo>
                  <a:cubicBezTo>
                    <a:pt x="12373" y="40628"/>
                    <a:pt x="12159" y="40710"/>
                    <a:pt x="11996" y="40710"/>
                  </a:cubicBezTo>
                  <a:cubicBezTo>
                    <a:pt x="11938" y="40710"/>
                    <a:pt x="11887" y="40699"/>
                    <a:pt x="11847" y="40672"/>
                  </a:cubicBezTo>
                  <a:cubicBezTo>
                    <a:pt x="11657" y="40541"/>
                    <a:pt x="11752" y="40029"/>
                    <a:pt x="11574" y="39886"/>
                  </a:cubicBezTo>
                  <a:cubicBezTo>
                    <a:pt x="11524" y="39847"/>
                    <a:pt x="11452" y="39834"/>
                    <a:pt x="11370" y="39834"/>
                  </a:cubicBezTo>
                  <a:cubicBezTo>
                    <a:pt x="11237" y="39834"/>
                    <a:pt x="11079" y="39866"/>
                    <a:pt x="10948" y="39866"/>
                  </a:cubicBezTo>
                  <a:cubicBezTo>
                    <a:pt x="10868" y="39866"/>
                    <a:pt x="10798" y="39854"/>
                    <a:pt x="10752" y="39815"/>
                  </a:cubicBezTo>
                  <a:cubicBezTo>
                    <a:pt x="10573" y="39660"/>
                    <a:pt x="10716" y="39160"/>
                    <a:pt x="10550" y="39005"/>
                  </a:cubicBezTo>
                  <a:cubicBezTo>
                    <a:pt x="10479" y="38940"/>
                    <a:pt x="10351" y="38932"/>
                    <a:pt x="10215" y="38932"/>
                  </a:cubicBezTo>
                  <a:cubicBezTo>
                    <a:pt x="10171" y="38932"/>
                    <a:pt x="10127" y="38932"/>
                    <a:pt x="10083" y="38932"/>
                  </a:cubicBezTo>
                  <a:cubicBezTo>
                    <a:pt x="9941" y="38932"/>
                    <a:pt x="9808" y="38924"/>
                    <a:pt x="9740" y="38850"/>
                  </a:cubicBezTo>
                  <a:cubicBezTo>
                    <a:pt x="9585" y="38684"/>
                    <a:pt x="9776" y="38195"/>
                    <a:pt x="9633" y="38029"/>
                  </a:cubicBezTo>
                  <a:cubicBezTo>
                    <a:pt x="9478" y="37850"/>
                    <a:pt x="8978" y="37957"/>
                    <a:pt x="8835" y="37779"/>
                  </a:cubicBezTo>
                  <a:cubicBezTo>
                    <a:pt x="8704" y="37600"/>
                    <a:pt x="8942" y="37136"/>
                    <a:pt x="8811" y="36945"/>
                  </a:cubicBezTo>
                  <a:cubicBezTo>
                    <a:pt x="8692" y="36755"/>
                    <a:pt x="8168" y="36814"/>
                    <a:pt x="8049" y="36624"/>
                  </a:cubicBezTo>
                  <a:cubicBezTo>
                    <a:pt x="7942" y="36421"/>
                    <a:pt x="8228" y="35993"/>
                    <a:pt x="8121" y="35790"/>
                  </a:cubicBezTo>
                  <a:cubicBezTo>
                    <a:pt x="8073" y="35683"/>
                    <a:pt x="7906" y="35636"/>
                    <a:pt x="7740" y="35576"/>
                  </a:cubicBezTo>
                  <a:cubicBezTo>
                    <a:pt x="7871" y="35338"/>
                    <a:pt x="7621" y="34743"/>
                    <a:pt x="7359" y="34683"/>
                  </a:cubicBezTo>
                  <a:cubicBezTo>
                    <a:pt x="7097" y="34028"/>
                    <a:pt x="6882" y="33350"/>
                    <a:pt x="6740" y="32647"/>
                  </a:cubicBezTo>
                  <a:cubicBezTo>
                    <a:pt x="6632" y="32147"/>
                    <a:pt x="6549" y="31635"/>
                    <a:pt x="6513" y="31123"/>
                  </a:cubicBezTo>
                  <a:cubicBezTo>
                    <a:pt x="6394" y="29694"/>
                    <a:pt x="6513" y="28254"/>
                    <a:pt x="6871" y="26908"/>
                  </a:cubicBezTo>
                  <a:cubicBezTo>
                    <a:pt x="7216" y="25610"/>
                    <a:pt x="7764" y="24384"/>
                    <a:pt x="8502" y="23289"/>
                  </a:cubicBezTo>
                  <a:close/>
                  <a:moveTo>
                    <a:pt x="37410" y="23289"/>
                  </a:moveTo>
                  <a:cubicBezTo>
                    <a:pt x="38136" y="24384"/>
                    <a:pt x="38696" y="25610"/>
                    <a:pt x="39041" y="26908"/>
                  </a:cubicBezTo>
                  <a:cubicBezTo>
                    <a:pt x="39398" y="28254"/>
                    <a:pt x="39506" y="29694"/>
                    <a:pt x="39398" y="31123"/>
                  </a:cubicBezTo>
                  <a:cubicBezTo>
                    <a:pt x="39351" y="31635"/>
                    <a:pt x="39279" y="32147"/>
                    <a:pt x="39172" y="32647"/>
                  </a:cubicBezTo>
                  <a:cubicBezTo>
                    <a:pt x="39017" y="33350"/>
                    <a:pt x="38803" y="34028"/>
                    <a:pt x="38541" y="34683"/>
                  </a:cubicBezTo>
                  <a:cubicBezTo>
                    <a:pt x="38279" y="34743"/>
                    <a:pt x="38041" y="35338"/>
                    <a:pt x="38160" y="35576"/>
                  </a:cubicBezTo>
                  <a:cubicBezTo>
                    <a:pt x="38005" y="35636"/>
                    <a:pt x="37839" y="35683"/>
                    <a:pt x="37779" y="35790"/>
                  </a:cubicBezTo>
                  <a:cubicBezTo>
                    <a:pt x="37672" y="35993"/>
                    <a:pt x="37970" y="36421"/>
                    <a:pt x="37851" y="36624"/>
                  </a:cubicBezTo>
                  <a:cubicBezTo>
                    <a:pt x="37732" y="36814"/>
                    <a:pt x="37220" y="36755"/>
                    <a:pt x="37089" y="36945"/>
                  </a:cubicBezTo>
                  <a:cubicBezTo>
                    <a:pt x="36970" y="37136"/>
                    <a:pt x="37208" y="37600"/>
                    <a:pt x="37065" y="37779"/>
                  </a:cubicBezTo>
                  <a:cubicBezTo>
                    <a:pt x="36934" y="37957"/>
                    <a:pt x="36422" y="37850"/>
                    <a:pt x="36279" y="38029"/>
                  </a:cubicBezTo>
                  <a:cubicBezTo>
                    <a:pt x="36136" y="38195"/>
                    <a:pt x="36327" y="38684"/>
                    <a:pt x="36172" y="38850"/>
                  </a:cubicBezTo>
                  <a:cubicBezTo>
                    <a:pt x="36104" y="38924"/>
                    <a:pt x="35968" y="38932"/>
                    <a:pt x="35824" y="38932"/>
                  </a:cubicBezTo>
                  <a:cubicBezTo>
                    <a:pt x="35779" y="38932"/>
                    <a:pt x="35734" y="38932"/>
                    <a:pt x="35689" y="38932"/>
                  </a:cubicBezTo>
                  <a:cubicBezTo>
                    <a:pt x="35551" y="38932"/>
                    <a:pt x="35421" y="38940"/>
                    <a:pt x="35350" y="39005"/>
                  </a:cubicBezTo>
                  <a:cubicBezTo>
                    <a:pt x="35196" y="39160"/>
                    <a:pt x="35338" y="39660"/>
                    <a:pt x="35160" y="39815"/>
                  </a:cubicBezTo>
                  <a:cubicBezTo>
                    <a:pt x="35114" y="39854"/>
                    <a:pt x="35044" y="39866"/>
                    <a:pt x="34963" y="39866"/>
                  </a:cubicBezTo>
                  <a:cubicBezTo>
                    <a:pt x="34833" y="39866"/>
                    <a:pt x="34674" y="39834"/>
                    <a:pt x="34542" y="39834"/>
                  </a:cubicBezTo>
                  <a:cubicBezTo>
                    <a:pt x="34460" y="39834"/>
                    <a:pt x="34388" y="39847"/>
                    <a:pt x="34338" y="39886"/>
                  </a:cubicBezTo>
                  <a:cubicBezTo>
                    <a:pt x="34160" y="40029"/>
                    <a:pt x="34243" y="40541"/>
                    <a:pt x="34064" y="40672"/>
                  </a:cubicBezTo>
                  <a:cubicBezTo>
                    <a:pt x="34024" y="40699"/>
                    <a:pt x="33973" y="40710"/>
                    <a:pt x="33914" y="40710"/>
                  </a:cubicBezTo>
                  <a:cubicBezTo>
                    <a:pt x="33749" y="40710"/>
                    <a:pt x="33530" y="40628"/>
                    <a:pt x="33368" y="40628"/>
                  </a:cubicBezTo>
                  <a:cubicBezTo>
                    <a:pt x="33315" y="40628"/>
                    <a:pt x="33268" y="40637"/>
                    <a:pt x="33231" y="40660"/>
                  </a:cubicBezTo>
                  <a:cubicBezTo>
                    <a:pt x="33040" y="40791"/>
                    <a:pt x="33076" y="41303"/>
                    <a:pt x="32874" y="41410"/>
                  </a:cubicBezTo>
                  <a:cubicBezTo>
                    <a:pt x="32671" y="41529"/>
                    <a:pt x="32255" y="41743"/>
                    <a:pt x="32255" y="41743"/>
                  </a:cubicBezTo>
                  <a:lnTo>
                    <a:pt x="32231" y="41743"/>
                  </a:lnTo>
                  <a:cubicBezTo>
                    <a:pt x="32231" y="41755"/>
                    <a:pt x="32231" y="41755"/>
                    <a:pt x="32231" y="41755"/>
                  </a:cubicBezTo>
                  <a:cubicBezTo>
                    <a:pt x="31743" y="41422"/>
                    <a:pt x="31183" y="41208"/>
                    <a:pt x="30600" y="41136"/>
                  </a:cubicBezTo>
                  <a:lnTo>
                    <a:pt x="37410" y="23289"/>
                  </a:lnTo>
                  <a:close/>
                  <a:moveTo>
                    <a:pt x="16443" y="44101"/>
                  </a:moveTo>
                  <a:lnTo>
                    <a:pt x="17241" y="46196"/>
                  </a:lnTo>
                  <a:lnTo>
                    <a:pt x="17241" y="46506"/>
                  </a:lnTo>
                  <a:cubicBezTo>
                    <a:pt x="16955" y="46506"/>
                    <a:pt x="16729" y="46744"/>
                    <a:pt x="16729" y="47018"/>
                  </a:cubicBezTo>
                  <a:cubicBezTo>
                    <a:pt x="16729" y="47304"/>
                    <a:pt x="16955" y="47530"/>
                    <a:pt x="17241" y="47530"/>
                  </a:cubicBezTo>
                  <a:lnTo>
                    <a:pt x="17241" y="48447"/>
                  </a:lnTo>
                  <a:lnTo>
                    <a:pt x="17003" y="48339"/>
                  </a:lnTo>
                  <a:cubicBezTo>
                    <a:pt x="15741" y="47816"/>
                    <a:pt x="15145" y="46363"/>
                    <a:pt x="15669" y="45101"/>
                  </a:cubicBezTo>
                  <a:cubicBezTo>
                    <a:pt x="15836" y="44684"/>
                    <a:pt x="16110" y="44351"/>
                    <a:pt x="16443" y="44101"/>
                  </a:cubicBezTo>
                  <a:close/>
                  <a:moveTo>
                    <a:pt x="29469" y="44089"/>
                  </a:moveTo>
                  <a:cubicBezTo>
                    <a:pt x="29802" y="44351"/>
                    <a:pt x="30064" y="44684"/>
                    <a:pt x="30243" y="45101"/>
                  </a:cubicBezTo>
                  <a:cubicBezTo>
                    <a:pt x="30766" y="46363"/>
                    <a:pt x="30171" y="47816"/>
                    <a:pt x="28909" y="48339"/>
                  </a:cubicBezTo>
                  <a:lnTo>
                    <a:pt x="28671" y="48447"/>
                  </a:lnTo>
                  <a:lnTo>
                    <a:pt x="28671" y="47530"/>
                  </a:lnTo>
                  <a:cubicBezTo>
                    <a:pt x="28945" y="47530"/>
                    <a:pt x="29183" y="47304"/>
                    <a:pt x="29183" y="47018"/>
                  </a:cubicBezTo>
                  <a:cubicBezTo>
                    <a:pt x="29183" y="46732"/>
                    <a:pt x="28945" y="46506"/>
                    <a:pt x="28671" y="46506"/>
                  </a:cubicBezTo>
                  <a:lnTo>
                    <a:pt x="28671" y="46184"/>
                  </a:lnTo>
                  <a:lnTo>
                    <a:pt x="29469" y="44089"/>
                  </a:lnTo>
                  <a:close/>
                  <a:moveTo>
                    <a:pt x="19610" y="52709"/>
                  </a:moveTo>
                  <a:lnTo>
                    <a:pt x="19622" y="53257"/>
                  </a:lnTo>
                  <a:lnTo>
                    <a:pt x="19432" y="53388"/>
                  </a:lnTo>
                  <a:lnTo>
                    <a:pt x="19444" y="54197"/>
                  </a:lnTo>
                  <a:lnTo>
                    <a:pt x="19646" y="54328"/>
                  </a:lnTo>
                  <a:lnTo>
                    <a:pt x="19646" y="54864"/>
                  </a:lnTo>
                  <a:lnTo>
                    <a:pt x="19658" y="55388"/>
                  </a:lnTo>
                  <a:lnTo>
                    <a:pt x="19503" y="55495"/>
                  </a:lnTo>
                  <a:lnTo>
                    <a:pt x="19229" y="55495"/>
                  </a:lnTo>
                  <a:cubicBezTo>
                    <a:pt x="19182" y="55495"/>
                    <a:pt x="19134" y="55507"/>
                    <a:pt x="19086" y="55507"/>
                  </a:cubicBezTo>
                  <a:lnTo>
                    <a:pt x="19086" y="53650"/>
                  </a:lnTo>
                  <a:cubicBezTo>
                    <a:pt x="19086" y="53292"/>
                    <a:pt x="19229" y="52959"/>
                    <a:pt x="19444" y="52709"/>
                  </a:cubicBezTo>
                  <a:close/>
                  <a:moveTo>
                    <a:pt x="26456" y="52721"/>
                  </a:moveTo>
                  <a:cubicBezTo>
                    <a:pt x="26683" y="52959"/>
                    <a:pt x="26825" y="53292"/>
                    <a:pt x="26825" y="53650"/>
                  </a:cubicBezTo>
                  <a:lnTo>
                    <a:pt x="26825" y="55519"/>
                  </a:lnTo>
                  <a:cubicBezTo>
                    <a:pt x="26778" y="55507"/>
                    <a:pt x="26730" y="55495"/>
                    <a:pt x="26683" y="55495"/>
                  </a:cubicBezTo>
                  <a:lnTo>
                    <a:pt x="26397" y="55495"/>
                  </a:lnTo>
                  <a:lnTo>
                    <a:pt x="26254" y="55388"/>
                  </a:lnTo>
                  <a:lnTo>
                    <a:pt x="26254" y="54864"/>
                  </a:lnTo>
                  <a:lnTo>
                    <a:pt x="26266" y="54340"/>
                  </a:lnTo>
                  <a:lnTo>
                    <a:pt x="26468" y="54197"/>
                  </a:lnTo>
                  <a:lnTo>
                    <a:pt x="26480" y="53400"/>
                  </a:lnTo>
                  <a:lnTo>
                    <a:pt x="26290" y="53257"/>
                  </a:lnTo>
                  <a:lnTo>
                    <a:pt x="26290" y="52721"/>
                  </a:lnTo>
                  <a:close/>
                  <a:moveTo>
                    <a:pt x="17479" y="0"/>
                  </a:moveTo>
                  <a:cubicBezTo>
                    <a:pt x="17289" y="0"/>
                    <a:pt x="17098" y="48"/>
                    <a:pt x="16931" y="107"/>
                  </a:cubicBezTo>
                  <a:cubicBezTo>
                    <a:pt x="16860" y="143"/>
                    <a:pt x="16800" y="167"/>
                    <a:pt x="16741" y="203"/>
                  </a:cubicBezTo>
                  <a:cubicBezTo>
                    <a:pt x="16693" y="226"/>
                    <a:pt x="16646" y="262"/>
                    <a:pt x="16610" y="286"/>
                  </a:cubicBezTo>
                  <a:cubicBezTo>
                    <a:pt x="16527" y="345"/>
                    <a:pt x="16443" y="417"/>
                    <a:pt x="16384" y="500"/>
                  </a:cubicBezTo>
                  <a:cubicBezTo>
                    <a:pt x="16312" y="572"/>
                    <a:pt x="16253" y="655"/>
                    <a:pt x="16193" y="738"/>
                  </a:cubicBezTo>
                  <a:cubicBezTo>
                    <a:pt x="16038" y="1000"/>
                    <a:pt x="15967" y="1322"/>
                    <a:pt x="15991" y="1655"/>
                  </a:cubicBezTo>
                  <a:cubicBezTo>
                    <a:pt x="16193" y="3727"/>
                    <a:pt x="16538" y="7299"/>
                    <a:pt x="16741" y="9466"/>
                  </a:cubicBezTo>
                  <a:cubicBezTo>
                    <a:pt x="16574" y="9549"/>
                    <a:pt x="16396" y="9620"/>
                    <a:pt x="16217" y="9704"/>
                  </a:cubicBezTo>
                  <a:cubicBezTo>
                    <a:pt x="14860" y="9942"/>
                    <a:pt x="13526" y="10311"/>
                    <a:pt x="12240" y="10823"/>
                  </a:cubicBezTo>
                  <a:cubicBezTo>
                    <a:pt x="10157" y="11668"/>
                    <a:pt x="8228" y="12859"/>
                    <a:pt x="6573" y="14323"/>
                  </a:cubicBezTo>
                  <a:cubicBezTo>
                    <a:pt x="4906" y="15800"/>
                    <a:pt x="3513" y="17538"/>
                    <a:pt x="2453" y="19455"/>
                  </a:cubicBezTo>
                  <a:cubicBezTo>
                    <a:pt x="1394" y="21372"/>
                    <a:pt x="691" y="23467"/>
                    <a:pt x="334" y="25610"/>
                  </a:cubicBezTo>
                  <a:cubicBezTo>
                    <a:pt x="1" y="27742"/>
                    <a:pt x="48" y="29909"/>
                    <a:pt x="417" y="32004"/>
                  </a:cubicBezTo>
                  <a:cubicBezTo>
                    <a:pt x="584" y="32933"/>
                    <a:pt x="834" y="33850"/>
                    <a:pt x="1144" y="34731"/>
                  </a:cubicBezTo>
                  <a:cubicBezTo>
                    <a:pt x="1203" y="34897"/>
                    <a:pt x="1263" y="35064"/>
                    <a:pt x="1334" y="35231"/>
                  </a:cubicBezTo>
                  <a:cubicBezTo>
                    <a:pt x="1334" y="35588"/>
                    <a:pt x="1656" y="36719"/>
                    <a:pt x="1906" y="37207"/>
                  </a:cubicBezTo>
                  <a:cubicBezTo>
                    <a:pt x="2453" y="38303"/>
                    <a:pt x="3108" y="38981"/>
                    <a:pt x="3299" y="39088"/>
                  </a:cubicBezTo>
                  <a:cubicBezTo>
                    <a:pt x="3346" y="39315"/>
                    <a:pt x="3382" y="39541"/>
                    <a:pt x="3489" y="39684"/>
                  </a:cubicBezTo>
                  <a:cubicBezTo>
                    <a:pt x="3680" y="39934"/>
                    <a:pt x="4239" y="39910"/>
                    <a:pt x="4442" y="40148"/>
                  </a:cubicBezTo>
                  <a:cubicBezTo>
                    <a:pt x="4644" y="40398"/>
                    <a:pt x="4501" y="40946"/>
                    <a:pt x="4716" y="41184"/>
                  </a:cubicBezTo>
                  <a:cubicBezTo>
                    <a:pt x="4930" y="41422"/>
                    <a:pt x="5489" y="41327"/>
                    <a:pt x="5716" y="41553"/>
                  </a:cubicBezTo>
                  <a:cubicBezTo>
                    <a:pt x="5942" y="41767"/>
                    <a:pt x="5859" y="42327"/>
                    <a:pt x="6097" y="42541"/>
                  </a:cubicBezTo>
                  <a:cubicBezTo>
                    <a:pt x="6335" y="42755"/>
                    <a:pt x="6882" y="42601"/>
                    <a:pt x="7132" y="42803"/>
                  </a:cubicBezTo>
                  <a:cubicBezTo>
                    <a:pt x="7383" y="43005"/>
                    <a:pt x="7359" y="43565"/>
                    <a:pt x="7621" y="43756"/>
                  </a:cubicBezTo>
                  <a:cubicBezTo>
                    <a:pt x="7712" y="43821"/>
                    <a:pt x="7841" y="43835"/>
                    <a:pt x="7981" y="43835"/>
                  </a:cubicBezTo>
                  <a:cubicBezTo>
                    <a:pt x="8088" y="43835"/>
                    <a:pt x="8202" y="43827"/>
                    <a:pt x="8310" y="43827"/>
                  </a:cubicBezTo>
                  <a:cubicBezTo>
                    <a:pt x="8445" y="43827"/>
                    <a:pt x="8572" y="43840"/>
                    <a:pt x="8668" y="43898"/>
                  </a:cubicBezTo>
                  <a:cubicBezTo>
                    <a:pt x="8942" y="44077"/>
                    <a:pt x="8966" y="44637"/>
                    <a:pt x="9252" y="44791"/>
                  </a:cubicBezTo>
                  <a:cubicBezTo>
                    <a:pt x="9323" y="44835"/>
                    <a:pt x="9410" y="44849"/>
                    <a:pt x="9504" y="44849"/>
                  </a:cubicBezTo>
                  <a:cubicBezTo>
                    <a:pt x="9688" y="44849"/>
                    <a:pt x="9900" y="44795"/>
                    <a:pt x="10084" y="44795"/>
                  </a:cubicBezTo>
                  <a:cubicBezTo>
                    <a:pt x="10167" y="44795"/>
                    <a:pt x="10245" y="44806"/>
                    <a:pt x="10311" y="44839"/>
                  </a:cubicBezTo>
                  <a:cubicBezTo>
                    <a:pt x="10597" y="44982"/>
                    <a:pt x="10681" y="45541"/>
                    <a:pt x="10978" y="45661"/>
                  </a:cubicBezTo>
                  <a:cubicBezTo>
                    <a:pt x="11033" y="45685"/>
                    <a:pt x="11092" y="45695"/>
                    <a:pt x="11155" y="45695"/>
                  </a:cubicBezTo>
                  <a:cubicBezTo>
                    <a:pt x="11367" y="45695"/>
                    <a:pt x="11615" y="45586"/>
                    <a:pt x="11835" y="45577"/>
                  </a:cubicBezTo>
                  <a:cubicBezTo>
                    <a:pt x="11907" y="46899"/>
                    <a:pt x="12681" y="48125"/>
                    <a:pt x="13931" y="48732"/>
                  </a:cubicBezTo>
                  <a:lnTo>
                    <a:pt x="13931" y="48744"/>
                  </a:lnTo>
                  <a:lnTo>
                    <a:pt x="14121" y="48816"/>
                  </a:lnTo>
                  <a:lnTo>
                    <a:pt x="16896" y="49971"/>
                  </a:lnTo>
                  <a:cubicBezTo>
                    <a:pt x="17003" y="50018"/>
                    <a:pt x="17122" y="50042"/>
                    <a:pt x="17241" y="50042"/>
                  </a:cubicBezTo>
                  <a:lnTo>
                    <a:pt x="17241" y="60079"/>
                  </a:lnTo>
                  <a:cubicBezTo>
                    <a:pt x="17241" y="61103"/>
                    <a:pt x="18062" y="61924"/>
                    <a:pt x="19086" y="61924"/>
                  </a:cubicBezTo>
                  <a:lnTo>
                    <a:pt x="19086" y="58746"/>
                  </a:lnTo>
                  <a:cubicBezTo>
                    <a:pt x="19134" y="58757"/>
                    <a:pt x="19170" y="58757"/>
                    <a:pt x="19217" y="58757"/>
                  </a:cubicBezTo>
                  <a:lnTo>
                    <a:pt x="19705" y="58757"/>
                  </a:lnTo>
                  <a:lnTo>
                    <a:pt x="19717" y="59031"/>
                  </a:lnTo>
                  <a:lnTo>
                    <a:pt x="19717" y="59543"/>
                  </a:lnTo>
                  <a:lnTo>
                    <a:pt x="19527" y="59674"/>
                  </a:lnTo>
                  <a:lnTo>
                    <a:pt x="19551" y="60424"/>
                  </a:lnTo>
                  <a:lnTo>
                    <a:pt x="19741" y="60555"/>
                  </a:lnTo>
                  <a:lnTo>
                    <a:pt x="19741" y="61055"/>
                  </a:lnTo>
                  <a:lnTo>
                    <a:pt x="19753" y="61555"/>
                  </a:lnTo>
                  <a:lnTo>
                    <a:pt x="19563" y="61674"/>
                  </a:lnTo>
                  <a:lnTo>
                    <a:pt x="19575" y="62425"/>
                  </a:lnTo>
                  <a:lnTo>
                    <a:pt x="19765" y="62544"/>
                  </a:lnTo>
                  <a:cubicBezTo>
                    <a:pt x="19777" y="62663"/>
                    <a:pt x="19777" y="62782"/>
                    <a:pt x="19777" y="62901"/>
                  </a:cubicBezTo>
                  <a:lnTo>
                    <a:pt x="19777" y="62913"/>
                  </a:lnTo>
                  <a:cubicBezTo>
                    <a:pt x="19777" y="62925"/>
                    <a:pt x="19777" y="62925"/>
                    <a:pt x="19777" y="62925"/>
                  </a:cubicBezTo>
                  <a:cubicBezTo>
                    <a:pt x="19777" y="62960"/>
                    <a:pt x="19777" y="62996"/>
                    <a:pt x="19777" y="63032"/>
                  </a:cubicBezTo>
                  <a:cubicBezTo>
                    <a:pt x="19789" y="63115"/>
                    <a:pt x="19789" y="63198"/>
                    <a:pt x="19801" y="63282"/>
                  </a:cubicBezTo>
                  <a:lnTo>
                    <a:pt x="19836" y="63520"/>
                  </a:lnTo>
                  <a:cubicBezTo>
                    <a:pt x="19789" y="63568"/>
                    <a:pt x="19741" y="63627"/>
                    <a:pt x="19694" y="63687"/>
                  </a:cubicBezTo>
                  <a:cubicBezTo>
                    <a:pt x="19717" y="63806"/>
                    <a:pt x="19753" y="63937"/>
                    <a:pt x="19801" y="64056"/>
                  </a:cubicBezTo>
                  <a:lnTo>
                    <a:pt x="19872" y="64234"/>
                  </a:lnTo>
                  <a:cubicBezTo>
                    <a:pt x="20490" y="64475"/>
                    <a:pt x="21504" y="64616"/>
                    <a:pt x="22788" y="64616"/>
                  </a:cubicBezTo>
                  <a:cubicBezTo>
                    <a:pt x="22839" y="64616"/>
                    <a:pt x="22891" y="64616"/>
                    <a:pt x="22944" y="64615"/>
                  </a:cubicBezTo>
                  <a:cubicBezTo>
                    <a:pt x="24301" y="64615"/>
                    <a:pt x="25385" y="64484"/>
                    <a:pt x="26028" y="64234"/>
                  </a:cubicBezTo>
                  <a:cubicBezTo>
                    <a:pt x="26052" y="64175"/>
                    <a:pt x="26063" y="64115"/>
                    <a:pt x="26087" y="64056"/>
                  </a:cubicBezTo>
                  <a:cubicBezTo>
                    <a:pt x="26147" y="63937"/>
                    <a:pt x="26171" y="63806"/>
                    <a:pt x="26206" y="63687"/>
                  </a:cubicBezTo>
                  <a:cubicBezTo>
                    <a:pt x="26159" y="63627"/>
                    <a:pt x="26111" y="63568"/>
                    <a:pt x="26052" y="63520"/>
                  </a:cubicBezTo>
                  <a:lnTo>
                    <a:pt x="26099" y="63282"/>
                  </a:lnTo>
                  <a:cubicBezTo>
                    <a:pt x="26111" y="63198"/>
                    <a:pt x="26111" y="63115"/>
                    <a:pt x="26111" y="63032"/>
                  </a:cubicBezTo>
                  <a:cubicBezTo>
                    <a:pt x="26111" y="62996"/>
                    <a:pt x="26111" y="62960"/>
                    <a:pt x="26123" y="62925"/>
                  </a:cubicBezTo>
                  <a:lnTo>
                    <a:pt x="26123" y="62913"/>
                  </a:lnTo>
                  <a:cubicBezTo>
                    <a:pt x="26123" y="62794"/>
                    <a:pt x="26123" y="62675"/>
                    <a:pt x="26123" y="62544"/>
                  </a:cubicBezTo>
                  <a:lnTo>
                    <a:pt x="26313" y="62425"/>
                  </a:lnTo>
                  <a:lnTo>
                    <a:pt x="26325" y="61674"/>
                  </a:lnTo>
                  <a:lnTo>
                    <a:pt x="26147" y="61555"/>
                  </a:lnTo>
                  <a:lnTo>
                    <a:pt x="26147" y="61055"/>
                  </a:lnTo>
                  <a:lnTo>
                    <a:pt x="26159" y="60555"/>
                  </a:lnTo>
                  <a:lnTo>
                    <a:pt x="26349" y="60424"/>
                  </a:lnTo>
                  <a:lnTo>
                    <a:pt x="26361" y="59674"/>
                  </a:lnTo>
                  <a:lnTo>
                    <a:pt x="26171" y="59543"/>
                  </a:lnTo>
                  <a:lnTo>
                    <a:pt x="26182" y="59031"/>
                  </a:lnTo>
                  <a:lnTo>
                    <a:pt x="26182" y="58757"/>
                  </a:lnTo>
                  <a:lnTo>
                    <a:pt x="26671" y="58757"/>
                  </a:lnTo>
                  <a:cubicBezTo>
                    <a:pt x="26718" y="58757"/>
                    <a:pt x="26766" y="58757"/>
                    <a:pt x="26814" y="58746"/>
                  </a:cubicBezTo>
                  <a:lnTo>
                    <a:pt x="26814" y="61924"/>
                  </a:lnTo>
                  <a:cubicBezTo>
                    <a:pt x="27826" y="61924"/>
                    <a:pt x="28659" y="61103"/>
                    <a:pt x="28659" y="60079"/>
                  </a:cubicBezTo>
                  <a:lnTo>
                    <a:pt x="28659" y="50042"/>
                  </a:lnTo>
                  <a:cubicBezTo>
                    <a:pt x="28778" y="50042"/>
                    <a:pt x="28897" y="50018"/>
                    <a:pt x="29004" y="49971"/>
                  </a:cubicBezTo>
                  <a:lnTo>
                    <a:pt x="31778" y="48816"/>
                  </a:lnTo>
                  <a:lnTo>
                    <a:pt x="31969" y="48744"/>
                  </a:lnTo>
                  <a:lnTo>
                    <a:pt x="31969" y="48732"/>
                  </a:lnTo>
                  <a:cubicBezTo>
                    <a:pt x="33219" y="48125"/>
                    <a:pt x="33993" y="46899"/>
                    <a:pt x="34064" y="45577"/>
                  </a:cubicBezTo>
                  <a:cubicBezTo>
                    <a:pt x="34276" y="45586"/>
                    <a:pt x="34529" y="45695"/>
                    <a:pt x="34743" y="45695"/>
                  </a:cubicBezTo>
                  <a:cubicBezTo>
                    <a:pt x="34807" y="45695"/>
                    <a:pt x="34867" y="45685"/>
                    <a:pt x="34922" y="45661"/>
                  </a:cubicBezTo>
                  <a:cubicBezTo>
                    <a:pt x="35207" y="45541"/>
                    <a:pt x="35303" y="44982"/>
                    <a:pt x="35588" y="44839"/>
                  </a:cubicBezTo>
                  <a:cubicBezTo>
                    <a:pt x="35655" y="44806"/>
                    <a:pt x="35732" y="44795"/>
                    <a:pt x="35816" y="44795"/>
                  </a:cubicBezTo>
                  <a:cubicBezTo>
                    <a:pt x="36000" y="44795"/>
                    <a:pt x="36212" y="44849"/>
                    <a:pt x="36396" y="44849"/>
                  </a:cubicBezTo>
                  <a:cubicBezTo>
                    <a:pt x="36490" y="44849"/>
                    <a:pt x="36577" y="44835"/>
                    <a:pt x="36648" y="44791"/>
                  </a:cubicBezTo>
                  <a:cubicBezTo>
                    <a:pt x="36922" y="44637"/>
                    <a:pt x="36958" y="44077"/>
                    <a:pt x="37231" y="43898"/>
                  </a:cubicBezTo>
                  <a:cubicBezTo>
                    <a:pt x="37323" y="43840"/>
                    <a:pt x="37448" y="43827"/>
                    <a:pt x="37581" y="43827"/>
                  </a:cubicBezTo>
                  <a:cubicBezTo>
                    <a:pt x="37689" y="43827"/>
                    <a:pt x="37803" y="43835"/>
                    <a:pt x="37911" y="43835"/>
                  </a:cubicBezTo>
                  <a:cubicBezTo>
                    <a:pt x="38052" y="43835"/>
                    <a:pt x="38183" y="43821"/>
                    <a:pt x="38279" y="43756"/>
                  </a:cubicBezTo>
                  <a:cubicBezTo>
                    <a:pt x="38541" y="43565"/>
                    <a:pt x="38517" y="43005"/>
                    <a:pt x="38767" y="42803"/>
                  </a:cubicBezTo>
                  <a:cubicBezTo>
                    <a:pt x="39017" y="42601"/>
                    <a:pt x="39553" y="42755"/>
                    <a:pt x="39791" y="42541"/>
                  </a:cubicBezTo>
                  <a:cubicBezTo>
                    <a:pt x="40029" y="42327"/>
                    <a:pt x="39946" y="41767"/>
                    <a:pt x="40172" y="41553"/>
                  </a:cubicBezTo>
                  <a:cubicBezTo>
                    <a:pt x="40410" y="41327"/>
                    <a:pt x="40958" y="41410"/>
                    <a:pt x="41172" y="41184"/>
                  </a:cubicBezTo>
                  <a:cubicBezTo>
                    <a:pt x="41387" y="40946"/>
                    <a:pt x="41244" y="40398"/>
                    <a:pt x="41446" y="40148"/>
                  </a:cubicBezTo>
                  <a:cubicBezTo>
                    <a:pt x="41649" y="39910"/>
                    <a:pt x="42220" y="39934"/>
                    <a:pt x="42411" y="39684"/>
                  </a:cubicBezTo>
                  <a:cubicBezTo>
                    <a:pt x="42506" y="39541"/>
                    <a:pt x="42554" y="39315"/>
                    <a:pt x="42601" y="39088"/>
                  </a:cubicBezTo>
                  <a:cubicBezTo>
                    <a:pt x="42780" y="38981"/>
                    <a:pt x="43447" y="38303"/>
                    <a:pt x="43994" y="37207"/>
                  </a:cubicBezTo>
                  <a:cubicBezTo>
                    <a:pt x="44244" y="36719"/>
                    <a:pt x="44566" y="35588"/>
                    <a:pt x="44566" y="35231"/>
                  </a:cubicBezTo>
                  <a:cubicBezTo>
                    <a:pt x="44625" y="35064"/>
                    <a:pt x="44697" y="34897"/>
                    <a:pt x="44756" y="34731"/>
                  </a:cubicBezTo>
                  <a:cubicBezTo>
                    <a:pt x="45066" y="33850"/>
                    <a:pt x="45304" y="32933"/>
                    <a:pt x="45471" y="32004"/>
                  </a:cubicBezTo>
                  <a:cubicBezTo>
                    <a:pt x="45852" y="29909"/>
                    <a:pt x="45899" y="27742"/>
                    <a:pt x="45554" y="25610"/>
                  </a:cubicBezTo>
                  <a:cubicBezTo>
                    <a:pt x="45221" y="23467"/>
                    <a:pt x="44506" y="21372"/>
                    <a:pt x="43447" y="19455"/>
                  </a:cubicBezTo>
                  <a:cubicBezTo>
                    <a:pt x="42387" y="17538"/>
                    <a:pt x="40994" y="15800"/>
                    <a:pt x="39339" y="14323"/>
                  </a:cubicBezTo>
                  <a:cubicBezTo>
                    <a:pt x="37684" y="12859"/>
                    <a:pt x="35755" y="11668"/>
                    <a:pt x="33660" y="10823"/>
                  </a:cubicBezTo>
                  <a:cubicBezTo>
                    <a:pt x="32386" y="10311"/>
                    <a:pt x="31052" y="9942"/>
                    <a:pt x="29683" y="9704"/>
                  </a:cubicBezTo>
                  <a:cubicBezTo>
                    <a:pt x="29552" y="9644"/>
                    <a:pt x="29421" y="9573"/>
                    <a:pt x="29278" y="9513"/>
                  </a:cubicBezTo>
                  <a:cubicBezTo>
                    <a:pt x="29385" y="8215"/>
                    <a:pt x="29528" y="6406"/>
                    <a:pt x="29671" y="4715"/>
                  </a:cubicBezTo>
                  <a:cubicBezTo>
                    <a:pt x="29754" y="3560"/>
                    <a:pt x="29850" y="2465"/>
                    <a:pt x="29909" y="1631"/>
                  </a:cubicBezTo>
                  <a:cubicBezTo>
                    <a:pt x="29981" y="750"/>
                    <a:pt x="29290" y="0"/>
                    <a:pt x="28409" y="0"/>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8" name="Google Shape;4389;p60">
              <a:extLst>
                <a:ext uri="{FF2B5EF4-FFF2-40B4-BE49-F238E27FC236}">
                  <a16:creationId xmlns:a16="http://schemas.microsoft.com/office/drawing/2014/main" id="{4D7C2BA3-8CC4-3FF8-2160-B5701E93C5A1}"/>
                </a:ext>
              </a:extLst>
            </p:cNvPr>
            <p:cNvGrpSpPr/>
            <p:nvPr/>
          </p:nvGrpSpPr>
          <p:grpSpPr>
            <a:xfrm>
              <a:off x="3395788" y="3264700"/>
              <a:ext cx="1148100" cy="1611350"/>
              <a:chOff x="3403525" y="2276925"/>
              <a:chExt cx="1148100" cy="1611350"/>
            </a:xfrm>
          </p:grpSpPr>
          <p:sp>
            <p:nvSpPr>
              <p:cNvPr id="4099" name="Google Shape;4390;p60">
                <a:extLst>
                  <a:ext uri="{FF2B5EF4-FFF2-40B4-BE49-F238E27FC236}">
                    <a16:creationId xmlns:a16="http://schemas.microsoft.com/office/drawing/2014/main" id="{9B6AE5A4-B490-4952-46BA-6F570C840BAE}"/>
                  </a:ext>
                </a:extLst>
              </p:cNvPr>
              <p:cNvSpPr/>
              <p:nvPr/>
            </p:nvSpPr>
            <p:spPr>
              <a:xfrm>
                <a:off x="3963125" y="2512275"/>
                <a:ext cx="588500" cy="751575"/>
              </a:xfrm>
              <a:custGeom>
                <a:avLst/>
                <a:gdLst/>
                <a:ahLst/>
                <a:cxnLst/>
                <a:rect l="l" t="t" r="r" b="b"/>
                <a:pathLst>
                  <a:path w="23540" h="30063" extrusionOk="0">
                    <a:moveTo>
                      <a:pt x="4432" y="1"/>
                    </a:moveTo>
                    <a:cubicBezTo>
                      <a:pt x="2117" y="1"/>
                      <a:pt x="189" y="1826"/>
                      <a:pt x="96" y="4172"/>
                    </a:cubicBezTo>
                    <a:cubicBezTo>
                      <a:pt x="1" y="6565"/>
                      <a:pt x="1858" y="8589"/>
                      <a:pt x="4251" y="8684"/>
                    </a:cubicBezTo>
                    <a:lnTo>
                      <a:pt x="4680" y="8684"/>
                    </a:lnTo>
                    <a:cubicBezTo>
                      <a:pt x="4928" y="8668"/>
                      <a:pt x="5178" y="8660"/>
                      <a:pt x="5428" y="8660"/>
                    </a:cubicBezTo>
                    <a:cubicBezTo>
                      <a:pt x="6470" y="8660"/>
                      <a:pt x="7519" y="8801"/>
                      <a:pt x="8537" y="9089"/>
                    </a:cubicBezTo>
                    <a:cubicBezTo>
                      <a:pt x="9799" y="9458"/>
                      <a:pt x="11014" y="10041"/>
                      <a:pt x="12109" y="10827"/>
                    </a:cubicBezTo>
                    <a:cubicBezTo>
                      <a:pt x="13193" y="11625"/>
                      <a:pt x="14157" y="12601"/>
                      <a:pt x="14943" y="13732"/>
                    </a:cubicBezTo>
                    <a:cubicBezTo>
                      <a:pt x="15729" y="14863"/>
                      <a:pt x="16300" y="16137"/>
                      <a:pt x="16669" y="17495"/>
                    </a:cubicBezTo>
                    <a:cubicBezTo>
                      <a:pt x="17026" y="18840"/>
                      <a:pt x="17134" y="20281"/>
                      <a:pt x="17026" y="21709"/>
                    </a:cubicBezTo>
                    <a:cubicBezTo>
                      <a:pt x="16979" y="22221"/>
                      <a:pt x="16907" y="22733"/>
                      <a:pt x="16800" y="23233"/>
                    </a:cubicBezTo>
                    <a:cubicBezTo>
                      <a:pt x="16598" y="24138"/>
                      <a:pt x="16300" y="25019"/>
                      <a:pt x="15907" y="25865"/>
                    </a:cubicBezTo>
                    <a:cubicBezTo>
                      <a:pt x="15076" y="27726"/>
                      <a:pt x="16808" y="30062"/>
                      <a:pt x="18647" y="30062"/>
                    </a:cubicBezTo>
                    <a:cubicBezTo>
                      <a:pt x="19443" y="30062"/>
                      <a:pt x="20259" y="29624"/>
                      <a:pt x="20896" y="28520"/>
                    </a:cubicBezTo>
                    <a:cubicBezTo>
                      <a:pt x="21491" y="27508"/>
                      <a:pt x="21991" y="26424"/>
                      <a:pt x="22384" y="25317"/>
                    </a:cubicBezTo>
                    <a:cubicBezTo>
                      <a:pt x="22694" y="24424"/>
                      <a:pt x="22944" y="23519"/>
                      <a:pt x="23111" y="22591"/>
                    </a:cubicBezTo>
                    <a:cubicBezTo>
                      <a:pt x="23492" y="20495"/>
                      <a:pt x="23539" y="18328"/>
                      <a:pt x="23194" y="16185"/>
                    </a:cubicBezTo>
                    <a:cubicBezTo>
                      <a:pt x="22849" y="14054"/>
                      <a:pt x="22134" y="11958"/>
                      <a:pt x="21075" y="10041"/>
                    </a:cubicBezTo>
                    <a:cubicBezTo>
                      <a:pt x="20015" y="8124"/>
                      <a:pt x="18622" y="6374"/>
                      <a:pt x="16967" y="4910"/>
                    </a:cubicBezTo>
                    <a:cubicBezTo>
                      <a:pt x="15300" y="3433"/>
                      <a:pt x="13371" y="2243"/>
                      <a:pt x="11288" y="1409"/>
                    </a:cubicBezTo>
                    <a:cubicBezTo>
                      <a:pt x="9192" y="564"/>
                      <a:pt x="6942" y="112"/>
                      <a:pt x="4680" y="16"/>
                    </a:cubicBezTo>
                    <a:lnTo>
                      <a:pt x="4608" y="4"/>
                    </a:lnTo>
                    <a:cubicBezTo>
                      <a:pt x="4549" y="2"/>
                      <a:pt x="4491" y="1"/>
                      <a:pt x="4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391;p60">
                <a:extLst>
                  <a:ext uri="{FF2B5EF4-FFF2-40B4-BE49-F238E27FC236}">
                    <a16:creationId xmlns:a16="http://schemas.microsoft.com/office/drawing/2014/main" id="{EC55DE05-AC47-441A-F4DD-85DC394D417D}"/>
                  </a:ext>
                </a:extLst>
              </p:cNvPr>
              <p:cNvSpPr/>
              <p:nvPr/>
            </p:nvSpPr>
            <p:spPr>
              <a:xfrm>
                <a:off x="3403525" y="2512275"/>
                <a:ext cx="588500" cy="751575"/>
              </a:xfrm>
              <a:custGeom>
                <a:avLst/>
                <a:gdLst/>
                <a:ahLst/>
                <a:cxnLst/>
                <a:rect l="l" t="t" r="r" b="b"/>
                <a:pathLst>
                  <a:path w="23540" h="30063" extrusionOk="0">
                    <a:moveTo>
                      <a:pt x="19108" y="1"/>
                    </a:moveTo>
                    <a:cubicBezTo>
                      <a:pt x="19049" y="1"/>
                      <a:pt x="18991" y="2"/>
                      <a:pt x="18932" y="4"/>
                    </a:cubicBezTo>
                    <a:lnTo>
                      <a:pt x="18860" y="16"/>
                    </a:lnTo>
                    <a:cubicBezTo>
                      <a:pt x="16598" y="112"/>
                      <a:pt x="14348" y="564"/>
                      <a:pt x="12252" y="1409"/>
                    </a:cubicBezTo>
                    <a:cubicBezTo>
                      <a:pt x="10169" y="2243"/>
                      <a:pt x="8240" y="3433"/>
                      <a:pt x="6573" y="4910"/>
                    </a:cubicBezTo>
                    <a:cubicBezTo>
                      <a:pt x="4918" y="6374"/>
                      <a:pt x="3525" y="8124"/>
                      <a:pt x="2465" y="10041"/>
                    </a:cubicBezTo>
                    <a:cubicBezTo>
                      <a:pt x="1406" y="11958"/>
                      <a:pt x="691" y="14054"/>
                      <a:pt x="346" y="16185"/>
                    </a:cubicBezTo>
                    <a:cubicBezTo>
                      <a:pt x="1" y="18328"/>
                      <a:pt x="48" y="20495"/>
                      <a:pt x="429" y="22591"/>
                    </a:cubicBezTo>
                    <a:cubicBezTo>
                      <a:pt x="596" y="23519"/>
                      <a:pt x="846" y="24424"/>
                      <a:pt x="1156" y="25317"/>
                    </a:cubicBezTo>
                    <a:cubicBezTo>
                      <a:pt x="1549" y="26424"/>
                      <a:pt x="2049" y="27508"/>
                      <a:pt x="2644" y="28520"/>
                    </a:cubicBezTo>
                    <a:cubicBezTo>
                      <a:pt x="3281" y="29624"/>
                      <a:pt x="4097" y="30062"/>
                      <a:pt x="4893" y="30062"/>
                    </a:cubicBezTo>
                    <a:cubicBezTo>
                      <a:pt x="6732" y="30062"/>
                      <a:pt x="8464" y="27726"/>
                      <a:pt x="7633" y="25865"/>
                    </a:cubicBezTo>
                    <a:cubicBezTo>
                      <a:pt x="7240" y="25019"/>
                      <a:pt x="6942" y="24138"/>
                      <a:pt x="6740" y="23233"/>
                    </a:cubicBezTo>
                    <a:cubicBezTo>
                      <a:pt x="6633" y="22733"/>
                      <a:pt x="6561" y="22221"/>
                      <a:pt x="6513" y="21709"/>
                    </a:cubicBezTo>
                    <a:cubicBezTo>
                      <a:pt x="6406" y="20281"/>
                      <a:pt x="6513" y="18840"/>
                      <a:pt x="6871" y="17495"/>
                    </a:cubicBezTo>
                    <a:cubicBezTo>
                      <a:pt x="7240" y="16137"/>
                      <a:pt x="7811" y="14863"/>
                      <a:pt x="8597" y="13732"/>
                    </a:cubicBezTo>
                    <a:cubicBezTo>
                      <a:pt x="9383" y="12601"/>
                      <a:pt x="10347" y="11625"/>
                      <a:pt x="11431" y="10827"/>
                    </a:cubicBezTo>
                    <a:cubicBezTo>
                      <a:pt x="12526" y="10041"/>
                      <a:pt x="13741" y="9458"/>
                      <a:pt x="15003" y="9089"/>
                    </a:cubicBezTo>
                    <a:cubicBezTo>
                      <a:pt x="16021" y="8801"/>
                      <a:pt x="17070" y="8660"/>
                      <a:pt x="18112" y="8660"/>
                    </a:cubicBezTo>
                    <a:cubicBezTo>
                      <a:pt x="18362" y="8660"/>
                      <a:pt x="18612" y="8668"/>
                      <a:pt x="18860" y="8684"/>
                    </a:cubicBezTo>
                    <a:lnTo>
                      <a:pt x="19289" y="8684"/>
                    </a:lnTo>
                    <a:cubicBezTo>
                      <a:pt x="21682" y="8589"/>
                      <a:pt x="23539" y="6565"/>
                      <a:pt x="23444" y="4172"/>
                    </a:cubicBezTo>
                    <a:cubicBezTo>
                      <a:pt x="23351" y="1826"/>
                      <a:pt x="21423" y="1"/>
                      <a:pt x="191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392;p60">
                <a:extLst>
                  <a:ext uri="{FF2B5EF4-FFF2-40B4-BE49-F238E27FC236}">
                    <a16:creationId xmlns:a16="http://schemas.microsoft.com/office/drawing/2014/main" id="{C1C49CEA-090B-415B-D820-1D6BEBDA99A9}"/>
                  </a:ext>
                </a:extLst>
              </p:cNvPr>
              <p:cNvSpPr/>
              <p:nvPr/>
            </p:nvSpPr>
            <p:spPr>
              <a:xfrm>
                <a:off x="3866375" y="3664300"/>
                <a:ext cx="63425" cy="81575"/>
              </a:xfrm>
              <a:custGeom>
                <a:avLst/>
                <a:gdLst/>
                <a:ahLst/>
                <a:cxnLst/>
                <a:rect l="l" t="t" r="r" b="b"/>
                <a:pathLst>
                  <a:path w="2537" h="3263" extrusionOk="0">
                    <a:moveTo>
                      <a:pt x="715" y="0"/>
                    </a:moveTo>
                    <a:cubicBezTo>
                      <a:pt x="322" y="0"/>
                      <a:pt x="1" y="322"/>
                      <a:pt x="1" y="715"/>
                    </a:cubicBezTo>
                    <a:lnTo>
                      <a:pt x="1" y="2548"/>
                    </a:lnTo>
                    <a:cubicBezTo>
                      <a:pt x="1" y="2941"/>
                      <a:pt x="322" y="3263"/>
                      <a:pt x="715" y="3263"/>
                    </a:cubicBezTo>
                    <a:lnTo>
                      <a:pt x="2537" y="3263"/>
                    </a:lnTo>
                    <a:lnTo>
                      <a:pt x="25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393;p60">
                <a:extLst>
                  <a:ext uri="{FF2B5EF4-FFF2-40B4-BE49-F238E27FC236}">
                    <a16:creationId xmlns:a16="http://schemas.microsoft.com/office/drawing/2014/main" id="{1A5BC391-72F5-BDC7-42DF-B4C205C1AD3F}"/>
                  </a:ext>
                </a:extLst>
              </p:cNvPr>
              <p:cNvSpPr/>
              <p:nvPr/>
            </p:nvSpPr>
            <p:spPr>
              <a:xfrm>
                <a:off x="4025325" y="3664300"/>
                <a:ext cx="63425" cy="81575"/>
              </a:xfrm>
              <a:custGeom>
                <a:avLst/>
                <a:gdLst/>
                <a:ahLst/>
                <a:cxnLst/>
                <a:rect l="l" t="t" r="r" b="b"/>
                <a:pathLst>
                  <a:path w="2537" h="3263" extrusionOk="0">
                    <a:moveTo>
                      <a:pt x="1" y="0"/>
                    </a:moveTo>
                    <a:lnTo>
                      <a:pt x="1" y="3263"/>
                    </a:lnTo>
                    <a:lnTo>
                      <a:pt x="1823" y="3263"/>
                    </a:lnTo>
                    <a:cubicBezTo>
                      <a:pt x="2215" y="3263"/>
                      <a:pt x="2537" y="2941"/>
                      <a:pt x="2537" y="2548"/>
                    </a:cubicBezTo>
                    <a:lnTo>
                      <a:pt x="2537" y="715"/>
                    </a:lnTo>
                    <a:cubicBezTo>
                      <a:pt x="2537" y="322"/>
                      <a:pt x="2215" y="0"/>
                      <a:pt x="18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394;p60">
                <a:extLst>
                  <a:ext uri="{FF2B5EF4-FFF2-40B4-BE49-F238E27FC236}">
                    <a16:creationId xmlns:a16="http://schemas.microsoft.com/office/drawing/2014/main" id="{0E6F9767-F198-F527-3BB4-986FAA30ED88}"/>
                  </a:ext>
                </a:extLst>
              </p:cNvPr>
              <p:cNvSpPr/>
              <p:nvPr/>
            </p:nvSpPr>
            <p:spPr>
              <a:xfrm>
                <a:off x="3888700" y="3568275"/>
                <a:ext cx="177725" cy="320000"/>
              </a:xfrm>
              <a:custGeom>
                <a:avLst/>
                <a:gdLst/>
                <a:ahLst/>
                <a:cxnLst/>
                <a:rect l="l" t="t" r="r" b="b"/>
                <a:pathLst>
                  <a:path w="7109" h="12800" extrusionOk="0">
                    <a:moveTo>
                      <a:pt x="1" y="0"/>
                    </a:moveTo>
                    <a:lnTo>
                      <a:pt x="13" y="203"/>
                    </a:lnTo>
                    <a:lnTo>
                      <a:pt x="25" y="893"/>
                    </a:lnTo>
                    <a:lnTo>
                      <a:pt x="215" y="893"/>
                    </a:lnTo>
                    <a:lnTo>
                      <a:pt x="227" y="1441"/>
                    </a:lnTo>
                    <a:lnTo>
                      <a:pt x="37" y="1572"/>
                    </a:lnTo>
                    <a:lnTo>
                      <a:pt x="49" y="2382"/>
                    </a:lnTo>
                    <a:lnTo>
                      <a:pt x="239" y="2513"/>
                    </a:lnTo>
                    <a:lnTo>
                      <a:pt x="251" y="3048"/>
                    </a:lnTo>
                    <a:lnTo>
                      <a:pt x="263" y="3572"/>
                    </a:lnTo>
                    <a:lnTo>
                      <a:pt x="72" y="3715"/>
                    </a:lnTo>
                    <a:lnTo>
                      <a:pt x="84" y="4501"/>
                    </a:lnTo>
                    <a:lnTo>
                      <a:pt x="275" y="4632"/>
                    </a:lnTo>
                    <a:lnTo>
                      <a:pt x="287" y="5156"/>
                    </a:lnTo>
                    <a:lnTo>
                      <a:pt x="299" y="5668"/>
                    </a:lnTo>
                    <a:lnTo>
                      <a:pt x="108" y="5799"/>
                    </a:lnTo>
                    <a:lnTo>
                      <a:pt x="120" y="6573"/>
                    </a:lnTo>
                    <a:lnTo>
                      <a:pt x="311" y="6704"/>
                    </a:lnTo>
                    <a:lnTo>
                      <a:pt x="322" y="7216"/>
                    </a:lnTo>
                    <a:lnTo>
                      <a:pt x="334" y="7716"/>
                    </a:lnTo>
                    <a:lnTo>
                      <a:pt x="144" y="7847"/>
                    </a:lnTo>
                    <a:lnTo>
                      <a:pt x="156" y="8609"/>
                    </a:lnTo>
                    <a:lnTo>
                      <a:pt x="346" y="8740"/>
                    </a:lnTo>
                    <a:lnTo>
                      <a:pt x="358" y="9240"/>
                    </a:lnTo>
                    <a:lnTo>
                      <a:pt x="358" y="9728"/>
                    </a:lnTo>
                    <a:lnTo>
                      <a:pt x="168" y="9859"/>
                    </a:lnTo>
                    <a:lnTo>
                      <a:pt x="191" y="10597"/>
                    </a:lnTo>
                    <a:lnTo>
                      <a:pt x="382" y="10728"/>
                    </a:lnTo>
                    <a:cubicBezTo>
                      <a:pt x="382" y="10847"/>
                      <a:pt x="382" y="10966"/>
                      <a:pt x="382" y="11085"/>
                    </a:cubicBezTo>
                    <a:lnTo>
                      <a:pt x="382" y="11097"/>
                    </a:lnTo>
                    <a:cubicBezTo>
                      <a:pt x="382" y="11097"/>
                      <a:pt x="382" y="11109"/>
                      <a:pt x="382" y="11109"/>
                    </a:cubicBezTo>
                    <a:cubicBezTo>
                      <a:pt x="382" y="11145"/>
                      <a:pt x="382" y="11180"/>
                      <a:pt x="394" y="11216"/>
                    </a:cubicBezTo>
                    <a:cubicBezTo>
                      <a:pt x="394" y="11299"/>
                      <a:pt x="394" y="11383"/>
                      <a:pt x="406" y="11454"/>
                    </a:cubicBezTo>
                    <a:lnTo>
                      <a:pt x="453" y="11704"/>
                    </a:lnTo>
                    <a:cubicBezTo>
                      <a:pt x="394" y="11752"/>
                      <a:pt x="346" y="11811"/>
                      <a:pt x="299" y="11871"/>
                    </a:cubicBezTo>
                    <a:cubicBezTo>
                      <a:pt x="334" y="11990"/>
                      <a:pt x="358" y="12121"/>
                      <a:pt x="406" y="12240"/>
                    </a:cubicBezTo>
                    <a:lnTo>
                      <a:pt x="477" y="12419"/>
                    </a:lnTo>
                    <a:cubicBezTo>
                      <a:pt x="1132" y="12669"/>
                      <a:pt x="2192" y="12800"/>
                      <a:pt x="3561" y="12800"/>
                    </a:cubicBezTo>
                    <a:cubicBezTo>
                      <a:pt x="4906" y="12800"/>
                      <a:pt x="5990" y="12669"/>
                      <a:pt x="6633" y="12419"/>
                    </a:cubicBezTo>
                    <a:cubicBezTo>
                      <a:pt x="6657" y="12359"/>
                      <a:pt x="6680" y="12300"/>
                      <a:pt x="6704" y="12240"/>
                    </a:cubicBezTo>
                    <a:cubicBezTo>
                      <a:pt x="6752" y="12121"/>
                      <a:pt x="6776" y="11990"/>
                      <a:pt x="6811" y="11871"/>
                    </a:cubicBezTo>
                    <a:cubicBezTo>
                      <a:pt x="6764" y="11811"/>
                      <a:pt x="6716" y="11752"/>
                      <a:pt x="6657" y="11704"/>
                    </a:cubicBezTo>
                    <a:lnTo>
                      <a:pt x="6704" y="11454"/>
                    </a:lnTo>
                    <a:cubicBezTo>
                      <a:pt x="6716" y="11383"/>
                      <a:pt x="6716" y="11299"/>
                      <a:pt x="6716" y="11216"/>
                    </a:cubicBezTo>
                    <a:cubicBezTo>
                      <a:pt x="6728" y="11180"/>
                      <a:pt x="6728" y="11145"/>
                      <a:pt x="6728" y="11109"/>
                    </a:cubicBezTo>
                    <a:lnTo>
                      <a:pt x="6728" y="11097"/>
                    </a:lnTo>
                    <a:lnTo>
                      <a:pt x="6728" y="11085"/>
                    </a:lnTo>
                    <a:cubicBezTo>
                      <a:pt x="6728" y="10966"/>
                      <a:pt x="6728" y="10847"/>
                      <a:pt x="6740" y="10728"/>
                    </a:cubicBezTo>
                    <a:lnTo>
                      <a:pt x="6930" y="10597"/>
                    </a:lnTo>
                    <a:lnTo>
                      <a:pt x="6942" y="9859"/>
                    </a:lnTo>
                    <a:lnTo>
                      <a:pt x="6752" y="9728"/>
                    </a:lnTo>
                    <a:lnTo>
                      <a:pt x="6752" y="9240"/>
                    </a:lnTo>
                    <a:lnTo>
                      <a:pt x="6764" y="8740"/>
                    </a:lnTo>
                    <a:lnTo>
                      <a:pt x="6954" y="8609"/>
                    </a:lnTo>
                    <a:lnTo>
                      <a:pt x="6966" y="7847"/>
                    </a:lnTo>
                    <a:lnTo>
                      <a:pt x="6776" y="7716"/>
                    </a:lnTo>
                    <a:lnTo>
                      <a:pt x="6788" y="7216"/>
                    </a:lnTo>
                    <a:lnTo>
                      <a:pt x="6799" y="6704"/>
                    </a:lnTo>
                    <a:lnTo>
                      <a:pt x="6990" y="6573"/>
                    </a:lnTo>
                    <a:lnTo>
                      <a:pt x="7002" y="5799"/>
                    </a:lnTo>
                    <a:lnTo>
                      <a:pt x="6811" y="5668"/>
                    </a:lnTo>
                    <a:lnTo>
                      <a:pt x="6823" y="5156"/>
                    </a:lnTo>
                    <a:lnTo>
                      <a:pt x="6835" y="4632"/>
                    </a:lnTo>
                    <a:lnTo>
                      <a:pt x="7026" y="4489"/>
                    </a:lnTo>
                    <a:lnTo>
                      <a:pt x="7038" y="3715"/>
                    </a:lnTo>
                    <a:lnTo>
                      <a:pt x="6847" y="3572"/>
                    </a:lnTo>
                    <a:lnTo>
                      <a:pt x="6859" y="3048"/>
                    </a:lnTo>
                    <a:lnTo>
                      <a:pt x="6871" y="2513"/>
                    </a:lnTo>
                    <a:lnTo>
                      <a:pt x="7061" y="2382"/>
                    </a:lnTo>
                    <a:lnTo>
                      <a:pt x="7085" y="1572"/>
                    </a:lnTo>
                    <a:lnTo>
                      <a:pt x="6883" y="1429"/>
                    </a:lnTo>
                    <a:lnTo>
                      <a:pt x="6895" y="893"/>
                    </a:lnTo>
                    <a:lnTo>
                      <a:pt x="7097" y="893"/>
                    </a:lnTo>
                    <a:lnTo>
                      <a:pt x="7109" y="203"/>
                    </a:lnTo>
                    <a:lnTo>
                      <a:pt x="71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395;p60">
                <a:extLst>
                  <a:ext uri="{FF2B5EF4-FFF2-40B4-BE49-F238E27FC236}">
                    <a16:creationId xmlns:a16="http://schemas.microsoft.com/office/drawing/2014/main" id="{EEE470ED-66C0-CB9D-9BA7-CE47815A99C9}"/>
                  </a:ext>
                </a:extLst>
              </p:cNvPr>
              <p:cNvSpPr/>
              <p:nvPr/>
            </p:nvSpPr>
            <p:spPr>
              <a:xfrm>
                <a:off x="3834825" y="3370225"/>
                <a:ext cx="285475" cy="454825"/>
              </a:xfrm>
              <a:custGeom>
                <a:avLst/>
                <a:gdLst/>
                <a:ahLst/>
                <a:cxnLst/>
                <a:rect l="l" t="t" r="r" b="b"/>
                <a:pathLst>
                  <a:path w="11419" h="18193" extrusionOk="0">
                    <a:moveTo>
                      <a:pt x="1" y="0"/>
                    </a:moveTo>
                    <a:lnTo>
                      <a:pt x="1" y="16347"/>
                    </a:lnTo>
                    <a:cubicBezTo>
                      <a:pt x="1" y="17371"/>
                      <a:pt x="822" y="18193"/>
                      <a:pt x="1846" y="18193"/>
                    </a:cubicBezTo>
                    <a:lnTo>
                      <a:pt x="1846" y="9918"/>
                    </a:lnTo>
                    <a:cubicBezTo>
                      <a:pt x="1846" y="9144"/>
                      <a:pt x="2466" y="8525"/>
                      <a:pt x="3239" y="8525"/>
                    </a:cubicBezTo>
                    <a:lnTo>
                      <a:pt x="8192" y="8525"/>
                    </a:lnTo>
                    <a:cubicBezTo>
                      <a:pt x="8954" y="8525"/>
                      <a:pt x="9585" y="9144"/>
                      <a:pt x="9585" y="9918"/>
                    </a:cubicBezTo>
                    <a:lnTo>
                      <a:pt x="9585" y="18193"/>
                    </a:lnTo>
                    <a:cubicBezTo>
                      <a:pt x="10597" y="18193"/>
                      <a:pt x="11419" y="17371"/>
                      <a:pt x="11419" y="16347"/>
                    </a:cubicBezTo>
                    <a:lnTo>
                      <a:pt x="11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396;p60">
                <a:extLst>
                  <a:ext uri="{FF2B5EF4-FFF2-40B4-BE49-F238E27FC236}">
                    <a16:creationId xmlns:a16="http://schemas.microsoft.com/office/drawing/2014/main" id="{3382D8F5-274A-1A4A-D0DD-A942656B867B}"/>
                  </a:ext>
                </a:extLst>
              </p:cNvPr>
              <p:cNvSpPr/>
              <p:nvPr/>
            </p:nvSpPr>
            <p:spPr>
              <a:xfrm>
                <a:off x="3612475" y="2486775"/>
                <a:ext cx="730175" cy="961150"/>
              </a:xfrm>
              <a:custGeom>
                <a:avLst/>
                <a:gdLst/>
                <a:ahLst/>
                <a:cxnLst/>
                <a:rect l="l" t="t" r="r" b="b"/>
                <a:pathLst>
                  <a:path w="29207" h="38446" extrusionOk="0">
                    <a:moveTo>
                      <a:pt x="13515" y="0"/>
                    </a:moveTo>
                    <a:cubicBezTo>
                      <a:pt x="6918" y="0"/>
                      <a:pt x="1215" y="5049"/>
                      <a:pt x="191" y="11990"/>
                    </a:cubicBezTo>
                    <a:cubicBezTo>
                      <a:pt x="37" y="13038"/>
                      <a:pt x="1" y="14026"/>
                      <a:pt x="156" y="14895"/>
                    </a:cubicBezTo>
                    <a:lnTo>
                      <a:pt x="9133" y="38446"/>
                    </a:lnTo>
                    <a:lnTo>
                      <a:pt x="20075" y="38446"/>
                    </a:lnTo>
                    <a:lnTo>
                      <a:pt x="29052" y="14895"/>
                    </a:lnTo>
                    <a:cubicBezTo>
                      <a:pt x="29207" y="14026"/>
                      <a:pt x="29171" y="13038"/>
                      <a:pt x="29016" y="11990"/>
                    </a:cubicBezTo>
                    <a:cubicBezTo>
                      <a:pt x="27993" y="5049"/>
                      <a:pt x="22289" y="0"/>
                      <a:pt x="15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397;p60">
                <a:extLst>
                  <a:ext uri="{FF2B5EF4-FFF2-40B4-BE49-F238E27FC236}">
                    <a16:creationId xmlns:a16="http://schemas.microsoft.com/office/drawing/2014/main" id="{0E947B9A-19B5-9B39-0AC7-634080D0A3A2}"/>
                  </a:ext>
                </a:extLst>
              </p:cNvPr>
              <p:cNvSpPr/>
              <p:nvPr/>
            </p:nvSpPr>
            <p:spPr>
              <a:xfrm>
                <a:off x="3616350" y="2859150"/>
                <a:ext cx="722750" cy="588775"/>
              </a:xfrm>
              <a:custGeom>
                <a:avLst/>
                <a:gdLst/>
                <a:ahLst/>
                <a:cxnLst/>
                <a:rect l="l" t="t" r="r" b="b"/>
                <a:pathLst>
                  <a:path w="28910" h="23551" extrusionOk="0">
                    <a:moveTo>
                      <a:pt x="1" y="0"/>
                    </a:moveTo>
                    <a:lnTo>
                      <a:pt x="8978" y="23551"/>
                    </a:lnTo>
                    <a:lnTo>
                      <a:pt x="19920" y="23551"/>
                    </a:lnTo>
                    <a:lnTo>
                      <a:pt x="28909" y="0"/>
                    </a:lnTo>
                    <a:lnTo>
                      <a:pt x="28909" y="0"/>
                    </a:lnTo>
                    <a:cubicBezTo>
                      <a:pt x="27528" y="750"/>
                      <a:pt x="25432" y="1643"/>
                      <a:pt x="22849" y="1715"/>
                    </a:cubicBezTo>
                    <a:cubicBezTo>
                      <a:pt x="22710" y="1720"/>
                      <a:pt x="22573" y="1722"/>
                      <a:pt x="22438" y="1722"/>
                    </a:cubicBezTo>
                    <a:cubicBezTo>
                      <a:pt x="20602" y="1722"/>
                      <a:pt x="19094" y="1283"/>
                      <a:pt x="17741" y="750"/>
                    </a:cubicBezTo>
                    <a:cubicBezTo>
                      <a:pt x="16687" y="334"/>
                      <a:pt x="15571" y="125"/>
                      <a:pt x="14453" y="125"/>
                    </a:cubicBezTo>
                    <a:cubicBezTo>
                      <a:pt x="13336" y="125"/>
                      <a:pt x="12217" y="334"/>
                      <a:pt x="11157" y="750"/>
                    </a:cubicBezTo>
                    <a:cubicBezTo>
                      <a:pt x="9804" y="1283"/>
                      <a:pt x="8306" y="1722"/>
                      <a:pt x="6462" y="1722"/>
                    </a:cubicBezTo>
                    <a:cubicBezTo>
                      <a:pt x="6326" y="1722"/>
                      <a:pt x="6189" y="1720"/>
                      <a:pt x="6049" y="1715"/>
                    </a:cubicBezTo>
                    <a:cubicBezTo>
                      <a:pt x="3465" y="1643"/>
                      <a:pt x="1370" y="75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398;p60">
                <a:extLst>
                  <a:ext uri="{FF2B5EF4-FFF2-40B4-BE49-F238E27FC236}">
                    <a16:creationId xmlns:a16="http://schemas.microsoft.com/office/drawing/2014/main" id="{DF9192F1-143F-243D-B18D-FE3D9DE9C2B7}"/>
                  </a:ext>
                </a:extLst>
              </p:cNvPr>
              <p:cNvSpPr/>
              <p:nvPr/>
            </p:nvSpPr>
            <p:spPr>
              <a:xfrm>
                <a:off x="3822025" y="3439575"/>
                <a:ext cx="311075" cy="25625"/>
              </a:xfrm>
              <a:custGeom>
                <a:avLst/>
                <a:gdLst/>
                <a:ahLst/>
                <a:cxnLst/>
                <a:rect l="l" t="t" r="r" b="b"/>
                <a:pathLst>
                  <a:path w="12443" h="1025" extrusionOk="0">
                    <a:moveTo>
                      <a:pt x="513" y="0"/>
                    </a:moveTo>
                    <a:cubicBezTo>
                      <a:pt x="227" y="0"/>
                      <a:pt x="1" y="227"/>
                      <a:pt x="1" y="512"/>
                    </a:cubicBezTo>
                    <a:cubicBezTo>
                      <a:pt x="1" y="798"/>
                      <a:pt x="227" y="1024"/>
                      <a:pt x="513" y="1024"/>
                    </a:cubicBezTo>
                    <a:lnTo>
                      <a:pt x="11931" y="1024"/>
                    </a:lnTo>
                    <a:cubicBezTo>
                      <a:pt x="12217" y="1024"/>
                      <a:pt x="12443" y="798"/>
                      <a:pt x="12443" y="512"/>
                    </a:cubicBezTo>
                    <a:cubicBezTo>
                      <a:pt x="12443" y="227"/>
                      <a:pt x="12217" y="0"/>
                      <a:pt x="11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399;p60">
                <a:extLst>
                  <a:ext uri="{FF2B5EF4-FFF2-40B4-BE49-F238E27FC236}">
                    <a16:creationId xmlns:a16="http://schemas.microsoft.com/office/drawing/2014/main" id="{A2DE4DD3-51AA-C09E-F1FB-B3CABF35D85B}"/>
                  </a:ext>
                </a:extLst>
              </p:cNvPr>
              <p:cNvSpPr/>
              <p:nvPr/>
            </p:nvSpPr>
            <p:spPr>
              <a:xfrm>
                <a:off x="3847050" y="3381525"/>
                <a:ext cx="33950" cy="34250"/>
              </a:xfrm>
              <a:custGeom>
                <a:avLst/>
                <a:gdLst/>
                <a:ahLst/>
                <a:cxnLst/>
                <a:rect l="l" t="t" r="r" b="b"/>
                <a:pathLst>
                  <a:path w="1358" h="1370" extrusionOk="0">
                    <a:moveTo>
                      <a:pt x="679" y="1"/>
                    </a:moveTo>
                    <a:cubicBezTo>
                      <a:pt x="298" y="1"/>
                      <a:pt x="0" y="310"/>
                      <a:pt x="0" y="691"/>
                    </a:cubicBezTo>
                    <a:cubicBezTo>
                      <a:pt x="0" y="1060"/>
                      <a:pt x="310" y="1370"/>
                      <a:pt x="679" y="1370"/>
                    </a:cubicBezTo>
                    <a:cubicBezTo>
                      <a:pt x="1060" y="1370"/>
                      <a:pt x="1357" y="1060"/>
                      <a:pt x="1357" y="691"/>
                    </a:cubicBezTo>
                    <a:cubicBezTo>
                      <a:pt x="1357" y="310"/>
                      <a:pt x="1060" y="1"/>
                      <a:pt x="6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400;p60">
                <a:extLst>
                  <a:ext uri="{FF2B5EF4-FFF2-40B4-BE49-F238E27FC236}">
                    <a16:creationId xmlns:a16="http://schemas.microsoft.com/office/drawing/2014/main" id="{218DD882-C39D-98A4-D187-0F495D7D33C3}"/>
                  </a:ext>
                </a:extLst>
              </p:cNvPr>
              <p:cNvSpPr/>
              <p:nvPr/>
            </p:nvSpPr>
            <p:spPr>
              <a:xfrm>
                <a:off x="4073850" y="3381525"/>
                <a:ext cx="34250" cy="34250"/>
              </a:xfrm>
              <a:custGeom>
                <a:avLst/>
                <a:gdLst/>
                <a:ahLst/>
                <a:cxnLst/>
                <a:rect l="l" t="t" r="r" b="b"/>
                <a:pathLst>
                  <a:path w="1370" h="1370" extrusionOk="0">
                    <a:moveTo>
                      <a:pt x="691" y="1"/>
                    </a:moveTo>
                    <a:cubicBezTo>
                      <a:pt x="310" y="1"/>
                      <a:pt x="1" y="310"/>
                      <a:pt x="1" y="691"/>
                    </a:cubicBezTo>
                    <a:cubicBezTo>
                      <a:pt x="1" y="1060"/>
                      <a:pt x="310" y="1370"/>
                      <a:pt x="691" y="1370"/>
                    </a:cubicBezTo>
                    <a:cubicBezTo>
                      <a:pt x="1060" y="1370"/>
                      <a:pt x="1370" y="1060"/>
                      <a:pt x="1370" y="691"/>
                    </a:cubicBezTo>
                    <a:cubicBezTo>
                      <a:pt x="1370" y="310"/>
                      <a:pt x="1060" y="1"/>
                      <a:pt x="6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401;p60">
                <a:extLst>
                  <a:ext uri="{FF2B5EF4-FFF2-40B4-BE49-F238E27FC236}">
                    <a16:creationId xmlns:a16="http://schemas.microsoft.com/office/drawing/2014/main" id="{CECC754E-0FD3-4052-34FE-8C92D31EB8AC}"/>
                  </a:ext>
                </a:extLst>
              </p:cNvPr>
              <p:cNvSpPr/>
              <p:nvPr/>
            </p:nvSpPr>
            <p:spPr>
              <a:xfrm>
                <a:off x="4179825" y="3151150"/>
                <a:ext cx="327750" cy="268800"/>
              </a:xfrm>
              <a:custGeom>
                <a:avLst/>
                <a:gdLst/>
                <a:ahLst/>
                <a:cxnLst/>
                <a:rect l="l" t="t" r="r" b="b"/>
                <a:pathLst>
                  <a:path w="13110" h="10752" extrusionOk="0">
                    <a:moveTo>
                      <a:pt x="7644" y="0"/>
                    </a:moveTo>
                    <a:cubicBezTo>
                      <a:pt x="7608" y="72"/>
                      <a:pt x="7489" y="345"/>
                      <a:pt x="7465" y="405"/>
                    </a:cubicBezTo>
                    <a:cubicBezTo>
                      <a:pt x="7370" y="619"/>
                      <a:pt x="6846" y="619"/>
                      <a:pt x="6739" y="822"/>
                    </a:cubicBezTo>
                    <a:cubicBezTo>
                      <a:pt x="6632" y="1024"/>
                      <a:pt x="6930" y="1453"/>
                      <a:pt x="6811" y="1643"/>
                    </a:cubicBezTo>
                    <a:cubicBezTo>
                      <a:pt x="6692" y="1846"/>
                      <a:pt x="6180" y="1786"/>
                      <a:pt x="6049" y="1977"/>
                    </a:cubicBezTo>
                    <a:cubicBezTo>
                      <a:pt x="5930" y="2167"/>
                      <a:pt x="6168" y="2620"/>
                      <a:pt x="6025" y="2810"/>
                    </a:cubicBezTo>
                    <a:cubicBezTo>
                      <a:pt x="5894" y="2989"/>
                      <a:pt x="5382" y="2881"/>
                      <a:pt x="5239" y="3048"/>
                    </a:cubicBezTo>
                    <a:cubicBezTo>
                      <a:pt x="5096" y="3227"/>
                      <a:pt x="5287" y="3703"/>
                      <a:pt x="5132" y="3870"/>
                    </a:cubicBezTo>
                    <a:cubicBezTo>
                      <a:pt x="4977" y="4036"/>
                      <a:pt x="4477" y="3882"/>
                      <a:pt x="4310" y="4036"/>
                    </a:cubicBezTo>
                    <a:cubicBezTo>
                      <a:pt x="4156" y="4191"/>
                      <a:pt x="4298" y="4691"/>
                      <a:pt x="4120" y="4846"/>
                    </a:cubicBezTo>
                    <a:cubicBezTo>
                      <a:pt x="4074" y="4885"/>
                      <a:pt x="4004" y="4898"/>
                      <a:pt x="3923" y="4898"/>
                    </a:cubicBezTo>
                    <a:cubicBezTo>
                      <a:pt x="3793" y="4898"/>
                      <a:pt x="3634" y="4866"/>
                      <a:pt x="3502" y="4866"/>
                    </a:cubicBezTo>
                    <a:cubicBezTo>
                      <a:pt x="3420" y="4866"/>
                      <a:pt x="3348" y="4878"/>
                      <a:pt x="3298" y="4917"/>
                    </a:cubicBezTo>
                    <a:cubicBezTo>
                      <a:pt x="3120" y="5060"/>
                      <a:pt x="3203" y="5572"/>
                      <a:pt x="3024" y="5703"/>
                    </a:cubicBezTo>
                    <a:cubicBezTo>
                      <a:pt x="2984" y="5731"/>
                      <a:pt x="2933" y="5741"/>
                      <a:pt x="2874" y="5741"/>
                    </a:cubicBezTo>
                    <a:cubicBezTo>
                      <a:pt x="2709" y="5741"/>
                      <a:pt x="2491" y="5659"/>
                      <a:pt x="2328" y="5659"/>
                    </a:cubicBezTo>
                    <a:cubicBezTo>
                      <a:pt x="2275" y="5659"/>
                      <a:pt x="2228" y="5668"/>
                      <a:pt x="2191" y="5691"/>
                    </a:cubicBezTo>
                    <a:cubicBezTo>
                      <a:pt x="2001" y="5810"/>
                      <a:pt x="2036" y="6334"/>
                      <a:pt x="1834" y="6441"/>
                    </a:cubicBezTo>
                    <a:cubicBezTo>
                      <a:pt x="1631" y="6549"/>
                      <a:pt x="1215" y="6763"/>
                      <a:pt x="1215" y="6775"/>
                    </a:cubicBezTo>
                    <a:lnTo>
                      <a:pt x="1191" y="6775"/>
                    </a:lnTo>
                    <a:cubicBezTo>
                      <a:pt x="1191" y="6775"/>
                      <a:pt x="1191" y="6787"/>
                      <a:pt x="1191" y="6787"/>
                    </a:cubicBezTo>
                    <a:lnTo>
                      <a:pt x="1167" y="6787"/>
                    </a:lnTo>
                    <a:cubicBezTo>
                      <a:pt x="1084" y="6834"/>
                      <a:pt x="810" y="7013"/>
                      <a:pt x="738" y="7072"/>
                    </a:cubicBezTo>
                    <a:cubicBezTo>
                      <a:pt x="667" y="7132"/>
                      <a:pt x="453" y="7358"/>
                      <a:pt x="393" y="7430"/>
                    </a:cubicBezTo>
                    <a:cubicBezTo>
                      <a:pt x="346" y="7513"/>
                      <a:pt x="191" y="7787"/>
                      <a:pt x="155" y="7870"/>
                    </a:cubicBezTo>
                    <a:cubicBezTo>
                      <a:pt x="119" y="7965"/>
                      <a:pt x="36" y="8275"/>
                      <a:pt x="24" y="8358"/>
                    </a:cubicBezTo>
                    <a:cubicBezTo>
                      <a:pt x="12" y="8454"/>
                      <a:pt x="0" y="8775"/>
                      <a:pt x="12" y="8870"/>
                    </a:cubicBezTo>
                    <a:cubicBezTo>
                      <a:pt x="12" y="8954"/>
                      <a:pt x="84" y="9263"/>
                      <a:pt x="119" y="9358"/>
                    </a:cubicBezTo>
                    <a:cubicBezTo>
                      <a:pt x="143" y="9442"/>
                      <a:pt x="286" y="9728"/>
                      <a:pt x="334" y="9799"/>
                    </a:cubicBezTo>
                    <a:cubicBezTo>
                      <a:pt x="381" y="9870"/>
                      <a:pt x="572" y="10097"/>
                      <a:pt x="631" y="10156"/>
                    </a:cubicBezTo>
                    <a:cubicBezTo>
                      <a:pt x="691" y="10228"/>
                      <a:pt x="929" y="10406"/>
                      <a:pt x="1000" y="10454"/>
                    </a:cubicBezTo>
                    <a:cubicBezTo>
                      <a:pt x="1072" y="10501"/>
                      <a:pt x="1346" y="10621"/>
                      <a:pt x="1429" y="10644"/>
                    </a:cubicBezTo>
                    <a:cubicBezTo>
                      <a:pt x="1512" y="10680"/>
                      <a:pt x="1810" y="10740"/>
                      <a:pt x="1893" y="10751"/>
                    </a:cubicBezTo>
                    <a:cubicBezTo>
                      <a:pt x="1977" y="10751"/>
                      <a:pt x="2274" y="10751"/>
                      <a:pt x="2370" y="10740"/>
                    </a:cubicBezTo>
                    <a:cubicBezTo>
                      <a:pt x="2453" y="10728"/>
                      <a:pt x="2739" y="10656"/>
                      <a:pt x="2822" y="10621"/>
                    </a:cubicBezTo>
                    <a:cubicBezTo>
                      <a:pt x="2867" y="10604"/>
                      <a:pt x="2917" y="10598"/>
                      <a:pt x="2969" y="10598"/>
                    </a:cubicBezTo>
                    <a:cubicBezTo>
                      <a:pt x="3199" y="10598"/>
                      <a:pt x="3482" y="10725"/>
                      <a:pt x="3711" y="10725"/>
                    </a:cubicBezTo>
                    <a:cubicBezTo>
                      <a:pt x="3772" y="10725"/>
                      <a:pt x="3830" y="10716"/>
                      <a:pt x="3882" y="10692"/>
                    </a:cubicBezTo>
                    <a:cubicBezTo>
                      <a:pt x="4179" y="10573"/>
                      <a:pt x="4275" y="10013"/>
                      <a:pt x="4560" y="9870"/>
                    </a:cubicBezTo>
                    <a:cubicBezTo>
                      <a:pt x="4626" y="9836"/>
                      <a:pt x="4705" y="9824"/>
                      <a:pt x="4791" y="9824"/>
                    </a:cubicBezTo>
                    <a:cubicBezTo>
                      <a:pt x="4971" y="9824"/>
                      <a:pt x="5182" y="9875"/>
                      <a:pt x="5366" y="9875"/>
                    </a:cubicBezTo>
                    <a:cubicBezTo>
                      <a:pt x="5460" y="9875"/>
                      <a:pt x="5547" y="9862"/>
                      <a:pt x="5620" y="9823"/>
                    </a:cubicBezTo>
                    <a:cubicBezTo>
                      <a:pt x="5894" y="9668"/>
                      <a:pt x="5930" y="9108"/>
                      <a:pt x="6192" y="8930"/>
                    </a:cubicBezTo>
                    <a:cubicBezTo>
                      <a:pt x="6290" y="8870"/>
                      <a:pt x="6420" y="8858"/>
                      <a:pt x="6559" y="8858"/>
                    </a:cubicBezTo>
                    <a:cubicBezTo>
                      <a:pt x="6656" y="8858"/>
                      <a:pt x="6758" y="8864"/>
                      <a:pt x="6856" y="8864"/>
                    </a:cubicBezTo>
                    <a:cubicBezTo>
                      <a:pt x="7007" y="8864"/>
                      <a:pt x="7149" y="8849"/>
                      <a:pt x="7251" y="8775"/>
                    </a:cubicBezTo>
                    <a:cubicBezTo>
                      <a:pt x="7513" y="8596"/>
                      <a:pt x="7477" y="8025"/>
                      <a:pt x="7727" y="7834"/>
                    </a:cubicBezTo>
                    <a:cubicBezTo>
                      <a:pt x="7977" y="7632"/>
                      <a:pt x="8525" y="7775"/>
                      <a:pt x="8763" y="7573"/>
                    </a:cubicBezTo>
                    <a:cubicBezTo>
                      <a:pt x="9001" y="7358"/>
                      <a:pt x="8918" y="6799"/>
                      <a:pt x="9144" y="6572"/>
                    </a:cubicBezTo>
                    <a:cubicBezTo>
                      <a:pt x="9370" y="6358"/>
                      <a:pt x="9930" y="6441"/>
                      <a:pt x="10144" y="6203"/>
                    </a:cubicBezTo>
                    <a:cubicBezTo>
                      <a:pt x="10359" y="5977"/>
                      <a:pt x="10216" y="5429"/>
                      <a:pt x="10418" y="5179"/>
                    </a:cubicBezTo>
                    <a:cubicBezTo>
                      <a:pt x="10621" y="4929"/>
                      <a:pt x="11180" y="4965"/>
                      <a:pt x="11371" y="4703"/>
                    </a:cubicBezTo>
                    <a:cubicBezTo>
                      <a:pt x="11561" y="4453"/>
                      <a:pt x="11549" y="3905"/>
                      <a:pt x="11716" y="3632"/>
                    </a:cubicBezTo>
                    <a:cubicBezTo>
                      <a:pt x="11895" y="3370"/>
                      <a:pt x="12145" y="2655"/>
                      <a:pt x="12204" y="2548"/>
                    </a:cubicBezTo>
                    <a:cubicBezTo>
                      <a:pt x="12264" y="2453"/>
                      <a:pt x="12478" y="2048"/>
                      <a:pt x="12526" y="1953"/>
                    </a:cubicBezTo>
                    <a:cubicBezTo>
                      <a:pt x="12585" y="1846"/>
                      <a:pt x="12776" y="1441"/>
                      <a:pt x="12835" y="1334"/>
                    </a:cubicBezTo>
                    <a:cubicBezTo>
                      <a:pt x="12883" y="1226"/>
                      <a:pt x="13061" y="810"/>
                      <a:pt x="13109" y="703"/>
                    </a:cubicBezTo>
                    <a:lnTo>
                      <a:pt x="76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402;p60">
                <a:extLst>
                  <a:ext uri="{FF2B5EF4-FFF2-40B4-BE49-F238E27FC236}">
                    <a16:creationId xmlns:a16="http://schemas.microsoft.com/office/drawing/2014/main" id="{3D053C89-C86D-6DF8-1561-511E6C285F7A}"/>
                  </a:ext>
                </a:extLst>
              </p:cNvPr>
              <p:cNvSpPr/>
              <p:nvPr/>
            </p:nvSpPr>
            <p:spPr>
              <a:xfrm>
                <a:off x="4035450" y="3304300"/>
                <a:ext cx="232200" cy="223525"/>
              </a:xfrm>
              <a:custGeom>
                <a:avLst/>
                <a:gdLst/>
                <a:ahLst/>
                <a:cxnLst/>
                <a:rect l="l" t="t" r="r" b="b"/>
                <a:pathLst>
                  <a:path w="9288" h="8941" extrusionOk="0">
                    <a:moveTo>
                      <a:pt x="4845" y="1"/>
                    </a:moveTo>
                    <a:cubicBezTo>
                      <a:pt x="4437" y="1"/>
                      <a:pt x="4024" y="68"/>
                      <a:pt x="3620" y="208"/>
                    </a:cubicBezTo>
                    <a:lnTo>
                      <a:pt x="3608" y="208"/>
                    </a:lnTo>
                    <a:lnTo>
                      <a:pt x="3418" y="280"/>
                    </a:lnTo>
                    <a:lnTo>
                      <a:pt x="608" y="1458"/>
                    </a:lnTo>
                    <a:cubicBezTo>
                      <a:pt x="191" y="1625"/>
                      <a:pt x="1" y="2125"/>
                      <a:pt x="227" y="2542"/>
                    </a:cubicBezTo>
                    <a:cubicBezTo>
                      <a:pt x="363" y="2796"/>
                      <a:pt x="631" y="2930"/>
                      <a:pt x="908" y="2930"/>
                    </a:cubicBezTo>
                    <a:cubicBezTo>
                      <a:pt x="1019" y="2930"/>
                      <a:pt x="1133" y="2908"/>
                      <a:pt x="1239" y="2863"/>
                    </a:cubicBezTo>
                    <a:lnTo>
                      <a:pt x="1727" y="2661"/>
                    </a:lnTo>
                    <a:cubicBezTo>
                      <a:pt x="2038" y="2532"/>
                      <a:pt x="2359" y="2471"/>
                      <a:pt x="2676" y="2471"/>
                    </a:cubicBezTo>
                    <a:cubicBezTo>
                      <a:pt x="3648" y="2471"/>
                      <a:pt x="4571" y="3046"/>
                      <a:pt x="4966" y="4006"/>
                    </a:cubicBezTo>
                    <a:cubicBezTo>
                      <a:pt x="5501" y="5268"/>
                      <a:pt x="4894" y="6721"/>
                      <a:pt x="3632" y="7245"/>
                    </a:cubicBezTo>
                    <a:lnTo>
                      <a:pt x="3108" y="7459"/>
                    </a:lnTo>
                    <a:cubicBezTo>
                      <a:pt x="2692" y="7638"/>
                      <a:pt x="2501" y="8138"/>
                      <a:pt x="2727" y="8543"/>
                    </a:cubicBezTo>
                    <a:cubicBezTo>
                      <a:pt x="2865" y="8800"/>
                      <a:pt x="3138" y="8940"/>
                      <a:pt x="3423" y="8940"/>
                    </a:cubicBezTo>
                    <a:cubicBezTo>
                      <a:pt x="3533" y="8940"/>
                      <a:pt x="3645" y="8919"/>
                      <a:pt x="3751" y="8876"/>
                    </a:cubicBezTo>
                    <a:lnTo>
                      <a:pt x="6525" y="7721"/>
                    </a:lnTo>
                    <a:lnTo>
                      <a:pt x="6716" y="7638"/>
                    </a:lnTo>
                    <a:lnTo>
                      <a:pt x="6704" y="7638"/>
                    </a:lnTo>
                    <a:cubicBezTo>
                      <a:pt x="8478" y="6781"/>
                      <a:pt x="9288" y="4697"/>
                      <a:pt x="8526" y="2863"/>
                    </a:cubicBezTo>
                    <a:lnTo>
                      <a:pt x="8287" y="2292"/>
                    </a:lnTo>
                    <a:cubicBezTo>
                      <a:pt x="7692" y="859"/>
                      <a:pt x="6304" y="1"/>
                      <a:pt x="48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403;p60">
                <a:extLst>
                  <a:ext uri="{FF2B5EF4-FFF2-40B4-BE49-F238E27FC236}">
                    <a16:creationId xmlns:a16="http://schemas.microsoft.com/office/drawing/2014/main" id="{B6195D62-4B6D-D3BA-A50D-5C7C7B42B96B}"/>
                  </a:ext>
                </a:extLst>
              </p:cNvPr>
              <p:cNvSpPr/>
              <p:nvPr/>
            </p:nvSpPr>
            <p:spPr>
              <a:xfrm>
                <a:off x="4353425" y="3143975"/>
                <a:ext cx="167825" cy="110525"/>
              </a:xfrm>
              <a:custGeom>
                <a:avLst/>
                <a:gdLst/>
                <a:ahLst/>
                <a:cxnLst/>
                <a:rect l="l" t="t" r="r" b="b"/>
                <a:pathLst>
                  <a:path w="6713" h="4421" extrusionOk="0">
                    <a:moveTo>
                      <a:pt x="592" y="1"/>
                    </a:moveTo>
                    <a:cubicBezTo>
                      <a:pt x="298" y="1"/>
                      <a:pt x="1" y="778"/>
                      <a:pt x="224" y="954"/>
                    </a:cubicBezTo>
                    <a:lnTo>
                      <a:pt x="4570" y="4419"/>
                    </a:lnTo>
                    <a:cubicBezTo>
                      <a:pt x="4572" y="4420"/>
                      <a:pt x="4574" y="4421"/>
                      <a:pt x="4577" y="4421"/>
                    </a:cubicBezTo>
                    <a:cubicBezTo>
                      <a:pt x="4678" y="4421"/>
                      <a:pt x="5411" y="3724"/>
                      <a:pt x="6022" y="2526"/>
                    </a:cubicBezTo>
                    <a:cubicBezTo>
                      <a:pt x="6308" y="1942"/>
                      <a:pt x="6713" y="454"/>
                      <a:pt x="6558" y="430"/>
                    </a:cubicBezTo>
                    <a:lnTo>
                      <a:pt x="605" y="1"/>
                    </a:lnTo>
                    <a:cubicBezTo>
                      <a:pt x="600" y="1"/>
                      <a:pt x="596" y="1"/>
                      <a:pt x="5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404;p60">
                <a:extLst>
                  <a:ext uri="{FF2B5EF4-FFF2-40B4-BE49-F238E27FC236}">
                    <a16:creationId xmlns:a16="http://schemas.microsoft.com/office/drawing/2014/main" id="{A6FE84A3-177E-EEAF-D012-7148C9AA1ECB}"/>
                  </a:ext>
                </a:extLst>
              </p:cNvPr>
              <p:cNvSpPr/>
              <p:nvPr/>
            </p:nvSpPr>
            <p:spPr>
              <a:xfrm>
                <a:off x="3447575" y="3151150"/>
                <a:ext cx="327750" cy="268800"/>
              </a:xfrm>
              <a:custGeom>
                <a:avLst/>
                <a:gdLst/>
                <a:ahLst/>
                <a:cxnLst/>
                <a:rect l="l" t="t" r="r" b="b"/>
                <a:pathLst>
                  <a:path w="13110" h="10752" extrusionOk="0">
                    <a:moveTo>
                      <a:pt x="5466" y="0"/>
                    </a:moveTo>
                    <a:lnTo>
                      <a:pt x="1" y="703"/>
                    </a:lnTo>
                    <a:cubicBezTo>
                      <a:pt x="49" y="810"/>
                      <a:pt x="227" y="1226"/>
                      <a:pt x="275" y="1334"/>
                    </a:cubicBezTo>
                    <a:cubicBezTo>
                      <a:pt x="334" y="1441"/>
                      <a:pt x="525" y="1846"/>
                      <a:pt x="584" y="1953"/>
                    </a:cubicBezTo>
                    <a:cubicBezTo>
                      <a:pt x="632" y="2048"/>
                      <a:pt x="846" y="2453"/>
                      <a:pt x="906" y="2548"/>
                    </a:cubicBezTo>
                    <a:cubicBezTo>
                      <a:pt x="965" y="2655"/>
                      <a:pt x="1215" y="3370"/>
                      <a:pt x="1394" y="3632"/>
                    </a:cubicBezTo>
                    <a:cubicBezTo>
                      <a:pt x="1561" y="3905"/>
                      <a:pt x="1549" y="4453"/>
                      <a:pt x="1739" y="4703"/>
                    </a:cubicBezTo>
                    <a:cubicBezTo>
                      <a:pt x="1930" y="4965"/>
                      <a:pt x="2489" y="4929"/>
                      <a:pt x="2692" y="5179"/>
                    </a:cubicBezTo>
                    <a:cubicBezTo>
                      <a:pt x="2894" y="5429"/>
                      <a:pt x="2751" y="5977"/>
                      <a:pt x="2966" y="6203"/>
                    </a:cubicBezTo>
                    <a:cubicBezTo>
                      <a:pt x="3180" y="6441"/>
                      <a:pt x="3739" y="6358"/>
                      <a:pt x="3966" y="6572"/>
                    </a:cubicBezTo>
                    <a:cubicBezTo>
                      <a:pt x="4192" y="6799"/>
                      <a:pt x="4109" y="7358"/>
                      <a:pt x="4347" y="7573"/>
                    </a:cubicBezTo>
                    <a:cubicBezTo>
                      <a:pt x="4585" y="7775"/>
                      <a:pt x="5132" y="7632"/>
                      <a:pt x="5383" y="7834"/>
                    </a:cubicBezTo>
                    <a:cubicBezTo>
                      <a:pt x="5633" y="8025"/>
                      <a:pt x="5597" y="8596"/>
                      <a:pt x="5859" y="8775"/>
                    </a:cubicBezTo>
                    <a:cubicBezTo>
                      <a:pt x="5961" y="8849"/>
                      <a:pt x="6103" y="8864"/>
                      <a:pt x="6254" y="8864"/>
                    </a:cubicBezTo>
                    <a:cubicBezTo>
                      <a:pt x="6352" y="8864"/>
                      <a:pt x="6454" y="8858"/>
                      <a:pt x="6551" y="8858"/>
                    </a:cubicBezTo>
                    <a:cubicBezTo>
                      <a:pt x="6690" y="8858"/>
                      <a:pt x="6820" y="8870"/>
                      <a:pt x="6918" y="8930"/>
                    </a:cubicBezTo>
                    <a:cubicBezTo>
                      <a:pt x="7180" y="9108"/>
                      <a:pt x="7216" y="9668"/>
                      <a:pt x="7490" y="9823"/>
                    </a:cubicBezTo>
                    <a:cubicBezTo>
                      <a:pt x="7563" y="9862"/>
                      <a:pt x="7650" y="9875"/>
                      <a:pt x="7744" y="9875"/>
                    </a:cubicBezTo>
                    <a:cubicBezTo>
                      <a:pt x="7928" y="9875"/>
                      <a:pt x="8139" y="9824"/>
                      <a:pt x="8319" y="9824"/>
                    </a:cubicBezTo>
                    <a:cubicBezTo>
                      <a:pt x="8405" y="9824"/>
                      <a:pt x="8484" y="9836"/>
                      <a:pt x="8550" y="9870"/>
                    </a:cubicBezTo>
                    <a:cubicBezTo>
                      <a:pt x="8835" y="10013"/>
                      <a:pt x="8931" y="10573"/>
                      <a:pt x="9228" y="10692"/>
                    </a:cubicBezTo>
                    <a:cubicBezTo>
                      <a:pt x="9280" y="10716"/>
                      <a:pt x="9337" y="10725"/>
                      <a:pt x="9399" y="10725"/>
                    </a:cubicBezTo>
                    <a:cubicBezTo>
                      <a:pt x="9628" y="10725"/>
                      <a:pt x="9911" y="10598"/>
                      <a:pt x="10141" y="10598"/>
                    </a:cubicBezTo>
                    <a:cubicBezTo>
                      <a:pt x="10193" y="10598"/>
                      <a:pt x="10242" y="10604"/>
                      <a:pt x="10288" y="10621"/>
                    </a:cubicBezTo>
                    <a:cubicBezTo>
                      <a:pt x="10371" y="10656"/>
                      <a:pt x="10657" y="10728"/>
                      <a:pt x="10740" y="10740"/>
                    </a:cubicBezTo>
                    <a:cubicBezTo>
                      <a:pt x="10836" y="10751"/>
                      <a:pt x="11133" y="10751"/>
                      <a:pt x="11217" y="10751"/>
                    </a:cubicBezTo>
                    <a:cubicBezTo>
                      <a:pt x="11300" y="10740"/>
                      <a:pt x="11598" y="10680"/>
                      <a:pt x="11681" y="10644"/>
                    </a:cubicBezTo>
                    <a:cubicBezTo>
                      <a:pt x="11764" y="10621"/>
                      <a:pt x="12038" y="10501"/>
                      <a:pt x="12110" y="10454"/>
                    </a:cubicBezTo>
                    <a:cubicBezTo>
                      <a:pt x="12181" y="10406"/>
                      <a:pt x="12419" y="10228"/>
                      <a:pt x="12479" y="10156"/>
                    </a:cubicBezTo>
                    <a:cubicBezTo>
                      <a:pt x="12550" y="10097"/>
                      <a:pt x="12729" y="9870"/>
                      <a:pt x="12776" y="9799"/>
                    </a:cubicBezTo>
                    <a:cubicBezTo>
                      <a:pt x="12824" y="9728"/>
                      <a:pt x="12967" y="9442"/>
                      <a:pt x="12991" y="9358"/>
                    </a:cubicBezTo>
                    <a:cubicBezTo>
                      <a:pt x="13026" y="9263"/>
                      <a:pt x="13098" y="8954"/>
                      <a:pt x="13110" y="8870"/>
                    </a:cubicBezTo>
                    <a:cubicBezTo>
                      <a:pt x="13110" y="8775"/>
                      <a:pt x="13110" y="8454"/>
                      <a:pt x="13086" y="8358"/>
                    </a:cubicBezTo>
                    <a:cubicBezTo>
                      <a:pt x="13074" y="8275"/>
                      <a:pt x="12991" y="7965"/>
                      <a:pt x="12955" y="7870"/>
                    </a:cubicBezTo>
                    <a:cubicBezTo>
                      <a:pt x="12919" y="7787"/>
                      <a:pt x="12764" y="7513"/>
                      <a:pt x="12717" y="7430"/>
                    </a:cubicBezTo>
                    <a:cubicBezTo>
                      <a:pt x="12657" y="7358"/>
                      <a:pt x="12443" y="7132"/>
                      <a:pt x="12371" y="7072"/>
                    </a:cubicBezTo>
                    <a:cubicBezTo>
                      <a:pt x="12300" y="7013"/>
                      <a:pt x="12026" y="6834"/>
                      <a:pt x="11943" y="6787"/>
                    </a:cubicBezTo>
                    <a:lnTo>
                      <a:pt x="11919" y="6787"/>
                    </a:lnTo>
                    <a:cubicBezTo>
                      <a:pt x="11919" y="6787"/>
                      <a:pt x="11919" y="6775"/>
                      <a:pt x="11919" y="6775"/>
                    </a:cubicBezTo>
                    <a:lnTo>
                      <a:pt x="11895" y="6775"/>
                    </a:lnTo>
                    <a:cubicBezTo>
                      <a:pt x="11895" y="6763"/>
                      <a:pt x="11479" y="6549"/>
                      <a:pt x="11276" y="6441"/>
                    </a:cubicBezTo>
                    <a:cubicBezTo>
                      <a:pt x="11074" y="6334"/>
                      <a:pt x="11109" y="5810"/>
                      <a:pt x="10919" y="5691"/>
                    </a:cubicBezTo>
                    <a:cubicBezTo>
                      <a:pt x="10882" y="5668"/>
                      <a:pt x="10835" y="5659"/>
                      <a:pt x="10782" y="5659"/>
                    </a:cubicBezTo>
                    <a:cubicBezTo>
                      <a:pt x="10619" y="5659"/>
                      <a:pt x="10401" y="5741"/>
                      <a:pt x="10235" y="5741"/>
                    </a:cubicBezTo>
                    <a:cubicBezTo>
                      <a:pt x="10177" y="5741"/>
                      <a:pt x="10126" y="5731"/>
                      <a:pt x="10085" y="5703"/>
                    </a:cubicBezTo>
                    <a:cubicBezTo>
                      <a:pt x="9907" y="5572"/>
                      <a:pt x="9990" y="5060"/>
                      <a:pt x="9812" y="4917"/>
                    </a:cubicBezTo>
                    <a:cubicBezTo>
                      <a:pt x="9762" y="4878"/>
                      <a:pt x="9690" y="4866"/>
                      <a:pt x="9608" y="4866"/>
                    </a:cubicBezTo>
                    <a:cubicBezTo>
                      <a:pt x="9475" y="4866"/>
                      <a:pt x="9317" y="4898"/>
                      <a:pt x="9186" y="4898"/>
                    </a:cubicBezTo>
                    <a:cubicBezTo>
                      <a:pt x="9106" y="4898"/>
                      <a:pt x="9036" y="4885"/>
                      <a:pt x="8990" y="4846"/>
                    </a:cubicBezTo>
                    <a:cubicBezTo>
                      <a:pt x="8812" y="4691"/>
                      <a:pt x="8954" y="4191"/>
                      <a:pt x="8800" y="4036"/>
                    </a:cubicBezTo>
                    <a:cubicBezTo>
                      <a:pt x="8633" y="3882"/>
                      <a:pt x="8133" y="4036"/>
                      <a:pt x="7978" y="3870"/>
                    </a:cubicBezTo>
                    <a:cubicBezTo>
                      <a:pt x="7823" y="3703"/>
                      <a:pt x="8014" y="3227"/>
                      <a:pt x="7871" y="3048"/>
                    </a:cubicBezTo>
                    <a:cubicBezTo>
                      <a:pt x="7728" y="2881"/>
                      <a:pt x="7216" y="2989"/>
                      <a:pt x="7085" y="2810"/>
                    </a:cubicBezTo>
                    <a:cubicBezTo>
                      <a:pt x="6942" y="2620"/>
                      <a:pt x="7180" y="2167"/>
                      <a:pt x="7061" y="1977"/>
                    </a:cubicBezTo>
                    <a:cubicBezTo>
                      <a:pt x="6930" y="1786"/>
                      <a:pt x="6418" y="1846"/>
                      <a:pt x="6299" y="1643"/>
                    </a:cubicBezTo>
                    <a:cubicBezTo>
                      <a:pt x="6180" y="1453"/>
                      <a:pt x="6478" y="1024"/>
                      <a:pt x="6371" y="822"/>
                    </a:cubicBezTo>
                    <a:cubicBezTo>
                      <a:pt x="6264" y="619"/>
                      <a:pt x="5740" y="619"/>
                      <a:pt x="5644" y="405"/>
                    </a:cubicBezTo>
                    <a:cubicBezTo>
                      <a:pt x="5621" y="345"/>
                      <a:pt x="5502" y="72"/>
                      <a:pt x="54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405;p60">
                <a:extLst>
                  <a:ext uri="{FF2B5EF4-FFF2-40B4-BE49-F238E27FC236}">
                    <a16:creationId xmlns:a16="http://schemas.microsoft.com/office/drawing/2014/main" id="{031580C1-F1C2-464A-9933-72EAA8D61C3C}"/>
                  </a:ext>
                </a:extLst>
              </p:cNvPr>
              <p:cNvSpPr/>
              <p:nvPr/>
            </p:nvSpPr>
            <p:spPr>
              <a:xfrm>
                <a:off x="3687500" y="3304300"/>
                <a:ext cx="232200" cy="223525"/>
              </a:xfrm>
              <a:custGeom>
                <a:avLst/>
                <a:gdLst/>
                <a:ahLst/>
                <a:cxnLst/>
                <a:rect l="l" t="t" r="r" b="b"/>
                <a:pathLst>
                  <a:path w="9288" h="8941" extrusionOk="0">
                    <a:moveTo>
                      <a:pt x="4448" y="1"/>
                    </a:moveTo>
                    <a:cubicBezTo>
                      <a:pt x="2984" y="1"/>
                      <a:pt x="1596" y="859"/>
                      <a:pt x="1000" y="2292"/>
                    </a:cubicBezTo>
                    <a:lnTo>
                      <a:pt x="762" y="2863"/>
                    </a:lnTo>
                    <a:cubicBezTo>
                      <a:pt x="0" y="4697"/>
                      <a:pt x="822" y="6781"/>
                      <a:pt x="2584" y="7638"/>
                    </a:cubicBezTo>
                    <a:lnTo>
                      <a:pt x="2774" y="7721"/>
                    </a:lnTo>
                    <a:lnTo>
                      <a:pt x="5537" y="8876"/>
                    </a:lnTo>
                    <a:cubicBezTo>
                      <a:pt x="5643" y="8919"/>
                      <a:pt x="5755" y="8940"/>
                      <a:pt x="5865" y="8940"/>
                    </a:cubicBezTo>
                    <a:cubicBezTo>
                      <a:pt x="6150" y="8940"/>
                      <a:pt x="6423" y="8800"/>
                      <a:pt x="6561" y="8543"/>
                    </a:cubicBezTo>
                    <a:cubicBezTo>
                      <a:pt x="6787" y="8138"/>
                      <a:pt x="6596" y="7638"/>
                      <a:pt x="6180" y="7459"/>
                    </a:cubicBezTo>
                    <a:lnTo>
                      <a:pt x="5656" y="7245"/>
                    </a:lnTo>
                    <a:cubicBezTo>
                      <a:pt x="4394" y="6721"/>
                      <a:pt x="3798" y="5268"/>
                      <a:pt x="4322" y="4006"/>
                    </a:cubicBezTo>
                    <a:cubicBezTo>
                      <a:pt x="4717" y="3046"/>
                      <a:pt x="5640" y="2471"/>
                      <a:pt x="6612" y="2471"/>
                    </a:cubicBezTo>
                    <a:cubicBezTo>
                      <a:pt x="6928" y="2471"/>
                      <a:pt x="7250" y="2532"/>
                      <a:pt x="7561" y="2661"/>
                    </a:cubicBezTo>
                    <a:lnTo>
                      <a:pt x="8049" y="2863"/>
                    </a:lnTo>
                    <a:cubicBezTo>
                      <a:pt x="8155" y="2908"/>
                      <a:pt x="8268" y="2930"/>
                      <a:pt x="8380" y="2930"/>
                    </a:cubicBezTo>
                    <a:cubicBezTo>
                      <a:pt x="8657" y="2930"/>
                      <a:pt x="8925" y="2796"/>
                      <a:pt x="9061" y="2542"/>
                    </a:cubicBezTo>
                    <a:cubicBezTo>
                      <a:pt x="9287" y="2125"/>
                      <a:pt x="9097" y="1625"/>
                      <a:pt x="8680" y="1458"/>
                    </a:cubicBezTo>
                    <a:lnTo>
                      <a:pt x="5870" y="280"/>
                    </a:lnTo>
                    <a:lnTo>
                      <a:pt x="5680" y="208"/>
                    </a:lnTo>
                    <a:cubicBezTo>
                      <a:pt x="5274" y="68"/>
                      <a:pt x="4858" y="1"/>
                      <a:pt x="44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406;p60">
                <a:extLst>
                  <a:ext uri="{FF2B5EF4-FFF2-40B4-BE49-F238E27FC236}">
                    <a16:creationId xmlns:a16="http://schemas.microsoft.com/office/drawing/2014/main" id="{C3751332-AB81-3875-5A26-1F84AB990AF4}"/>
                  </a:ext>
                </a:extLst>
              </p:cNvPr>
              <p:cNvSpPr/>
              <p:nvPr/>
            </p:nvSpPr>
            <p:spPr>
              <a:xfrm>
                <a:off x="3433900" y="3143975"/>
                <a:ext cx="167800" cy="110525"/>
              </a:xfrm>
              <a:custGeom>
                <a:avLst/>
                <a:gdLst/>
                <a:ahLst/>
                <a:cxnLst/>
                <a:rect l="l" t="t" r="r" b="b"/>
                <a:pathLst>
                  <a:path w="6712" h="4421" extrusionOk="0">
                    <a:moveTo>
                      <a:pt x="6121" y="1"/>
                    </a:moveTo>
                    <a:cubicBezTo>
                      <a:pt x="6117" y="1"/>
                      <a:pt x="6112" y="1"/>
                      <a:pt x="6108" y="1"/>
                    </a:cubicBezTo>
                    <a:lnTo>
                      <a:pt x="155" y="430"/>
                    </a:lnTo>
                    <a:cubicBezTo>
                      <a:pt x="0" y="454"/>
                      <a:pt x="405" y="1942"/>
                      <a:pt x="703" y="2526"/>
                    </a:cubicBezTo>
                    <a:cubicBezTo>
                      <a:pt x="1302" y="3724"/>
                      <a:pt x="2035" y="4421"/>
                      <a:pt x="2136" y="4421"/>
                    </a:cubicBezTo>
                    <a:cubicBezTo>
                      <a:pt x="2139" y="4421"/>
                      <a:pt x="2141" y="4420"/>
                      <a:pt x="2143" y="4419"/>
                    </a:cubicBezTo>
                    <a:lnTo>
                      <a:pt x="6489" y="954"/>
                    </a:lnTo>
                    <a:cubicBezTo>
                      <a:pt x="6712" y="778"/>
                      <a:pt x="6415" y="1"/>
                      <a:pt x="61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407;p60">
                <a:extLst>
                  <a:ext uri="{FF2B5EF4-FFF2-40B4-BE49-F238E27FC236}">
                    <a16:creationId xmlns:a16="http://schemas.microsoft.com/office/drawing/2014/main" id="{7C53FF12-363A-E79A-F894-9AA9BBDDAAA1}"/>
                  </a:ext>
                </a:extLst>
              </p:cNvPr>
              <p:cNvSpPr/>
              <p:nvPr/>
            </p:nvSpPr>
            <p:spPr>
              <a:xfrm>
                <a:off x="3801500" y="2276925"/>
                <a:ext cx="351850" cy="404850"/>
              </a:xfrm>
              <a:custGeom>
                <a:avLst/>
                <a:gdLst/>
                <a:ahLst/>
                <a:cxnLst/>
                <a:rect l="l" t="t" r="r" b="b"/>
                <a:pathLst>
                  <a:path w="14074" h="16194" extrusionOk="0">
                    <a:moveTo>
                      <a:pt x="1584" y="1"/>
                    </a:moveTo>
                    <a:cubicBezTo>
                      <a:pt x="691" y="1"/>
                      <a:pt x="0" y="763"/>
                      <a:pt x="84" y="1644"/>
                    </a:cubicBezTo>
                    <a:cubicBezTo>
                      <a:pt x="381" y="4775"/>
                      <a:pt x="1012" y="11264"/>
                      <a:pt x="1012" y="11311"/>
                    </a:cubicBezTo>
                    <a:cubicBezTo>
                      <a:pt x="1262" y="14098"/>
                      <a:pt x="3977" y="16193"/>
                      <a:pt x="7120" y="16193"/>
                    </a:cubicBezTo>
                    <a:cubicBezTo>
                      <a:pt x="10252" y="16193"/>
                      <a:pt x="12978" y="14098"/>
                      <a:pt x="13216" y="11311"/>
                    </a:cubicBezTo>
                    <a:cubicBezTo>
                      <a:pt x="13240" y="11097"/>
                      <a:pt x="13752" y="4704"/>
                      <a:pt x="14002" y="1620"/>
                    </a:cubicBezTo>
                    <a:cubicBezTo>
                      <a:pt x="14074" y="751"/>
                      <a:pt x="13383" y="1"/>
                      <a:pt x="125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408;p60">
                <a:extLst>
                  <a:ext uri="{FF2B5EF4-FFF2-40B4-BE49-F238E27FC236}">
                    <a16:creationId xmlns:a16="http://schemas.microsoft.com/office/drawing/2014/main" id="{2FF8CAEC-FEAB-1799-ACD9-8A5745417C5E}"/>
                  </a:ext>
                </a:extLst>
              </p:cNvPr>
              <p:cNvSpPr/>
              <p:nvPr/>
            </p:nvSpPr>
            <p:spPr>
              <a:xfrm>
                <a:off x="3874725" y="2455825"/>
                <a:ext cx="65800" cy="11025"/>
              </a:xfrm>
              <a:custGeom>
                <a:avLst/>
                <a:gdLst/>
                <a:ahLst/>
                <a:cxnLst/>
                <a:rect l="l" t="t" r="r" b="b"/>
                <a:pathLst>
                  <a:path w="2632" h="441" extrusionOk="0">
                    <a:moveTo>
                      <a:pt x="215" y="0"/>
                    </a:moveTo>
                    <a:cubicBezTo>
                      <a:pt x="96" y="0"/>
                      <a:pt x="0" y="95"/>
                      <a:pt x="0" y="226"/>
                    </a:cubicBezTo>
                    <a:cubicBezTo>
                      <a:pt x="0" y="345"/>
                      <a:pt x="96" y="441"/>
                      <a:pt x="215" y="441"/>
                    </a:cubicBezTo>
                    <a:lnTo>
                      <a:pt x="2405" y="441"/>
                    </a:lnTo>
                    <a:cubicBezTo>
                      <a:pt x="2536" y="441"/>
                      <a:pt x="2632" y="345"/>
                      <a:pt x="2632" y="226"/>
                    </a:cubicBezTo>
                    <a:cubicBezTo>
                      <a:pt x="2632" y="95"/>
                      <a:pt x="2536" y="0"/>
                      <a:pt x="2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409;p60">
                <a:extLst>
                  <a:ext uri="{FF2B5EF4-FFF2-40B4-BE49-F238E27FC236}">
                    <a16:creationId xmlns:a16="http://schemas.microsoft.com/office/drawing/2014/main" id="{2BF12A6F-5BDB-35F5-D296-7EA3DC1B42C0}"/>
                  </a:ext>
                </a:extLst>
              </p:cNvPr>
              <p:cNvSpPr/>
              <p:nvPr/>
            </p:nvSpPr>
            <p:spPr>
              <a:xfrm>
                <a:off x="4014625" y="2455825"/>
                <a:ext cx="66100" cy="11025"/>
              </a:xfrm>
              <a:custGeom>
                <a:avLst/>
                <a:gdLst/>
                <a:ahLst/>
                <a:cxnLst/>
                <a:rect l="l" t="t" r="r" b="b"/>
                <a:pathLst>
                  <a:path w="2644" h="441" extrusionOk="0">
                    <a:moveTo>
                      <a:pt x="227" y="0"/>
                    </a:moveTo>
                    <a:cubicBezTo>
                      <a:pt x="96" y="0"/>
                      <a:pt x="0" y="95"/>
                      <a:pt x="0" y="226"/>
                    </a:cubicBezTo>
                    <a:cubicBezTo>
                      <a:pt x="0" y="345"/>
                      <a:pt x="96" y="441"/>
                      <a:pt x="227" y="441"/>
                    </a:cubicBezTo>
                    <a:lnTo>
                      <a:pt x="2417" y="441"/>
                    </a:lnTo>
                    <a:cubicBezTo>
                      <a:pt x="2536" y="441"/>
                      <a:pt x="2643" y="345"/>
                      <a:pt x="2643" y="226"/>
                    </a:cubicBezTo>
                    <a:cubicBezTo>
                      <a:pt x="2643" y="95"/>
                      <a:pt x="2536" y="0"/>
                      <a:pt x="2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410;p60">
                <a:extLst>
                  <a:ext uri="{FF2B5EF4-FFF2-40B4-BE49-F238E27FC236}">
                    <a16:creationId xmlns:a16="http://schemas.microsoft.com/office/drawing/2014/main" id="{BDFB80AF-E1B4-9157-EF6B-E89DCDA58B1B}"/>
                  </a:ext>
                </a:extLst>
              </p:cNvPr>
              <p:cNvSpPr/>
              <p:nvPr/>
            </p:nvSpPr>
            <p:spPr>
              <a:xfrm>
                <a:off x="3888700" y="2561625"/>
                <a:ext cx="177725" cy="67750"/>
              </a:xfrm>
              <a:custGeom>
                <a:avLst/>
                <a:gdLst/>
                <a:ahLst/>
                <a:cxnLst/>
                <a:rect l="l" t="t" r="r" b="b"/>
                <a:pathLst>
                  <a:path w="7109" h="2710" extrusionOk="0">
                    <a:moveTo>
                      <a:pt x="1763" y="1"/>
                    </a:moveTo>
                    <a:cubicBezTo>
                      <a:pt x="1247" y="1"/>
                      <a:pt x="816" y="61"/>
                      <a:pt x="561" y="316"/>
                    </a:cubicBezTo>
                    <a:cubicBezTo>
                      <a:pt x="1" y="805"/>
                      <a:pt x="1168" y="2686"/>
                      <a:pt x="3561" y="2710"/>
                    </a:cubicBezTo>
                    <a:cubicBezTo>
                      <a:pt x="5942" y="2686"/>
                      <a:pt x="7109" y="805"/>
                      <a:pt x="6549" y="316"/>
                    </a:cubicBezTo>
                    <a:cubicBezTo>
                      <a:pt x="6294" y="61"/>
                      <a:pt x="5863" y="1"/>
                      <a:pt x="5348" y="1"/>
                    </a:cubicBezTo>
                    <a:cubicBezTo>
                      <a:pt x="4892" y="1"/>
                      <a:pt x="4371" y="48"/>
                      <a:pt x="3849" y="48"/>
                    </a:cubicBezTo>
                    <a:cubicBezTo>
                      <a:pt x="3753" y="48"/>
                      <a:pt x="3657" y="46"/>
                      <a:pt x="3561" y="43"/>
                    </a:cubicBezTo>
                    <a:cubicBezTo>
                      <a:pt x="3464" y="46"/>
                      <a:pt x="3367" y="48"/>
                      <a:pt x="3270" y="48"/>
                    </a:cubicBezTo>
                    <a:cubicBezTo>
                      <a:pt x="2744" y="48"/>
                      <a:pt x="2220" y="1"/>
                      <a:pt x="17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411;p60">
                <a:extLst>
                  <a:ext uri="{FF2B5EF4-FFF2-40B4-BE49-F238E27FC236}">
                    <a16:creationId xmlns:a16="http://schemas.microsoft.com/office/drawing/2014/main" id="{B2D37D62-6291-962F-2CD2-ABE540F37C80}"/>
                  </a:ext>
                </a:extLst>
              </p:cNvPr>
              <p:cNvSpPr/>
              <p:nvPr/>
            </p:nvSpPr>
            <p:spPr>
              <a:xfrm>
                <a:off x="3801500" y="2276925"/>
                <a:ext cx="351850" cy="117600"/>
              </a:xfrm>
              <a:custGeom>
                <a:avLst/>
                <a:gdLst/>
                <a:ahLst/>
                <a:cxnLst/>
                <a:rect l="l" t="t" r="r" b="b"/>
                <a:pathLst>
                  <a:path w="14074" h="4704" extrusionOk="0">
                    <a:moveTo>
                      <a:pt x="1584" y="1"/>
                    </a:moveTo>
                    <a:cubicBezTo>
                      <a:pt x="691" y="1"/>
                      <a:pt x="0" y="763"/>
                      <a:pt x="84" y="1644"/>
                    </a:cubicBezTo>
                    <a:cubicBezTo>
                      <a:pt x="155" y="2441"/>
                      <a:pt x="250" y="3441"/>
                      <a:pt x="358" y="4501"/>
                    </a:cubicBezTo>
                    <a:cubicBezTo>
                      <a:pt x="2275" y="4156"/>
                      <a:pt x="4346" y="3977"/>
                      <a:pt x="6513" y="3977"/>
                    </a:cubicBezTo>
                    <a:cubicBezTo>
                      <a:pt x="9097" y="3977"/>
                      <a:pt x="11538" y="4239"/>
                      <a:pt x="13752" y="4704"/>
                    </a:cubicBezTo>
                    <a:cubicBezTo>
                      <a:pt x="13847" y="3561"/>
                      <a:pt x="13931" y="2465"/>
                      <a:pt x="14002" y="1620"/>
                    </a:cubicBezTo>
                    <a:cubicBezTo>
                      <a:pt x="14074" y="751"/>
                      <a:pt x="13383" y="1"/>
                      <a:pt x="125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412;p60">
                <a:extLst>
                  <a:ext uri="{FF2B5EF4-FFF2-40B4-BE49-F238E27FC236}">
                    <a16:creationId xmlns:a16="http://schemas.microsoft.com/office/drawing/2014/main" id="{6BBC2386-B2CB-CE10-7691-8BC40136EA14}"/>
                  </a:ext>
                </a:extLst>
              </p:cNvPr>
              <p:cNvSpPr/>
              <p:nvPr/>
            </p:nvSpPr>
            <p:spPr>
              <a:xfrm>
                <a:off x="3821450" y="2912425"/>
                <a:ext cx="312250" cy="374775"/>
              </a:xfrm>
              <a:custGeom>
                <a:avLst/>
                <a:gdLst/>
                <a:ahLst/>
                <a:cxnLst/>
                <a:rect l="l" t="t" r="r" b="b"/>
                <a:pathLst>
                  <a:path w="12490" h="14991" extrusionOk="0">
                    <a:moveTo>
                      <a:pt x="6251" y="0"/>
                    </a:moveTo>
                    <a:cubicBezTo>
                      <a:pt x="2798" y="0"/>
                      <a:pt x="0" y="3358"/>
                      <a:pt x="0" y="7489"/>
                    </a:cubicBezTo>
                    <a:cubicBezTo>
                      <a:pt x="0" y="11633"/>
                      <a:pt x="2798" y="14990"/>
                      <a:pt x="6251" y="14990"/>
                    </a:cubicBezTo>
                    <a:cubicBezTo>
                      <a:pt x="9692" y="14990"/>
                      <a:pt x="12490" y="11633"/>
                      <a:pt x="12490" y="7489"/>
                    </a:cubicBezTo>
                    <a:cubicBezTo>
                      <a:pt x="12490" y="3358"/>
                      <a:pt x="9692" y="0"/>
                      <a:pt x="6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413;p60">
                <a:extLst>
                  <a:ext uri="{FF2B5EF4-FFF2-40B4-BE49-F238E27FC236}">
                    <a16:creationId xmlns:a16="http://schemas.microsoft.com/office/drawing/2014/main" id="{33793B1B-21FC-747C-DAE2-51742D8238E3}"/>
                  </a:ext>
                </a:extLst>
              </p:cNvPr>
              <p:cNvSpPr/>
              <p:nvPr/>
            </p:nvSpPr>
            <p:spPr>
              <a:xfrm>
                <a:off x="3700900" y="2804225"/>
                <a:ext cx="116100" cy="25175"/>
              </a:xfrm>
              <a:custGeom>
                <a:avLst/>
                <a:gdLst/>
                <a:ahLst/>
                <a:cxnLst/>
                <a:rect l="l" t="t" r="r" b="b"/>
                <a:pathLst>
                  <a:path w="4644" h="1007" extrusionOk="0">
                    <a:moveTo>
                      <a:pt x="408" y="0"/>
                    </a:moveTo>
                    <a:cubicBezTo>
                      <a:pt x="240" y="0"/>
                      <a:pt x="79" y="114"/>
                      <a:pt x="48" y="292"/>
                    </a:cubicBezTo>
                    <a:cubicBezTo>
                      <a:pt x="0" y="483"/>
                      <a:pt x="131" y="685"/>
                      <a:pt x="322" y="721"/>
                    </a:cubicBezTo>
                    <a:cubicBezTo>
                      <a:pt x="1191" y="911"/>
                      <a:pt x="2072" y="1007"/>
                      <a:pt x="2953" y="1007"/>
                    </a:cubicBezTo>
                    <a:cubicBezTo>
                      <a:pt x="3405" y="1007"/>
                      <a:pt x="3846" y="983"/>
                      <a:pt x="4298" y="923"/>
                    </a:cubicBezTo>
                    <a:cubicBezTo>
                      <a:pt x="4501" y="911"/>
                      <a:pt x="4644" y="733"/>
                      <a:pt x="4620" y="530"/>
                    </a:cubicBezTo>
                    <a:cubicBezTo>
                      <a:pt x="4597" y="336"/>
                      <a:pt x="4431" y="196"/>
                      <a:pt x="4238" y="196"/>
                    </a:cubicBezTo>
                    <a:cubicBezTo>
                      <a:pt x="4231" y="196"/>
                      <a:pt x="4223" y="196"/>
                      <a:pt x="4215" y="197"/>
                    </a:cubicBezTo>
                    <a:cubicBezTo>
                      <a:pt x="3790" y="241"/>
                      <a:pt x="3364" y="264"/>
                      <a:pt x="2940" y="264"/>
                    </a:cubicBezTo>
                    <a:cubicBezTo>
                      <a:pt x="2116" y="264"/>
                      <a:pt x="1293" y="179"/>
                      <a:pt x="476" y="6"/>
                    </a:cubicBezTo>
                    <a:cubicBezTo>
                      <a:pt x="454" y="2"/>
                      <a:pt x="431" y="0"/>
                      <a:pt x="4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414;p60">
                <a:extLst>
                  <a:ext uri="{FF2B5EF4-FFF2-40B4-BE49-F238E27FC236}">
                    <a16:creationId xmlns:a16="http://schemas.microsoft.com/office/drawing/2014/main" id="{9732D3D6-EFFB-CE5C-04ED-BDCEAA05D391}"/>
                  </a:ext>
                </a:extLst>
              </p:cNvPr>
              <p:cNvSpPr/>
              <p:nvPr/>
            </p:nvSpPr>
            <p:spPr>
              <a:xfrm>
                <a:off x="4138450" y="2804225"/>
                <a:ext cx="115800" cy="25175"/>
              </a:xfrm>
              <a:custGeom>
                <a:avLst/>
                <a:gdLst/>
                <a:ahLst/>
                <a:cxnLst/>
                <a:rect l="l" t="t" r="r" b="b"/>
                <a:pathLst>
                  <a:path w="4632" h="1007" extrusionOk="0">
                    <a:moveTo>
                      <a:pt x="4227" y="0"/>
                    </a:moveTo>
                    <a:cubicBezTo>
                      <a:pt x="4203" y="0"/>
                      <a:pt x="4180" y="2"/>
                      <a:pt x="4156" y="6"/>
                    </a:cubicBezTo>
                    <a:cubicBezTo>
                      <a:pt x="3330" y="183"/>
                      <a:pt x="2488" y="273"/>
                      <a:pt x="1644" y="273"/>
                    </a:cubicBezTo>
                    <a:cubicBezTo>
                      <a:pt x="1235" y="273"/>
                      <a:pt x="825" y="252"/>
                      <a:pt x="417" y="209"/>
                    </a:cubicBezTo>
                    <a:cubicBezTo>
                      <a:pt x="402" y="207"/>
                      <a:pt x="388" y="206"/>
                      <a:pt x="373" y="206"/>
                    </a:cubicBezTo>
                    <a:cubicBezTo>
                      <a:pt x="189" y="206"/>
                      <a:pt x="34" y="343"/>
                      <a:pt x="12" y="530"/>
                    </a:cubicBezTo>
                    <a:cubicBezTo>
                      <a:pt x="0" y="733"/>
                      <a:pt x="143" y="911"/>
                      <a:pt x="346" y="935"/>
                    </a:cubicBezTo>
                    <a:cubicBezTo>
                      <a:pt x="786" y="983"/>
                      <a:pt x="1227" y="1007"/>
                      <a:pt x="1679" y="1007"/>
                    </a:cubicBezTo>
                    <a:cubicBezTo>
                      <a:pt x="2560" y="1007"/>
                      <a:pt x="3441" y="911"/>
                      <a:pt x="4310" y="733"/>
                    </a:cubicBezTo>
                    <a:cubicBezTo>
                      <a:pt x="4501" y="685"/>
                      <a:pt x="4632" y="495"/>
                      <a:pt x="4596" y="292"/>
                    </a:cubicBezTo>
                    <a:cubicBezTo>
                      <a:pt x="4554" y="114"/>
                      <a:pt x="4401" y="0"/>
                      <a:pt x="4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415;p60">
                <a:extLst>
                  <a:ext uri="{FF2B5EF4-FFF2-40B4-BE49-F238E27FC236}">
                    <a16:creationId xmlns:a16="http://schemas.microsoft.com/office/drawing/2014/main" id="{2B1EDC21-D0BF-FAC5-9CEA-4D0F4A988B3A}"/>
                  </a:ext>
                </a:extLst>
              </p:cNvPr>
              <p:cNvSpPr/>
              <p:nvPr/>
            </p:nvSpPr>
            <p:spPr>
              <a:xfrm>
                <a:off x="4456925" y="3191325"/>
                <a:ext cx="23550" cy="23550"/>
              </a:xfrm>
              <a:custGeom>
                <a:avLst/>
                <a:gdLst/>
                <a:ahLst/>
                <a:cxnLst/>
                <a:rect l="l" t="t" r="r" b="b"/>
                <a:pathLst>
                  <a:path w="942" h="942" extrusionOk="0">
                    <a:moveTo>
                      <a:pt x="465" y="0"/>
                    </a:moveTo>
                    <a:cubicBezTo>
                      <a:pt x="203" y="0"/>
                      <a:pt x="1" y="215"/>
                      <a:pt x="1" y="477"/>
                    </a:cubicBezTo>
                    <a:cubicBezTo>
                      <a:pt x="1" y="727"/>
                      <a:pt x="203" y="941"/>
                      <a:pt x="465" y="941"/>
                    </a:cubicBezTo>
                    <a:cubicBezTo>
                      <a:pt x="727" y="941"/>
                      <a:pt x="942" y="727"/>
                      <a:pt x="942" y="477"/>
                    </a:cubicBezTo>
                    <a:cubicBezTo>
                      <a:pt x="942" y="215"/>
                      <a:pt x="727" y="0"/>
                      <a:pt x="4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416;p60">
                <a:extLst>
                  <a:ext uri="{FF2B5EF4-FFF2-40B4-BE49-F238E27FC236}">
                    <a16:creationId xmlns:a16="http://schemas.microsoft.com/office/drawing/2014/main" id="{D559A1FD-D688-B7FF-F54E-939B73EE81FF}"/>
                  </a:ext>
                </a:extLst>
              </p:cNvPr>
              <p:cNvSpPr/>
              <p:nvPr/>
            </p:nvSpPr>
            <p:spPr>
              <a:xfrm>
                <a:off x="4410800" y="3175850"/>
                <a:ext cx="15800" cy="15500"/>
              </a:xfrm>
              <a:custGeom>
                <a:avLst/>
                <a:gdLst/>
                <a:ahLst/>
                <a:cxnLst/>
                <a:rect l="l" t="t" r="r" b="b"/>
                <a:pathLst>
                  <a:path w="632" h="620" extrusionOk="0">
                    <a:moveTo>
                      <a:pt x="322" y="0"/>
                    </a:moveTo>
                    <a:cubicBezTo>
                      <a:pt x="143" y="0"/>
                      <a:pt x="1" y="131"/>
                      <a:pt x="1" y="310"/>
                    </a:cubicBezTo>
                    <a:cubicBezTo>
                      <a:pt x="1" y="477"/>
                      <a:pt x="143" y="619"/>
                      <a:pt x="322" y="619"/>
                    </a:cubicBezTo>
                    <a:cubicBezTo>
                      <a:pt x="489" y="619"/>
                      <a:pt x="632" y="477"/>
                      <a:pt x="632" y="310"/>
                    </a:cubicBezTo>
                    <a:cubicBezTo>
                      <a:pt x="632" y="131"/>
                      <a:pt x="489" y="0"/>
                      <a:pt x="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417;p60">
                <a:extLst>
                  <a:ext uri="{FF2B5EF4-FFF2-40B4-BE49-F238E27FC236}">
                    <a16:creationId xmlns:a16="http://schemas.microsoft.com/office/drawing/2014/main" id="{A6BF6FCD-280B-DEA8-EA25-292056BC0C9A}"/>
                  </a:ext>
                </a:extLst>
              </p:cNvPr>
              <p:cNvSpPr/>
              <p:nvPr/>
            </p:nvSpPr>
            <p:spPr>
              <a:xfrm>
                <a:off x="3474675" y="3191325"/>
                <a:ext cx="23825" cy="23550"/>
              </a:xfrm>
              <a:custGeom>
                <a:avLst/>
                <a:gdLst/>
                <a:ahLst/>
                <a:cxnLst/>
                <a:rect l="l" t="t" r="r" b="b"/>
                <a:pathLst>
                  <a:path w="953" h="942" extrusionOk="0">
                    <a:moveTo>
                      <a:pt x="477" y="0"/>
                    </a:moveTo>
                    <a:cubicBezTo>
                      <a:pt x="215" y="0"/>
                      <a:pt x="0" y="215"/>
                      <a:pt x="0" y="477"/>
                    </a:cubicBezTo>
                    <a:cubicBezTo>
                      <a:pt x="0" y="727"/>
                      <a:pt x="215" y="941"/>
                      <a:pt x="477" y="941"/>
                    </a:cubicBezTo>
                    <a:cubicBezTo>
                      <a:pt x="739" y="941"/>
                      <a:pt x="953" y="727"/>
                      <a:pt x="953" y="477"/>
                    </a:cubicBezTo>
                    <a:cubicBezTo>
                      <a:pt x="953" y="215"/>
                      <a:pt x="739" y="0"/>
                      <a:pt x="4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418;p60">
                <a:extLst>
                  <a:ext uri="{FF2B5EF4-FFF2-40B4-BE49-F238E27FC236}">
                    <a16:creationId xmlns:a16="http://schemas.microsoft.com/office/drawing/2014/main" id="{6071E287-C562-8835-F23A-E747AEA1B224}"/>
                  </a:ext>
                </a:extLst>
              </p:cNvPr>
              <p:cNvSpPr/>
              <p:nvPr/>
            </p:nvSpPr>
            <p:spPr>
              <a:xfrm>
                <a:off x="3528850" y="3175550"/>
                <a:ext cx="15500" cy="15800"/>
              </a:xfrm>
              <a:custGeom>
                <a:avLst/>
                <a:gdLst/>
                <a:ahLst/>
                <a:cxnLst/>
                <a:rect l="l" t="t" r="r" b="b"/>
                <a:pathLst>
                  <a:path w="620" h="632" extrusionOk="0">
                    <a:moveTo>
                      <a:pt x="310" y="0"/>
                    </a:moveTo>
                    <a:cubicBezTo>
                      <a:pt x="131" y="0"/>
                      <a:pt x="0" y="143"/>
                      <a:pt x="0" y="322"/>
                    </a:cubicBezTo>
                    <a:cubicBezTo>
                      <a:pt x="0" y="489"/>
                      <a:pt x="131" y="631"/>
                      <a:pt x="310" y="631"/>
                    </a:cubicBezTo>
                    <a:cubicBezTo>
                      <a:pt x="477" y="631"/>
                      <a:pt x="619" y="489"/>
                      <a:pt x="619" y="322"/>
                    </a:cubicBezTo>
                    <a:cubicBezTo>
                      <a:pt x="619" y="143"/>
                      <a:pt x="477" y="0"/>
                      <a:pt x="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8" name="Google Shape;4333;p60">
            <a:extLst>
              <a:ext uri="{FF2B5EF4-FFF2-40B4-BE49-F238E27FC236}">
                <a16:creationId xmlns:a16="http://schemas.microsoft.com/office/drawing/2014/main" id="{9A6F009F-3230-15E9-1D02-BFF2D9383A7F}"/>
              </a:ext>
            </a:extLst>
          </p:cNvPr>
          <p:cNvGrpSpPr/>
          <p:nvPr/>
        </p:nvGrpSpPr>
        <p:grpSpPr>
          <a:xfrm rot="20501110">
            <a:off x="1854554" y="39644"/>
            <a:ext cx="665575" cy="904325"/>
            <a:chOff x="4778863" y="3901363"/>
            <a:chExt cx="665575" cy="904325"/>
          </a:xfrm>
        </p:grpSpPr>
        <p:sp>
          <p:nvSpPr>
            <p:cNvPr id="4129" name="Google Shape;4334;p60">
              <a:extLst>
                <a:ext uri="{FF2B5EF4-FFF2-40B4-BE49-F238E27FC236}">
                  <a16:creationId xmlns:a16="http://schemas.microsoft.com/office/drawing/2014/main" id="{E35D64E1-D4C6-7B72-2914-F02E6808F3E3}"/>
                </a:ext>
              </a:extLst>
            </p:cNvPr>
            <p:cNvSpPr/>
            <p:nvPr/>
          </p:nvSpPr>
          <p:spPr>
            <a:xfrm>
              <a:off x="4778863" y="3901375"/>
              <a:ext cx="665575" cy="904300"/>
            </a:xfrm>
            <a:custGeom>
              <a:avLst/>
              <a:gdLst/>
              <a:ahLst/>
              <a:cxnLst/>
              <a:rect l="l" t="t" r="r" b="b"/>
              <a:pathLst>
                <a:path w="26623" h="36172" extrusionOk="0">
                  <a:moveTo>
                    <a:pt x="13311" y="1"/>
                  </a:moveTo>
                  <a:cubicBezTo>
                    <a:pt x="11442" y="1"/>
                    <a:pt x="9918" y="1525"/>
                    <a:pt x="9918" y="3406"/>
                  </a:cubicBezTo>
                  <a:lnTo>
                    <a:pt x="9918" y="5966"/>
                  </a:lnTo>
                  <a:lnTo>
                    <a:pt x="7489" y="5966"/>
                  </a:lnTo>
                  <a:cubicBezTo>
                    <a:pt x="7311" y="5966"/>
                    <a:pt x="7180" y="6097"/>
                    <a:pt x="7180" y="6263"/>
                  </a:cubicBezTo>
                  <a:lnTo>
                    <a:pt x="7180" y="9907"/>
                  </a:lnTo>
                  <a:cubicBezTo>
                    <a:pt x="7180" y="9918"/>
                    <a:pt x="7180" y="9918"/>
                    <a:pt x="7180" y="9930"/>
                  </a:cubicBezTo>
                  <a:cubicBezTo>
                    <a:pt x="2917" y="13157"/>
                    <a:pt x="0" y="18527"/>
                    <a:pt x="0" y="18527"/>
                  </a:cubicBezTo>
                  <a:lnTo>
                    <a:pt x="8215" y="25289"/>
                  </a:lnTo>
                  <a:lnTo>
                    <a:pt x="8215" y="30754"/>
                  </a:lnTo>
                  <a:cubicBezTo>
                    <a:pt x="5894" y="31457"/>
                    <a:pt x="4203" y="33612"/>
                    <a:pt x="4203" y="36172"/>
                  </a:cubicBezTo>
                  <a:lnTo>
                    <a:pt x="12216" y="36172"/>
                  </a:lnTo>
                  <a:lnTo>
                    <a:pt x="12216" y="28314"/>
                  </a:lnTo>
                  <a:cubicBezTo>
                    <a:pt x="12573" y="28433"/>
                    <a:pt x="12945" y="28492"/>
                    <a:pt x="13316" y="28492"/>
                  </a:cubicBezTo>
                  <a:cubicBezTo>
                    <a:pt x="13686" y="28492"/>
                    <a:pt x="14055" y="28433"/>
                    <a:pt x="14407" y="28314"/>
                  </a:cubicBezTo>
                  <a:lnTo>
                    <a:pt x="14407" y="36172"/>
                  </a:lnTo>
                  <a:lnTo>
                    <a:pt x="22431" y="36172"/>
                  </a:lnTo>
                  <a:cubicBezTo>
                    <a:pt x="22431" y="33612"/>
                    <a:pt x="20741" y="31457"/>
                    <a:pt x="18419" y="30754"/>
                  </a:cubicBezTo>
                  <a:lnTo>
                    <a:pt x="18419" y="25289"/>
                  </a:lnTo>
                  <a:lnTo>
                    <a:pt x="26622" y="18527"/>
                  </a:lnTo>
                  <a:cubicBezTo>
                    <a:pt x="26622" y="18527"/>
                    <a:pt x="23717" y="13157"/>
                    <a:pt x="19455" y="9930"/>
                  </a:cubicBezTo>
                  <a:cubicBezTo>
                    <a:pt x="19455" y="9918"/>
                    <a:pt x="19455" y="9918"/>
                    <a:pt x="19455" y="9907"/>
                  </a:cubicBezTo>
                  <a:lnTo>
                    <a:pt x="19455" y="6263"/>
                  </a:lnTo>
                  <a:cubicBezTo>
                    <a:pt x="19455" y="6097"/>
                    <a:pt x="19312" y="5966"/>
                    <a:pt x="19145" y="5966"/>
                  </a:cubicBezTo>
                  <a:lnTo>
                    <a:pt x="16716" y="5966"/>
                  </a:lnTo>
                  <a:lnTo>
                    <a:pt x="16716" y="3406"/>
                  </a:lnTo>
                  <a:cubicBezTo>
                    <a:pt x="16716" y="1525"/>
                    <a:pt x="15192" y="1"/>
                    <a:pt x="13311"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335;p60">
              <a:extLst>
                <a:ext uri="{FF2B5EF4-FFF2-40B4-BE49-F238E27FC236}">
                  <a16:creationId xmlns:a16="http://schemas.microsoft.com/office/drawing/2014/main" id="{F05CE4ED-DDB6-73D2-805E-ED5FAC94F908}"/>
                </a:ext>
              </a:extLst>
            </p:cNvPr>
            <p:cNvGrpSpPr/>
            <p:nvPr/>
          </p:nvGrpSpPr>
          <p:grpSpPr>
            <a:xfrm>
              <a:off x="4778863" y="3901363"/>
              <a:ext cx="665575" cy="904325"/>
              <a:chOff x="4786750" y="2913600"/>
              <a:chExt cx="665575" cy="904325"/>
            </a:xfrm>
          </p:grpSpPr>
          <p:sp>
            <p:nvSpPr>
              <p:cNvPr id="4131" name="Google Shape;4336;p60">
                <a:extLst>
                  <a:ext uri="{FF2B5EF4-FFF2-40B4-BE49-F238E27FC236}">
                    <a16:creationId xmlns:a16="http://schemas.microsoft.com/office/drawing/2014/main" id="{BED6F732-0863-9745-F903-9608FBBB3D76}"/>
                  </a:ext>
                </a:extLst>
              </p:cNvPr>
              <p:cNvSpPr/>
              <p:nvPr/>
            </p:nvSpPr>
            <p:spPr>
              <a:xfrm>
                <a:off x="4891525" y="3498500"/>
                <a:ext cx="200625" cy="319125"/>
              </a:xfrm>
              <a:custGeom>
                <a:avLst/>
                <a:gdLst/>
                <a:ahLst/>
                <a:cxnLst/>
                <a:rect l="l" t="t" r="r" b="b"/>
                <a:pathLst>
                  <a:path w="8025" h="12765" extrusionOk="0">
                    <a:moveTo>
                      <a:pt x="4013" y="1"/>
                    </a:moveTo>
                    <a:lnTo>
                      <a:pt x="4013" y="7359"/>
                    </a:lnTo>
                    <a:cubicBezTo>
                      <a:pt x="1691" y="8061"/>
                      <a:pt x="0" y="10216"/>
                      <a:pt x="0" y="12764"/>
                    </a:cubicBezTo>
                    <a:lnTo>
                      <a:pt x="8025" y="12764"/>
                    </a:lnTo>
                    <a:lnTo>
                      <a:pt x="8025" y="2918"/>
                    </a:lnTo>
                    <a:lnTo>
                      <a:pt x="4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337;p60">
                <a:extLst>
                  <a:ext uri="{FF2B5EF4-FFF2-40B4-BE49-F238E27FC236}">
                    <a16:creationId xmlns:a16="http://schemas.microsoft.com/office/drawing/2014/main" id="{42A3BF12-85B9-782C-2679-A031FA229D7E}"/>
                  </a:ext>
                </a:extLst>
              </p:cNvPr>
              <p:cNvSpPr/>
              <p:nvPr/>
            </p:nvSpPr>
            <p:spPr>
              <a:xfrm>
                <a:off x="5146900" y="3485100"/>
                <a:ext cx="200650" cy="332825"/>
              </a:xfrm>
              <a:custGeom>
                <a:avLst/>
                <a:gdLst/>
                <a:ahLst/>
                <a:cxnLst/>
                <a:rect l="l" t="t" r="r" b="b"/>
                <a:pathLst>
                  <a:path w="8026" h="13313" extrusionOk="0">
                    <a:moveTo>
                      <a:pt x="4013" y="1"/>
                    </a:moveTo>
                    <a:lnTo>
                      <a:pt x="1" y="3466"/>
                    </a:lnTo>
                    <a:lnTo>
                      <a:pt x="1" y="13312"/>
                    </a:lnTo>
                    <a:lnTo>
                      <a:pt x="8025" y="13312"/>
                    </a:lnTo>
                    <a:cubicBezTo>
                      <a:pt x="8025" y="10752"/>
                      <a:pt x="6335" y="8597"/>
                      <a:pt x="4013" y="7895"/>
                    </a:cubicBezTo>
                    <a:lnTo>
                      <a:pt x="4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338;p60">
                <a:extLst>
                  <a:ext uri="{FF2B5EF4-FFF2-40B4-BE49-F238E27FC236}">
                    <a16:creationId xmlns:a16="http://schemas.microsoft.com/office/drawing/2014/main" id="{0F353E5A-341C-F642-E23A-73C7B293F95F}"/>
                  </a:ext>
                </a:extLst>
              </p:cNvPr>
              <p:cNvSpPr/>
              <p:nvPr/>
            </p:nvSpPr>
            <p:spPr>
              <a:xfrm>
                <a:off x="4786750" y="3102025"/>
                <a:ext cx="665575" cy="523975"/>
              </a:xfrm>
              <a:custGeom>
                <a:avLst/>
                <a:gdLst/>
                <a:ahLst/>
                <a:cxnLst/>
                <a:rect l="l" t="t" r="r" b="b"/>
                <a:pathLst>
                  <a:path w="26623" h="20959" extrusionOk="0">
                    <a:moveTo>
                      <a:pt x="13311" y="1"/>
                    </a:moveTo>
                    <a:cubicBezTo>
                      <a:pt x="5965" y="1"/>
                      <a:pt x="0" y="10978"/>
                      <a:pt x="0" y="10978"/>
                    </a:cubicBezTo>
                    <a:lnTo>
                      <a:pt x="11156" y="20182"/>
                    </a:lnTo>
                    <a:cubicBezTo>
                      <a:pt x="11781" y="20700"/>
                      <a:pt x="12546" y="20959"/>
                      <a:pt x="13313" y="20959"/>
                    </a:cubicBezTo>
                    <a:cubicBezTo>
                      <a:pt x="14079" y="20959"/>
                      <a:pt x="14847" y="20700"/>
                      <a:pt x="15478" y="20182"/>
                    </a:cubicBezTo>
                    <a:lnTo>
                      <a:pt x="26622" y="10978"/>
                    </a:lnTo>
                    <a:cubicBezTo>
                      <a:pt x="26622" y="10978"/>
                      <a:pt x="20669" y="1"/>
                      <a:pt x="13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339;p60">
                <a:extLst>
                  <a:ext uri="{FF2B5EF4-FFF2-40B4-BE49-F238E27FC236}">
                    <a16:creationId xmlns:a16="http://schemas.microsoft.com/office/drawing/2014/main" id="{FF04A905-459C-4952-E14A-7145566730E4}"/>
                  </a:ext>
                </a:extLst>
              </p:cNvPr>
              <p:cNvSpPr/>
              <p:nvPr/>
            </p:nvSpPr>
            <p:spPr>
              <a:xfrm>
                <a:off x="5136775" y="3251000"/>
                <a:ext cx="200350" cy="196550"/>
              </a:xfrm>
              <a:custGeom>
                <a:avLst/>
                <a:gdLst/>
                <a:ahLst/>
                <a:cxnLst/>
                <a:rect l="l" t="t" r="r" b="b"/>
                <a:pathLst>
                  <a:path w="8014" h="7862" extrusionOk="0">
                    <a:moveTo>
                      <a:pt x="4007" y="1"/>
                    </a:moveTo>
                    <a:cubicBezTo>
                      <a:pt x="3808" y="1"/>
                      <a:pt x="3608" y="78"/>
                      <a:pt x="3454" y="233"/>
                    </a:cubicBezTo>
                    <a:lnTo>
                      <a:pt x="310" y="3376"/>
                    </a:lnTo>
                    <a:cubicBezTo>
                      <a:pt x="1" y="3686"/>
                      <a:pt x="1" y="4186"/>
                      <a:pt x="310" y="4495"/>
                    </a:cubicBezTo>
                    <a:lnTo>
                      <a:pt x="3454" y="7639"/>
                    </a:lnTo>
                    <a:cubicBezTo>
                      <a:pt x="3608" y="7787"/>
                      <a:pt x="3808" y="7862"/>
                      <a:pt x="4007" y="7862"/>
                    </a:cubicBezTo>
                    <a:cubicBezTo>
                      <a:pt x="4207" y="7862"/>
                      <a:pt x="4406" y="7787"/>
                      <a:pt x="4561" y="7639"/>
                    </a:cubicBezTo>
                    <a:lnTo>
                      <a:pt x="7704" y="4495"/>
                    </a:lnTo>
                    <a:cubicBezTo>
                      <a:pt x="8014" y="4186"/>
                      <a:pt x="8014" y="3686"/>
                      <a:pt x="7704" y="3376"/>
                    </a:cubicBezTo>
                    <a:lnTo>
                      <a:pt x="4561" y="233"/>
                    </a:lnTo>
                    <a:cubicBezTo>
                      <a:pt x="4406" y="78"/>
                      <a:pt x="4207" y="1"/>
                      <a:pt x="40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340;p60">
                <a:extLst>
                  <a:ext uri="{FF2B5EF4-FFF2-40B4-BE49-F238E27FC236}">
                    <a16:creationId xmlns:a16="http://schemas.microsoft.com/office/drawing/2014/main" id="{C3312AF6-1415-2DCF-5BFB-EB48D97150C1}"/>
                  </a:ext>
                </a:extLst>
              </p:cNvPr>
              <p:cNvSpPr/>
              <p:nvPr/>
            </p:nvSpPr>
            <p:spPr>
              <a:xfrm>
                <a:off x="5230250" y="3338950"/>
                <a:ext cx="43175" cy="43500"/>
              </a:xfrm>
              <a:custGeom>
                <a:avLst/>
                <a:gdLst/>
                <a:ahLst/>
                <a:cxnLst/>
                <a:rect l="l" t="t" r="r" b="b"/>
                <a:pathLst>
                  <a:path w="1727" h="1740" extrusionOk="0">
                    <a:moveTo>
                      <a:pt x="858" y="1"/>
                    </a:moveTo>
                    <a:cubicBezTo>
                      <a:pt x="381" y="1"/>
                      <a:pt x="0" y="394"/>
                      <a:pt x="0" y="870"/>
                    </a:cubicBezTo>
                    <a:cubicBezTo>
                      <a:pt x="0" y="1346"/>
                      <a:pt x="381" y="1739"/>
                      <a:pt x="858" y="1739"/>
                    </a:cubicBezTo>
                    <a:cubicBezTo>
                      <a:pt x="1334" y="1739"/>
                      <a:pt x="1727" y="1346"/>
                      <a:pt x="1727" y="870"/>
                    </a:cubicBezTo>
                    <a:cubicBezTo>
                      <a:pt x="1727" y="394"/>
                      <a:pt x="1334"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341;p60">
                <a:extLst>
                  <a:ext uri="{FF2B5EF4-FFF2-40B4-BE49-F238E27FC236}">
                    <a16:creationId xmlns:a16="http://schemas.microsoft.com/office/drawing/2014/main" id="{96BC1031-254E-FA6A-3EC5-FC21939BE58D}"/>
                  </a:ext>
                </a:extLst>
              </p:cNvPr>
              <p:cNvSpPr/>
              <p:nvPr/>
            </p:nvSpPr>
            <p:spPr>
              <a:xfrm>
                <a:off x="4901925" y="3251000"/>
                <a:ext cx="200350" cy="196550"/>
              </a:xfrm>
              <a:custGeom>
                <a:avLst/>
                <a:gdLst/>
                <a:ahLst/>
                <a:cxnLst/>
                <a:rect l="l" t="t" r="r" b="b"/>
                <a:pathLst>
                  <a:path w="8014" h="7862" extrusionOk="0">
                    <a:moveTo>
                      <a:pt x="4013" y="1"/>
                    </a:moveTo>
                    <a:cubicBezTo>
                      <a:pt x="3811" y="1"/>
                      <a:pt x="3608" y="78"/>
                      <a:pt x="3454" y="233"/>
                    </a:cubicBezTo>
                    <a:lnTo>
                      <a:pt x="310" y="3376"/>
                    </a:lnTo>
                    <a:cubicBezTo>
                      <a:pt x="1" y="3686"/>
                      <a:pt x="1" y="4186"/>
                      <a:pt x="310" y="4495"/>
                    </a:cubicBezTo>
                    <a:lnTo>
                      <a:pt x="3454" y="7639"/>
                    </a:lnTo>
                    <a:cubicBezTo>
                      <a:pt x="3608" y="7787"/>
                      <a:pt x="3811" y="7862"/>
                      <a:pt x="4013" y="7862"/>
                    </a:cubicBezTo>
                    <a:cubicBezTo>
                      <a:pt x="4216" y="7862"/>
                      <a:pt x="4418" y="7787"/>
                      <a:pt x="4573" y="7639"/>
                    </a:cubicBezTo>
                    <a:lnTo>
                      <a:pt x="7716" y="4495"/>
                    </a:lnTo>
                    <a:cubicBezTo>
                      <a:pt x="8014" y="4186"/>
                      <a:pt x="8014" y="3686"/>
                      <a:pt x="7716" y="3376"/>
                    </a:cubicBezTo>
                    <a:lnTo>
                      <a:pt x="4573" y="233"/>
                    </a:lnTo>
                    <a:cubicBezTo>
                      <a:pt x="4418" y="78"/>
                      <a:pt x="4216" y="1"/>
                      <a:pt x="40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342;p60">
                <a:extLst>
                  <a:ext uri="{FF2B5EF4-FFF2-40B4-BE49-F238E27FC236}">
                    <a16:creationId xmlns:a16="http://schemas.microsoft.com/office/drawing/2014/main" id="{ECAC4EA1-698D-6749-E0B1-9A28DA07A457}"/>
                  </a:ext>
                </a:extLst>
              </p:cNvPr>
              <p:cNvSpPr/>
              <p:nvPr/>
            </p:nvSpPr>
            <p:spPr>
              <a:xfrm>
                <a:off x="4979325" y="3334500"/>
                <a:ext cx="64025" cy="64025"/>
              </a:xfrm>
              <a:custGeom>
                <a:avLst/>
                <a:gdLst/>
                <a:ahLst/>
                <a:cxnLst/>
                <a:rect l="l" t="t" r="r" b="b"/>
                <a:pathLst>
                  <a:path w="2561" h="2561" extrusionOk="0">
                    <a:moveTo>
                      <a:pt x="1286" y="0"/>
                    </a:moveTo>
                    <a:cubicBezTo>
                      <a:pt x="584" y="0"/>
                      <a:pt x="0" y="572"/>
                      <a:pt x="0" y="1274"/>
                    </a:cubicBezTo>
                    <a:cubicBezTo>
                      <a:pt x="0" y="1977"/>
                      <a:pt x="584" y="2560"/>
                      <a:pt x="1286" y="2560"/>
                    </a:cubicBezTo>
                    <a:cubicBezTo>
                      <a:pt x="1989" y="2560"/>
                      <a:pt x="2560" y="1977"/>
                      <a:pt x="2560" y="1274"/>
                    </a:cubicBezTo>
                    <a:cubicBezTo>
                      <a:pt x="2560" y="572"/>
                      <a:pt x="1989" y="0"/>
                      <a:pt x="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343;p60">
                <a:extLst>
                  <a:ext uri="{FF2B5EF4-FFF2-40B4-BE49-F238E27FC236}">
                    <a16:creationId xmlns:a16="http://schemas.microsoft.com/office/drawing/2014/main" id="{20B95BF5-CCD0-7F1B-868E-7E475921EB18}"/>
                  </a:ext>
                </a:extLst>
              </p:cNvPr>
              <p:cNvSpPr/>
              <p:nvPr/>
            </p:nvSpPr>
            <p:spPr>
              <a:xfrm>
                <a:off x="5034400" y="2913600"/>
                <a:ext cx="170275" cy="212850"/>
              </a:xfrm>
              <a:custGeom>
                <a:avLst/>
                <a:gdLst/>
                <a:ahLst/>
                <a:cxnLst/>
                <a:rect l="l" t="t" r="r" b="b"/>
                <a:pathLst>
                  <a:path w="6811" h="8514" extrusionOk="0">
                    <a:moveTo>
                      <a:pt x="3405" y="1"/>
                    </a:moveTo>
                    <a:cubicBezTo>
                      <a:pt x="1524" y="1"/>
                      <a:pt x="0" y="1525"/>
                      <a:pt x="0" y="3406"/>
                    </a:cubicBezTo>
                    <a:lnTo>
                      <a:pt x="0" y="8514"/>
                    </a:lnTo>
                    <a:lnTo>
                      <a:pt x="6810" y="8514"/>
                    </a:lnTo>
                    <a:lnTo>
                      <a:pt x="6810" y="3406"/>
                    </a:lnTo>
                    <a:cubicBezTo>
                      <a:pt x="6810" y="1525"/>
                      <a:pt x="5286" y="1"/>
                      <a:pt x="3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344;p60">
                <a:extLst>
                  <a:ext uri="{FF2B5EF4-FFF2-40B4-BE49-F238E27FC236}">
                    <a16:creationId xmlns:a16="http://schemas.microsoft.com/office/drawing/2014/main" id="{071BFB92-0924-8DAE-ABA1-DD442A9BE426}"/>
                  </a:ext>
                </a:extLst>
              </p:cNvPr>
              <p:cNvSpPr/>
              <p:nvPr/>
            </p:nvSpPr>
            <p:spPr>
              <a:xfrm>
                <a:off x="5119525" y="2936175"/>
                <a:ext cx="58650" cy="52400"/>
              </a:xfrm>
              <a:custGeom>
                <a:avLst/>
                <a:gdLst/>
                <a:ahLst/>
                <a:cxnLst/>
                <a:rect l="l" t="t" r="r" b="b"/>
                <a:pathLst>
                  <a:path w="2346" h="2096" extrusionOk="0">
                    <a:moveTo>
                      <a:pt x="999" y="1"/>
                    </a:moveTo>
                    <a:cubicBezTo>
                      <a:pt x="764" y="1"/>
                      <a:pt x="539" y="83"/>
                      <a:pt x="369" y="253"/>
                    </a:cubicBezTo>
                    <a:cubicBezTo>
                      <a:pt x="0" y="622"/>
                      <a:pt x="48" y="1289"/>
                      <a:pt x="488" y="1729"/>
                    </a:cubicBezTo>
                    <a:cubicBezTo>
                      <a:pt x="731" y="1972"/>
                      <a:pt x="1043" y="2096"/>
                      <a:pt x="1336" y="2096"/>
                    </a:cubicBezTo>
                    <a:cubicBezTo>
                      <a:pt x="1574" y="2096"/>
                      <a:pt x="1799" y="2014"/>
                      <a:pt x="1965" y="1848"/>
                    </a:cubicBezTo>
                    <a:cubicBezTo>
                      <a:pt x="2346" y="1467"/>
                      <a:pt x="2286" y="812"/>
                      <a:pt x="1846" y="372"/>
                    </a:cubicBezTo>
                    <a:cubicBezTo>
                      <a:pt x="1602" y="128"/>
                      <a:pt x="1292" y="1"/>
                      <a:pt x="9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345;p60">
                <a:extLst>
                  <a:ext uri="{FF2B5EF4-FFF2-40B4-BE49-F238E27FC236}">
                    <a16:creationId xmlns:a16="http://schemas.microsoft.com/office/drawing/2014/main" id="{C6A8B5BA-7D59-9382-8361-03F6DD0F72D8}"/>
                  </a:ext>
                </a:extLst>
              </p:cNvPr>
              <p:cNvSpPr/>
              <p:nvPr/>
            </p:nvSpPr>
            <p:spPr>
              <a:xfrm>
                <a:off x="4966225" y="3062450"/>
                <a:ext cx="306900" cy="106575"/>
              </a:xfrm>
              <a:custGeom>
                <a:avLst/>
                <a:gdLst/>
                <a:ahLst/>
                <a:cxnLst/>
                <a:rect l="l" t="t" r="r" b="b"/>
                <a:pathLst>
                  <a:path w="12276" h="4263" extrusionOk="0">
                    <a:moveTo>
                      <a:pt x="298" y="0"/>
                    </a:moveTo>
                    <a:cubicBezTo>
                      <a:pt x="132" y="0"/>
                      <a:pt x="1" y="143"/>
                      <a:pt x="1" y="310"/>
                    </a:cubicBezTo>
                    <a:lnTo>
                      <a:pt x="1" y="3953"/>
                    </a:lnTo>
                    <a:cubicBezTo>
                      <a:pt x="1" y="4120"/>
                      <a:pt x="132" y="4263"/>
                      <a:pt x="298" y="4263"/>
                    </a:cubicBezTo>
                    <a:lnTo>
                      <a:pt x="11966" y="4263"/>
                    </a:lnTo>
                    <a:cubicBezTo>
                      <a:pt x="12133" y="4263"/>
                      <a:pt x="12276" y="4120"/>
                      <a:pt x="12276" y="3953"/>
                    </a:cubicBezTo>
                    <a:lnTo>
                      <a:pt x="12276" y="310"/>
                    </a:lnTo>
                    <a:cubicBezTo>
                      <a:pt x="12276" y="143"/>
                      <a:pt x="12133" y="0"/>
                      <a:pt x="11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346;p60">
                <a:extLst>
                  <a:ext uri="{FF2B5EF4-FFF2-40B4-BE49-F238E27FC236}">
                    <a16:creationId xmlns:a16="http://schemas.microsoft.com/office/drawing/2014/main" id="{45D177F2-146E-4BE7-A388-9B055F38A724}"/>
                  </a:ext>
                </a:extLst>
              </p:cNvPr>
              <p:cNvSpPr/>
              <p:nvPr/>
            </p:nvSpPr>
            <p:spPr>
              <a:xfrm>
                <a:off x="4986175" y="3080900"/>
                <a:ext cx="264625" cy="16975"/>
              </a:xfrm>
              <a:custGeom>
                <a:avLst/>
                <a:gdLst/>
                <a:ahLst/>
                <a:cxnLst/>
                <a:rect l="l" t="t" r="r" b="b"/>
                <a:pathLst>
                  <a:path w="10585" h="679" extrusionOk="0">
                    <a:moveTo>
                      <a:pt x="346" y="0"/>
                    </a:moveTo>
                    <a:cubicBezTo>
                      <a:pt x="155" y="0"/>
                      <a:pt x="0" y="155"/>
                      <a:pt x="0" y="334"/>
                    </a:cubicBezTo>
                    <a:cubicBezTo>
                      <a:pt x="0" y="524"/>
                      <a:pt x="155" y="679"/>
                      <a:pt x="346" y="679"/>
                    </a:cubicBezTo>
                    <a:lnTo>
                      <a:pt x="10240" y="679"/>
                    </a:lnTo>
                    <a:cubicBezTo>
                      <a:pt x="10430" y="679"/>
                      <a:pt x="10585" y="524"/>
                      <a:pt x="10585" y="334"/>
                    </a:cubicBezTo>
                    <a:cubicBezTo>
                      <a:pt x="10585" y="155"/>
                      <a:pt x="10430" y="0"/>
                      <a:pt x="102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347;p60">
                <a:extLst>
                  <a:ext uri="{FF2B5EF4-FFF2-40B4-BE49-F238E27FC236}">
                    <a16:creationId xmlns:a16="http://schemas.microsoft.com/office/drawing/2014/main" id="{AAD64FE2-E768-4A46-2B46-A8A20C7F36C6}"/>
                  </a:ext>
                </a:extLst>
              </p:cNvPr>
              <p:cNvSpPr/>
              <p:nvPr/>
            </p:nvSpPr>
            <p:spPr>
              <a:xfrm>
                <a:off x="5023975" y="3352050"/>
                <a:ext cx="24425" cy="24450"/>
              </a:xfrm>
              <a:custGeom>
                <a:avLst/>
                <a:gdLst/>
                <a:ahLst/>
                <a:cxnLst/>
                <a:rect l="l" t="t" r="r" b="b"/>
                <a:pathLst>
                  <a:path w="977" h="978" extrusionOk="0">
                    <a:moveTo>
                      <a:pt x="489" y="1"/>
                    </a:moveTo>
                    <a:cubicBezTo>
                      <a:pt x="215" y="1"/>
                      <a:pt x="0" y="215"/>
                      <a:pt x="0" y="489"/>
                    </a:cubicBezTo>
                    <a:cubicBezTo>
                      <a:pt x="0" y="763"/>
                      <a:pt x="215" y="977"/>
                      <a:pt x="489" y="977"/>
                    </a:cubicBezTo>
                    <a:cubicBezTo>
                      <a:pt x="750" y="977"/>
                      <a:pt x="977" y="763"/>
                      <a:pt x="977" y="489"/>
                    </a:cubicBezTo>
                    <a:cubicBezTo>
                      <a:pt x="977" y="215"/>
                      <a:pt x="750"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348;p60">
                <a:extLst>
                  <a:ext uri="{FF2B5EF4-FFF2-40B4-BE49-F238E27FC236}">
                    <a16:creationId xmlns:a16="http://schemas.microsoft.com/office/drawing/2014/main" id="{39619376-092A-E2DE-5EDE-5700A899E2EA}"/>
                  </a:ext>
                </a:extLst>
              </p:cNvPr>
              <p:cNvSpPr/>
              <p:nvPr/>
            </p:nvSpPr>
            <p:spPr>
              <a:xfrm>
                <a:off x="5262700" y="3351175"/>
                <a:ext cx="27400" cy="27400"/>
              </a:xfrm>
              <a:custGeom>
                <a:avLst/>
                <a:gdLst/>
                <a:ahLst/>
                <a:cxnLst/>
                <a:rect l="l" t="t" r="r" b="b"/>
                <a:pathLst>
                  <a:path w="1096" h="1096" extrusionOk="0">
                    <a:moveTo>
                      <a:pt x="548" y="0"/>
                    </a:moveTo>
                    <a:cubicBezTo>
                      <a:pt x="238" y="0"/>
                      <a:pt x="0" y="238"/>
                      <a:pt x="0" y="548"/>
                    </a:cubicBezTo>
                    <a:cubicBezTo>
                      <a:pt x="0" y="845"/>
                      <a:pt x="238" y="1096"/>
                      <a:pt x="548" y="1096"/>
                    </a:cubicBezTo>
                    <a:cubicBezTo>
                      <a:pt x="846" y="1096"/>
                      <a:pt x="1096" y="845"/>
                      <a:pt x="1096" y="548"/>
                    </a:cubicBezTo>
                    <a:cubicBezTo>
                      <a:pt x="1096" y="238"/>
                      <a:pt x="846" y="0"/>
                      <a:pt x="5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4" name="Google Shape;4080;p59">
            <a:extLst>
              <a:ext uri="{FF2B5EF4-FFF2-40B4-BE49-F238E27FC236}">
                <a16:creationId xmlns:a16="http://schemas.microsoft.com/office/drawing/2014/main" id="{09970199-7704-B544-FF2A-A2910E50F8D2}"/>
              </a:ext>
            </a:extLst>
          </p:cNvPr>
          <p:cNvGrpSpPr/>
          <p:nvPr/>
        </p:nvGrpSpPr>
        <p:grpSpPr>
          <a:xfrm rot="738885">
            <a:off x="7311073" y="3547366"/>
            <a:ext cx="986828" cy="923647"/>
            <a:chOff x="4041575" y="1574875"/>
            <a:chExt cx="296475" cy="254225"/>
          </a:xfrm>
        </p:grpSpPr>
        <p:sp>
          <p:nvSpPr>
            <p:cNvPr id="4145" name="Google Shape;4081;p59">
              <a:extLst>
                <a:ext uri="{FF2B5EF4-FFF2-40B4-BE49-F238E27FC236}">
                  <a16:creationId xmlns:a16="http://schemas.microsoft.com/office/drawing/2014/main" id="{D883B6E7-A390-2AC2-5F49-77895185CC2A}"/>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6" name="Google Shape;4082;p59">
              <a:extLst>
                <a:ext uri="{FF2B5EF4-FFF2-40B4-BE49-F238E27FC236}">
                  <a16:creationId xmlns:a16="http://schemas.microsoft.com/office/drawing/2014/main" id="{396138C9-F1D5-E575-9E11-79770A446D6C}"/>
                </a:ext>
              </a:extLst>
            </p:cNvPr>
            <p:cNvGrpSpPr/>
            <p:nvPr/>
          </p:nvGrpSpPr>
          <p:grpSpPr>
            <a:xfrm>
              <a:off x="4041575" y="1575025"/>
              <a:ext cx="296475" cy="253925"/>
              <a:chOff x="4041575" y="-114775"/>
              <a:chExt cx="296475" cy="253925"/>
            </a:xfrm>
          </p:grpSpPr>
          <p:sp>
            <p:nvSpPr>
              <p:cNvPr id="4147" name="Google Shape;4083;p59">
                <a:extLst>
                  <a:ext uri="{FF2B5EF4-FFF2-40B4-BE49-F238E27FC236}">
                    <a16:creationId xmlns:a16="http://schemas.microsoft.com/office/drawing/2014/main" id="{EDEB0F02-5340-B9FD-9522-AADEA243EA7B}"/>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084;p59">
                <a:extLst>
                  <a:ext uri="{FF2B5EF4-FFF2-40B4-BE49-F238E27FC236}">
                    <a16:creationId xmlns:a16="http://schemas.microsoft.com/office/drawing/2014/main" id="{3658FBAD-65BB-CA21-9C87-E2C32AB50985}"/>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085;p59">
                <a:extLst>
                  <a:ext uri="{FF2B5EF4-FFF2-40B4-BE49-F238E27FC236}">
                    <a16:creationId xmlns:a16="http://schemas.microsoft.com/office/drawing/2014/main" id="{4932E7D0-F6B2-C5A9-FE01-DB13A024DCD8}"/>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086;p59">
                <a:extLst>
                  <a:ext uri="{FF2B5EF4-FFF2-40B4-BE49-F238E27FC236}">
                    <a16:creationId xmlns:a16="http://schemas.microsoft.com/office/drawing/2014/main" id="{5BBED402-5BD8-2240-D60A-541B51D31911}"/>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087;p59">
                <a:extLst>
                  <a:ext uri="{FF2B5EF4-FFF2-40B4-BE49-F238E27FC236}">
                    <a16:creationId xmlns:a16="http://schemas.microsoft.com/office/drawing/2014/main" id="{74E7AEE1-E2A4-239D-2BE9-55A1BB622C54}"/>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088;p59">
                <a:extLst>
                  <a:ext uri="{FF2B5EF4-FFF2-40B4-BE49-F238E27FC236}">
                    <a16:creationId xmlns:a16="http://schemas.microsoft.com/office/drawing/2014/main" id="{211C3C69-D81D-207C-2C4C-824718646469}"/>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089;p59">
                <a:extLst>
                  <a:ext uri="{FF2B5EF4-FFF2-40B4-BE49-F238E27FC236}">
                    <a16:creationId xmlns:a16="http://schemas.microsoft.com/office/drawing/2014/main" id="{D32772D3-CA12-CFD5-671F-9002AC566223}"/>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090;p59">
                <a:extLst>
                  <a:ext uri="{FF2B5EF4-FFF2-40B4-BE49-F238E27FC236}">
                    <a16:creationId xmlns:a16="http://schemas.microsoft.com/office/drawing/2014/main" id="{0ECCA706-8C70-AB4E-B4FA-61C48B234F01}"/>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091;p59">
                <a:extLst>
                  <a:ext uri="{FF2B5EF4-FFF2-40B4-BE49-F238E27FC236}">
                    <a16:creationId xmlns:a16="http://schemas.microsoft.com/office/drawing/2014/main" id="{EB1B22CB-4FE7-8C66-3742-DA51F73688D8}"/>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092;p59">
                <a:extLst>
                  <a:ext uri="{FF2B5EF4-FFF2-40B4-BE49-F238E27FC236}">
                    <a16:creationId xmlns:a16="http://schemas.microsoft.com/office/drawing/2014/main" id="{BB9A9D7A-83B7-55F8-6981-CA9DFCE0AB8B}"/>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160" name="Picture 4159" descr="A person sitting on a staircase&#10;&#10;Description automatically generated">
            <a:extLst>
              <a:ext uri="{FF2B5EF4-FFF2-40B4-BE49-F238E27FC236}">
                <a16:creationId xmlns:a16="http://schemas.microsoft.com/office/drawing/2014/main" id="{8033192E-6350-10F6-E096-F8454B512E19}"/>
              </a:ext>
            </a:extLst>
          </p:cNvPr>
          <p:cNvPicPr>
            <a:picLocks noChangeAspect="1"/>
          </p:cNvPicPr>
          <p:nvPr/>
        </p:nvPicPr>
        <p:blipFill rotWithShape="1">
          <a:blip r:embed="rId7"/>
          <a:srcRect l="7586" t="-1510" r="4035" b="50347"/>
          <a:stretch/>
        </p:blipFill>
        <p:spPr>
          <a:xfrm>
            <a:off x="436771" y="1151608"/>
            <a:ext cx="1590949" cy="1104867"/>
          </a:xfrm>
          <a:prstGeom prst="rect">
            <a:avLst/>
          </a:prstGeom>
          <a:ln>
            <a:noFill/>
          </a:ln>
          <a:effectLst>
            <a:softEdge rad="112500"/>
          </a:effectLst>
        </p:spPr>
      </p:pic>
      <p:pic>
        <p:nvPicPr>
          <p:cNvPr id="4162" name="Picture 4161" descr="A person wearing a scarf and standing outside&#10;&#10;Description automatically generated">
            <a:extLst>
              <a:ext uri="{FF2B5EF4-FFF2-40B4-BE49-F238E27FC236}">
                <a16:creationId xmlns:a16="http://schemas.microsoft.com/office/drawing/2014/main" id="{7AD9BD85-49D5-EEBA-5E8F-FF8B9CEB8EA9}"/>
              </a:ext>
            </a:extLst>
          </p:cNvPr>
          <p:cNvPicPr>
            <a:picLocks noChangeAspect="1"/>
          </p:cNvPicPr>
          <p:nvPr/>
        </p:nvPicPr>
        <p:blipFill rotWithShape="1">
          <a:blip r:embed="rId8"/>
          <a:srcRect l="8316" t="9579" r="5854" b="27411"/>
          <a:stretch/>
        </p:blipFill>
        <p:spPr>
          <a:xfrm>
            <a:off x="2576522" y="1115323"/>
            <a:ext cx="1659835" cy="1218536"/>
          </a:xfrm>
          <a:prstGeom prst="rect">
            <a:avLst/>
          </a:prstGeom>
          <a:ln>
            <a:noFill/>
          </a:ln>
          <a:effectLst>
            <a:softEdge rad="112500"/>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56"/>
        <p:cNvGrpSpPr/>
        <p:nvPr/>
      </p:nvGrpSpPr>
      <p:grpSpPr>
        <a:xfrm>
          <a:off x="0" y="0"/>
          <a:ext cx="0" cy="0"/>
          <a:chOff x="0" y="0"/>
          <a:chExt cx="0" cy="0"/>
        </a:xfrm>
      </p:grpSpPr>
      <p:sp>
        <p:nvSpPr>
          <p:cNvPr id="5" name="Oval 4">
            <a:extLst>
              <a:ext uri="{FF2B5EF4-FFF2-40B4-BE49-F238E27FC236}">
                <a16:creationId xmlns:a16="http://schemas.microsoft.com/office/drawing/2014/main" id="{3EA805EF-78F6-A544-F0FB-7E67430138B5}"/>
              </a:ext>
            </a:extLst>
          </p:cNvPr>
          <p:cNvSpPr/>
          <p:nvPr/>
        </p:nvSpPr>
        <p:spPr>
          <a:xfrm>
            <a:off x="4050872" y="3460147"/>
            <a:ext cx="4146455" cy="1128237"/>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57" name="Google Shape;4057;p59"/>
          <p:cNvGrpSpPr/>
          <p:nvPr/>
        </p:nvGrpSpPr>
        <p:grpSpPr>
          <a:xfrm>
            <a:off x="-479298" y="107867"/>
            <a:ext cx="1088320" cy="1251963"/>
            <a:chOff x="2258600" y="1433188"/>
            <a:chExt cx="467050" cy="537300"/>
          </a:xfrm>
        </p:grpSpPr>
        <p:sp>
          <p:nvSpPr>
            <p:cNvPr id="4058" name="Google Shape;4058;p59"/>
            <p:cNvSpPr/>
            <p:nvPr/>
          </p:nvSpPr>
          <p:spPr>
            <a:xfrm>
              <a:off x="2258600" y="1433350"/>
              <a:ext cx="467050" cy="536975"/>
            </a:xfrm>
            <a:custGeom>
              <a:avLst/>
              <a:gdLst/>
              <a:ahLst/>
              <a:cxnLst/>
              <a:rect l="l" t="t" r="r" b="b"/>
              <a:pathLst>
                <a:path w="18682" h="21479" extrusionOk="0">
                  <a:moveTo>
                    <a:pt x="9347" y="607"/>
                  </a:moveTo>
                  <a:cubicBezTo>
                    <a:pt x="9740" y="607"/>
                    <a:pt x="10050" y="929"/>
                    <a:pt x="10050" y="1322"/>
                  </a:cubicBezTo>
                  <a:cubicBezTo>
                    <a:pt x="10050" y="1715"/>
                    <a:pt x="9740" y="2024"/>
                    <a:pt x="9347" y="2024"/>
                  </a:cubicBezTo>
                  <a:cubicBezTo>
                    <a:pt x="8954" y="2024"/>
                    <a:pt x="8633" y="1715"/>
                    <a:pt x="8633" y="1322"/>
                  </a:cubicBezTo>
                  <a:cubicBezTo>
                    <a:pt x="8633" y="929"/>
                    <a:pt x="8954" y="607"/>
                    <a:pt x="9347" y="607"/>
                  </a:cubicBezTo>
                  <a:close/>
                  <a:moveTo>
                    <a:pt x="9347" y="0"/>
                  </a:moveTo>
                  <a:cubicBezTo>
                    <a:pt x="8609" y="0"/>
                    <a:pt x="8025" y="583"/>
                    <a:pt x="8025" y="1322"/>
                  </a:cubicBezTo>
                  <a:cubicBezTo>
                    <a:pt x="8025" y="1905"/>
                    <a:pt x="8395" y="2393"/>
                    <a:pt x="8918" y="2572"/>
                  </a:cubicBezTo>
                  <a:lnTo>
                    <a:pt x="8918" y="3608"/>
                  </a:lnTo>
                  <a:cubicBezTo>
                    <a:pt x="6120" y="3739"/>
                    <a:pt x="3656" y="5155"/>
                    <a:pt x="2108" y="7287"/>
                  </a:cubicBezTo>
                  <a:cubicBezTo>
                    <a:pt x="1906" y="7560"/>
                    <a:pt x="1727" y="7858"/>
                    <a:pt x="1548" y="8156"/>
                  </a:cubicBezTo>
                  <a:lnTo>
                    <a:pt x="1167" y="8156"/>
                  </a:lnTo>
                  <a:cubicBezTo>
                    <a:pt x="417" y="9489"/>
                    <a:pt x="1" y="11037"/>
                    <a:pt x="1" y="12668"/>
                  </a:cubicBezTo>
                  <a:cubicBezTo>
                    <a:pt x="1" y="12847"/>
                    <a:pt x="1" y="13014"/>
                    <a:pt x="13" y="13180"/>
                  </a:cubicBezTo>
                  <a:lnTo>
                    <a:pt x="429" y="13180"/>
                  </a:lnTo>
                  <a:cubicBezTo>
                    <a:pt x="441" y="13442"/>
                    <a:pt x="477" y="13704"/>
                    <a:pt x="513" y="13954"/>
                  </a:cubicBezTo>
                  <a:cubicBezTo>
                    <a:pt x="1191" y="18217"/>
                    <a:pt x="4882" y="21479"/>
                    <a:pt x="9347" y="21479"/>
                  </a:cubicBezTo>
                  <a:cubicBezTo>
                    <a:pt x="13800" y="21479"/>
                    <a:pt x="17491" y="18217"/>
                    <a:pt x="18170" y="13954"/>
                  </a:cubicBezTo>
                  <a:cubicBezTo>
                    <a:pt x="18205" y="13704"/>
                    <a:pt x="18241" y="13442"/>
                    <a:pt x="18253" y="13180"/>
                  </a:cubicBezTo>
                  <a:lnTo>
                    <a:pt x="18670" y="13180"/>
                  </a:lnTo>
                  <a:cubicBezTo>
                    <a:pt x="18682" y="13014"/>
                    <a:pt x="18682" y="12847"/>
                    <a:pt x="18682" y="12668"/>
                  </a:cubicBezTo>
                  <a:cubicBezTo>
                    <a:pt x="18682" y="11025"/>
                    <a:pt x="18265" y="9489"/>
                    <a:pt x="17515" y="8156"/>
                  </a:cubicBezTo>
                  <a:lnTo>
                    <a:pt x="17134" y="8156"/>
                  </a:lnTo>
                  <a:cubicBezTo>
                    <a:pt x="16967" y="7858"/>
                    <a:pt x="16777" y="7572"/>
                    <a:pt x="16574" y="7287"/>
                  </a:cubicBezTo>
                  <a:cubicBezTo>
                    <a:pt x="15026" y="5155"/>
                    <a:pt x="12562" y="3739"/>
                    <a:pt x="9764" y="3608"/>
                  </a:cubicBezTo>
                  <a:lnTo>
                    <a:pt x="9764" y="2572"/>
                  </a:lnTo>
                  <a:cubicBezTo>
                    <a:pt x="10288" y="2393"/>
                    <a:pt x="10657" y="1905"/>
                    <a:pt x="10657" y="1322"/>
                  </a:cubicBezTo>
                  <a:cubicBezTo>
                    <a:pt x="10657" y="583"/>
                    <a:pt x="10073" y="0"/>
                    <a:pt x="93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9" name="Google Shape;4059;p59"/>
            <p:cNvGrpSpPr/>
            <p:nvPr/>
          </p:nvGrpSpPr>
          <p:grpSpPr>
            <a:xfrm>
              <a:off x="2258600" y="1433188"/>
              <a:ext cx="467050" cy="537300"/>
              <a:chOff x="2258600" y="-256450"/>
              <a:chExt cx="467050" cy="537300"/>
            </a:xfrm>
          </p:grpSpPr>
          <p:sp>
            <p:nvSpPr>
              <p:cNvPr id="4060" name="Google Shape;4060;p59"/>
              <p:cNvSpPr/>
              <p:nvPr/>
            </p:nvSpPr>
            <p:spPr>
              <a:xfrm>
                <a:off x="2481850" y="-201675"/>
                <a:ext cx="20850" cy="94075"/>
              </a:xfrm>
              <a:custGeom>
                <a:avLst/>
                <a:gdLst/>
                <a:ahLst/>
                <a:cxnLst/>
                <a:rect l="l" t="t" r="r" b="b"/>
                <a:pathLst>
                  <a:path w="834" h="3763" extrusionOk="0">
                    <a:moveTo>
                      <a:pt x="0" y="0"/>
                    </a:moveTo>
                    <a:lnTo>
                      <a:pt x="0" y="3763"/>
                    </a:lnTo>
                    <a:lnTo>
                      <a:pt x="834" y="3763"/>
                    </a:lnTo>
                    <a:lnTo>
                      <a:pt x="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9"/>
              <p:cNvSpPr/>
              <p:nvPr/>
            </p:nvSpPr>
            <p:spPr>
              <a:xfrm>
                <a:off x="2269025" y="69475"/>
                <a:ext cx="446500" cy="23250"/>
              </a:xfrm>
              <a:custGeom>
                <a:avLst/>
                <a:gdLst/>
                <a:ahLst/>
                <a:cxnLst/>
                <a:rect l="l" t="t" r="r" b="b"/>
                <a:pathLst>
                  <a:path w="17860" h="930" extrusionOk="0">
                    <a:moveTo>
                      <a:pt x="0" y="1"/>
                    </a:moveTo>
                    <a:cubicBezTo>
                      <a:pt x="12" y="322"/>
                      <a:pt x="48" y="620"/>
                      <a:pt x="96" y="930"/>
                    </a:cubicBezTo>
                    <a:lnTo>
                      <a:pt x="17753" y="930"/>
                    </a:lnTo>
                    <a:cubicBezTo>
                      <a:pt x="17800" y="620"/>
                      <a:pt x="17836" y="310"/>
                      <a:pt x="17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9"/>
              <p:cNvSpPr/>
              <p:nvPr/>
            </p:nvSpPr>
            <p:spPr>
              <a:xfrm>
                <a:off x="2271700" y="92700"/>
                <a:ext cx="441150" cy="188150"/>
              </a:xfrm>
              <a:custGeom>
                <a:avLst/>
                <a:gdLst/>
                <a:ahLst/>
                <a:cxnLst/>
                <a:rect l="l" t="t" r="r" b="b"/>
                <a:pathLst>
                  <a:path w="17646" h="7526" extrusionOk="0">
                    <a:moveTo>
                      <a:pt x="1" y="1"/>
                    </a:moveTo>
                    <a:cubicBezTo>
                      <a:pt x="679" y="4263"/>
                      <a:pt x="4370" y="7525"/>
                      <a:pt x="8823" y="7525"/>
                    </a:cubicBezTo>
                    <a:cubicBezTo>
                      <a:pt x="13276" y="7525"/>
                      <a:pt x="16967" y="4263"/>
                      <a:pt x="176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9"/>
              <p:cNvSpPr/>
              <p:nvPr/>
            </p:nvSpPr>
            <p:spPr>
              <a:xfrm>
                <a:off x="2311300" y="-166250"/>
                <a:ext cx="361675" cy="92300"/>
              </a:xfrm>
              <a:custGeom>
                <a:avLst/>
                <a:gdLst/>
                <a:ahLst/>
                <a:cxnLst/>
                <a:rect l="l" t="t" r="r" b="b"/>
                <a:pathLst>
                  <a:path w="14467" h="3692" extrusionOk="0">
                    <a:moveTo>
                      <a:pt x="7239" y="0"/>
                    </a:moveTo>
                    <a:cubicBezTo>
                      <a:pt x="4262" y="0"/>
                      <a:pt x="1631" y="1453"/>
                      <a:pt x="0" y="3691"/>
                    </a:cubicBezTo>
                    <a:lnTo>
                      <a:pt x="14466" y="3691"/>
                    </a:lnTo>
                    <a:cubicBezTo>
                      <a:pt x="12847" y="1453"/>
                      <a:pt x="10216" y="0"/>
                      <a:pt x="7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9"/>
              <p:cNvSpPr/>
              <p:nvPr/>
            </p:nvSpPr>
            <p:spPr>
              <a:xfrm>
                <a:off x="2296700" y="-73975"/>
                <a:ext cx="391150" cy="23225"/>
              </a:xfrm>
              <a:custGeom>
                <a:avLst/>
                <a:gdLst/>
                <a:ahLst/>
                <a:cxnLst/>
                <a:rect l="l" t="t" r="r" b="b"/>
                <a:pathLst>
                  <a:path w="15646" h="929" extrusionOk="0">
                    <a:moveTo>
                      <a:pt x="584" y="0"/>
                    </a:moveTo>
                    <a:cubicBezTo>
                      <a:pt x="370" y="298"/>
                      <a:pt x="179" y="607"/>
                      <a:pt x="1" y="929"/>
                    </a:cubicBezTo>
                    <a:lnTo>
                      <a:pt x="15645" y="929"/>
                    </a:lnTo>
                    <a:cubicBezTo>
                      <a:pt x="15467" y="607"/>
                      <a:pt x="15276" y="298"/>
                      <a:pt x="15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9"/>
              <p:cNvSpPr/>
              <p:nvPr/>
            </p:nvSpPr>
            <p:spPr>
              <a:xfrm>
                <a:off x="2258600" y="-52550"/>
                <a:ext cx="467050" cy="125925"/>
              </a:xfrm>
              <a:custGeom>
                <a:avLst/>
                <a:gdLst/>
                <a:ahLst/>
                <a:cxnLst/>
                <a:rect l="l" t="t" r="r" b="b"/>
                <a:pathLst>
                  <a:path w="18682" h="5037" extrusionOk="0">
                    <a:moveTo>
                      <a:pt x="1167" y="0"/>
                    </a:moveTo>
                    <a:cubicBezTo>
                      <a:pt x="429" y="1346"/>
                      <a:pt x="1" y="2882"/>
                      <a:pt x="1" y="4525"/>
                    </a:cubicBezTo>
                    <a:cubicBezTo>
                      <a:pt x="1" y="4691"/>
                      <a:pt x="13" y="4870"/>
                      <a:pt x="24" y="5037"/>
                    </a:cubicBezTo>
                    <a:lnTo>
                      <a:pt x="18670" y="5037"/>
                    </a:lnTo>
                    <a:cubicBezTo>
                      <a:pt x="18682" y="4870"/>
                      <a:pt x="18682" y="4691"/>
                      <a:pt x="18682" y="4525"/>
                    </a:cubicBezTo>
                    <a:cubicBezTo>
                      <a:pt x="18682" y="2882"/>
                      <a:pt x="18265" y="1346"/>
                      <a:pt x="17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9"/>
              <p:cNvSpPr/>
              <p:nvPr/>
            </p:nvSpPr>
            <p:spPr>
              <a:xfrm>
                <a:off x="2459225" y="-256450"/>
                <a:ext cx="66100" cy="66100"/>
              </a:xfrm>
              <a:custGeom>
                <a:avLst/>
                <a:gdLst/>
                <a:ahLst/>
                <a:cxnLst/>
                <a:rect l="l" t="t" r="r" b="b"/>
                <a:pathLst>
                  <a:path w="2644" h="2644" extrusionOk="0">
                    <a:moveTo>
                      <a:pt x="1322" y="620"/>
                    </a:moveTo>
                    <a:cubicBezTo>
                      <a:pt x="1715" y="620"/>
                      <a:pt x="2036" y="929"/>
                      <a:pt x="2036" y="1322"/>
                    </a:cubicBezTo>
                    <a:cubicBezTo>
                      <a:pt x="2036" y="1715"/>
                      <a:pt x="1715" y="2036"/>
                      <a:pt x="1322" y="2036"/>
                    </a:cubicBezTo>
                    <a:cubicBezTo>
                      <a:pt x="929" y="2036"/>
                      <a:pt x="608" y="1715"/>
                      <a:pt x="608" y="1322"/>
                    </a:cubicBezTo>
                    <a:cubicBezTo>
                      <a:pt x="608" y="929"/>
                      <a:pt x="929" y="620"/>
                      <a:pt x="1322" y="620"/>
                    </a:cubicBezTo>
                    <a:close/>
                    <a:moveTo>
                      <a:pt x="1322" y="1"/>
                    </a:moveTo>
                    <a:cubicBezTo>
                      <a:pt x="596" y="1"/>
                      <a:pt x="0" y="596"/>
                      <a:pt x="0" y="1322"/>
                    </a:cubicBezTo>
                    <a:cubicBezTo>
                      <a:pt x="0" y="2048"/>
                      <a:pt x="596" y="2644"/>
                      <a:pt x="1322" y="2644"/>
                    </a:cubicBezTo>
                    <a:cubicBezTo>
                      <a:pt x="2048" y="2644"/>
                      <a:pt x="2644" y="2048"/>
                      <a:pt x="2644" y="1322"/>
                    </a:cubicBezTo>
                    <a:cubicBezTo>
                      <a:pt x="2644" y="596"/>
                      <a:pt x="2048" y="1"/>
                      <a:pt x="1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9"/>
              <p:cNvSpPr/>
              <p:nvPr/>
            </p:nvSpPr>
            <p:spPr>
              <a:xfrm>
                <a:off x="2578575" y="4900"/>
                <a:ext cx="44375" cy="68475"/>
              </a:xfrm>
              <a:custGeom>
                <a:avLst/>
                <a:gdLst/>
                <a:ahLst/>
                <a:cxnLst/>
                <a:rect l="l" t="t" r="r" b="b"/>
                <a:pathLst>
                  <a:path w="1775" h="2739" extrusionOk="0">
                    <a:moveTo>
                      <a:pt x="1656" y="0"/>
                    </a:moveTo>
                    <a:lnTo>
                      <a:pt x="1" y="2739"/>
                    </a:lnTo>
                    <a:lnTo>
                      <a:pt x="1775" y="2739"/>
                    </a:lnTo>
                    <a:lnTo>
                      <a:pt x="1775" y="631"/>
                    </a:lnTo>
                    <a:cubicBezTo>
                      <a:pt x="1775" y="405"/>
                      <a:pt x="1739" y="191"/>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9"/>
              <p:cNvSpPr/>
              <p:nvPr/>
            </p:nvSpPr>
            <p:spPr>
              <a:xfrm>
                <a:off x="2479175" y="-22500"/>
                <a:ext cx="99425" cy="95875"/>
              </a:xfrm>
              <a:custGeom>
                <a:avLst/>
                <a:gdLst/>
                <a:ahLst/>
                <a:cxnLst/>
                <a:rect l="l" t="t" r="r" b="b"/>
                <a:pathLst>
                  <a:path w="3977" h="3835" extrusionOk="0">
                    <a:moveTo>
                      <a:pt x="2322" y="1"/>
                    </a:moveTo>
                    <a:lnTo>
                      <a:pt x="0" y="3835"/>
                    </a:lnTo>
                    <a:lnTo>
                      <a:pt x="1655" y="3835"/>
                    </a:lnTo>
                    <a:lnTo>
                      <a:pt x="3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9"/>
              <p:cNvSpPr/>
              <p:nvPr/>
            </p:nvSpPr>
            <p:spPr>
              <a:xfrm>
                <a:off x="2361300" y="-22500"/>
                <a:ext cx="175925" cy="95875"/>
              </a:xfrm>
              <a:custGeom>
                <a:avLst/>
                <a:gdLst/>
                <a:ahLst/>
                <a:cxnLst/>
                <a:rect l="l" t="t" r="r" b="b"/>
                <a:pathLst>
                  <a:path w="7037" h="3835" extrusionOk="0">
                    <a:moveTo>
                      <a:pt x="1739" y="1"/>
                    </a:moveTo>
                    <a:cubicBezTo>
                      <a:pt x="786" y="1"/>
                      <a:pt x="0" y="775"/>
                      <a:pt x="0" y="1727"/>
                    </a:cubicBezTo>
                    <a:lnTo>
                      <a:pt x="0" y="3835"/>
                    </a:lnTo>
                    <a:lnTo>
                      <a:pt x="4715" y="3835"/>
                    </a:lnTo>
                    <a:lnTo>
                      <a:pt x="7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9"/>
              <p:cNvSpPr/>
              <p:nvPr/>
            </p:nvSpPr>
            <p:spPr>
              <a:xfrm>
                <a:off x="2561925" y="-8800"/>
                <a:ext cx="58050" cy="82175"/>
              </a:xfrm>
              <a:custGeom>
                <a:avLst/>
                <a:gdLst/>
                <a:ahLst/>
                <a:cxnLst/>
                <a:rect l="l" t="t" r="r" b="b"/>
                <a:pathLst>
                  <a:path w="2322" h="3287" extrusionOk="0">
                    <a:moveTo>
                      <a:pt x="1977" y="1"/>
                    </a:moveTo>
                    <a:lnTo>
                      <a:pt x="0" y="3287"/>
                    </a:lnTo>
                    <a:lnTo>
                      <a:pt x="667" y="3287"/>
                    </a:lnTo>
                    <a:lnTo>
                      <a:pt x="2322" y="548"/>
                    </a:lnTo>
                    <a:cubicBezTo>
                      <a:pt x="2238" y="346"/>
                      <a:pt x="2131" y="155"/>
                      <a:pt x="1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9"/>
              <p:cNvSpPr/>
              <p:nvPr/>
            </p:nvSpPr>
            <p:spPr>
              <a:xfrm>
                <a:off x="2520550" y="-22500"/>
                <a:ext cx="90800" cy="95875"/>
              </a:xfrm>
              <a:custGeom>
                <a:avLst/>
                <a:gdLst/>
                <a:ahLst/>
                <a:cxnLst/>
                <a:rect l="l" t="t" r="r" b="b"/>
                <a:pathLst>
                  <a:path w="3632" h="3835" extrusionOk="0">
                    <a:moveTo>
                      <a:pt x="2322" y="1"/>
                    </a:moveTo>
                    <a:lnTo>
                      <a:pt x="0" y="3835"/>
                    </a:lnTo>
                    <a:lnTo>
                      <a:pt x="1655" y="3835"/>
                    </a:lnTo>
                    <a:lnTo>
                      <a:pt x="3632" y="549"/>
                    </a:lnTo>
                    <a:cubicBezTo>
                      <a:pt x="3322" y="215"/>
                      <a:pt x="2870" y="1"/>
                      <a:pt x="2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9"/>
              <p:cNvSpPr/>
              <p:nvPr/>
            </p:nvSpPr>
            <p:spPr>
              <a:xfrm>
                <a:off x="2348500" y="128125"/>
                <a:ext cx="34850" cy="34550"/>
              </a:xfrm>
              <a:custGeom>
                <a:avLst/>
                <a:gdLst/>
                <a:ahLst/>
                <a:cxnLst/>
                <a:rect l="l" t="t" r="r" b="b"/>
                <a:pathLst>
                  <a:path w="1394" h="1382" extrusionOk="0">
                    <a:moveTo>
                      <a:pt x="723" y="0"/>
                    </a:moveTo>
                    <a:cubicBezTo>
                      <a:pt x="716" y="0"/>
                      <a:pt x="710" y="0"/>
                      <a:pt x="703" y="0"/>
                    </a:cubicBezTo>
                    <a:cubicBezTo>
                      <a:pt x="310" y="0"/>
                      <a:pt x="0" y="310"/>
                      <a:pt x="0" y="691"/>
                    </a:cubicBezTo>
                    <a:cubicBezTo>
                      <a:pt x="0" y="1072"/>
                      <a:pt x="310" y="1381"/>
                      <a:pt x="703" y="1381"/>
                    </a:cubicBezTo>
                    <a:cubicBezTo>
                      <a:pt x="1084" y="1381"/>
                      <a:pt x="1393" y="1072"/>
                      <a:pt x="1393" y="691"/>
                    </a:cubicBezTo>
                    <a:cubicBezTo>
                      <a:pt x="1393" y="317"/>
                      <a:pt x="1095" y="0"/>
                      <a:pt x="7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9"/>
              <p:cNvSpPr/>
              <p:nvPr/>
            </p:nvSpPr>
            <p:spPr>
              <a:xfrm>
                <a:off x="23991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9"/>
              <p:cNvSpPr/>
              <p:nvPr/>
            </p:nvSpPr>
            <p:spPr>
              <a:xfrm>
                <a:off x="24497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9"/>
              <p:cNvSpPr/>
              <p:nvPr/>
            </p:nvSpPr>
            <p:spPr>
              <a:xfrm>
                <a:off x="2500300" y="128125"/>
                <a:ext cx="34550" cy="34550"/>
              </a:xfrm>
              <a:custGeom>
                <a:avLst/>
                <a:gdLst/>
                <a:ahLst/>
                <a:cxnLst/>
                <a:rect l="l" t="t" r="r" b="b"/>
                <a:pathLst>
                  <a:path w="1382" h="1382" extrusionOk="0">
                    <a:moveTo>
                      <a:pt x="712" y="0"/>
                    </a:moveTo>
                    <a:cubicBezTo>
                      <a:pt x="705" y="0"/>
                      <a:pt x="698" y="0"/>
                      <a:pt x="691" y="0"/>
                    </a:cubicBezTo>
                    <a:cubicBezTo>
                      <a:pt x="310" y="0"/>
                      <a:pt x="1" y="310"/>
                      <a:pt x="1" y="691"/>
                    </a:cubicBezTo>
                    <a:cubicBezTo>
                      <a:pt x="1" y="1072"/>
                      <a:pt x="310" y="1381"/>
                      <a:pt x="691" y="1381"/>
                    </a:cubicBezTo>
                    <a:cubicBezTo>
                      <a:pt x="1072" y="1381"/>
                      <a:pt x="1382" y="1072"/>
                      <a:pt x="1382" y="691"/>
                    </a:cubicBezTo>
                    <a:cubicBezTo>
                      <a:pt x="1382" y="317"/>
                      <a:pt x="1083" y="0"/>
                      <a:pt x="7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9"/>
              <p:cNvSpPr/>
              <p:nvPr/>
            </p:nvSpPr>
            <p:spPr>
              <a:xfrm>
                <a:off x="2550600" y="128125"/>
                <a:ext cx="34850" cy="34550"/>
              </a:xfrm>
              <a:custGeom>
                <a:avLst/>
                <a:gdLst/>
                <a:ahLst/>
                <a:cxnLst/>
                <a:rect l="l" t="t" r="r" b="b"/>
                <a:pathLst>
                  <a:path w="1394" h="1382" extrusionOk="0">
                    <a:moveTo>
                      <a:pt x="712" y="0"/>
                    </a:moveTo>
                    <a:cubicBezTo>
                      <a:pt x="705" y="0"/>
                      <a:pt x="698" y="0"/>
                      <a:pt x="691" y="0"/>
                    </a:cubicBezTo>
                    <a:cubicBezTo>
                      <a:pt x="310" y="0"/>
                      <a:pt x="1" y="310"/>
                      <a:pt x="1" y="691"/>
                    </a:cubicBezTo>
                    <a:cubicBezTo>
                      <a:pt x="1" y="1072"/>
                      <a:pt x="310" y="1381"/>
                      <a:pt x="691" y="1381"/>
                    </a:cubicBezTo>
                    <a:cubicBezTo>
                      <a:pt x="1084" y="1381"/>
                      <a:pt x="1394" y="1072"/>
                      <a:pt x="1394" y="691"/>
                    </a:cubicBezTo>
                    <a:cubicBezTo>
                      <a:pt x="1394" y="317"/>
                      <a:pt x="1095" y="0"/>
                      <a:pt x="7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9"/>
              <p:cNvSpPr/>
              <p:nvPr/>
            </p:nvSpPr>
            <p:spPr>
              <a:xfrm>
                <a:off x="2601200" y="128125"/>
                <a:ext cx="34550" cy="34550"/>
              </a:xfrm>
              <a:custGeom>
                <a:avLst/>
                <a:gdLst/>
                <a:ahLst/>
                <a:cxnLst/>
                <a:rect l="l" t="t" r="r" b="b"/>
                <a:pathLst>
                  <a:path w="1382" h="1382" extrusionOk="0">
                    <a:moveTo>
                      <a:pt x="691" y="0"/>
                    </a:moveTo>
                    <a:cubicBezTo>
                      <a:pt x="310" y="0"/>
                      <a:pt x="1" y="310"/>
                      <a:pt x="1" y="691"/>
                    </a:cubicBezTo>
                    <a:cubicBezTo>
                      <a:pt x="1"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9"/>
              <p:cNvSpPr/>
              <p:nvPr/>
            </p:nvSpPr>
            <p:spPr>
              <a:xfrm>
                <a:off x="2392850" y="1870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9"/>
              <p:cNvSpPr/>
              <p:nvPr/>
            </p:nvSpPr>
            <p:spPr>
              <a:xfrm>
                <a:off x="2392850" y="2132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3" name="Google Shape;4093;p59"/>
          <p:cNvGrpSpPr/>
          <p:nvPr/>
        </p:nvGrpSpPr>
        <p:grpSpPr>
          <a:xfrm>
            <a:off x="-1007389" y="2412530"/>
            <a:ext cx="1827087" cy="2315090"/>
            <a:chOff x="4700075" y="3262363"/>
            <a:chExt cx="560525" cy="710238"/>
          </a:xfrm>
        </p:grpSpPr>
        <p:sp>
          <p:nvSpPr>
            <p:cNvPr id="4094" name="Google Shape;4094;p59"/>
            <p:cNvSpPr/>
            <p:nvPr/>
          </p:nvSpPr>
          <p:spPr>
            <a:xfrm>
              <a:off x="4700075" y="3262375"/>
              <a:ext cx="560525" cy="710225"/>
            </a:xfrm>
            <a:custGeom>
              <a:avLst/>
              <a:gdLst/>
              <a:ahLst/>
              <a:cxnLst/>
              <a:rect l="l" t="t" r="r" b="b"/>
              <a:pathLst>
                <a:path w="22421" h="28409" extrusionOk="0">
                  <a:moveTo>
                    <a:pt x="6728" y="0"/>
                  </a:moveTo>
                  <a:cubicBezTo>
                    <a:pt x="6121" y="0"/>
                    <a:pt x="5632" y="488"/>
                    <a:pt x="5632" y="1084"/>
                  </a:cubicBezTo>
                  <a:lnTo>
                    <a:pt x="5632" y="3000"/>
                  </a:lnTo>
                  <a:cubicBezTo>
                    <a:pt x="5394" y="3012"/>
                    <a:pt x="5204" y="3215"/>
                    <a:pt x="5204" y="3465"/>
                  </a:cubicBezTo>
                  <a:lnTo>
                    <a:pt x="5204" y="3953"/>
                  </a:lnTo>
                  <a:lnTo>
                    <a:pt x="4716" y="3953"/>
                  </a:lnTo>
                  <a:lnTo>
                    <a:pt x="4716" y="4286"/>
                  </a:lnTo>
                  <a:lnTo>
                    <a:pt x="3263" y="4286"/>
                  </a:lnTo>
                  <a:cubicBezTo>
                    <a:pt x="3120" y="3834"/>
                    <a:pt x="2692" y="3501"/>
                    <a:pt x="2192" y="3501"/>
                  </a:cubicBezTo>
                  <a:cubicBezTo>
                    <a:pt x="1584" y="3501"/>
                    <a:pt x="1084" y="4001"/>
                    <a:pt x="1084" y="4608"/>
                  </a:cubicBezTo>
                  <a:cubicBezTo>
                    <a:pt x="1084" y="5227"/>
                    <a:pt x="1572" y="5727"/>
                    <a:pt x="2192" y="5727"/>
                  </a:cubicBezTo>
                  <a:cubicBezTo>
                    <a:pt x="2692" y="5727"/>
                    <a:pt x="3108" y="5406"/>
                    <a:pt x="3251" y="4953"/>
                  </a:cubicBezTo>
                  <a:lnTo>
                    <a:pt x="4716" y="4953"/>
                  </a:lnTo>
                  <a:lnTo>
                    <a:pt x="4716" y="5298"/>
                  </a:lnTo>
                  <a:lnTo>
                    <a:pt x="5192" y="5298"/>
                  </a:lnTo>
                  <a:lnTo>
                    <a:pt x="5192" y="5727"/>
                  </a:lnTo>
                  <a:cubicBezTo>
                    <a:pt x="5192" y="5977"/>
                    <a:pt x="5394" y="6179"/>
                    <a:pt x="5632" y="6191"/>
                  </a:cubicBezTo>
                  <a:lnTo>
                    <a:pt x="5632" y="8394"/>
                  </a:lnTo>
                  <a:cubicBezTo>
                    <a:pt x="5632" y="8989"/>
                    <a:pt x="6121" y="9477"/>
                    <a:pt x="6728" y="9477"/>
                  </a:cubicBezTo>
                  <a:lnTo>
                    <a:pt x="9300" y="9477"/>
                  </a:lnTo>
                  <a:lnTo>
                    <a:pt x="9300" y="10323"/>
                  </a:lnTo>
                  <a:lnTo>
                    <a:pt x="4442" y="10323"/>
                  </a:lnTo>
                  <a:lnTo>
                    <a:pt x="4442" y="11216"/>
                  </a:lnTo>
                  <a:lnTo>
                    <a:pt x="4442" y="11966"/>
                  </a:lnTo>
                  <a:lnTo>
                    <a:pt x="4442" y="12013"/>
                  </a:lnTo>
                  <a:lnTo>
                    <a:pt x="5609" y="12013"/>
                  </a:lnTo>
                  <a:cubicBezTo>
                    <a:pt x="5251" y="12204"/>
                    <a:pt x="4906" y="12430"/>
                    <a:pt x="4585" y="12692"/>
                  </a:cubicBezTo>
                  <a:cubicBezTo>
                    <a:pt x="4358" y="12871"/>
                    <a:pt x="4132" y="13061"/>
                    <a:pt x="3930" y="13264"/>
                  </a:cubicBezTo>
                  <a:cubicBezTo>
                    <a:pt x="3739" y="13454"/>
                    <a:pt x="3573" y="13645"/>
                    <a:pt x="3418" y="13847"/>
                  </a:cubicBezTo>
                  <a:cubicBezTo>
                    <a:pt x="3037" y="14323"/>
                    <a:pt x="2739" y="14823"/>
                    <a:pt x="2513" y="15359"/>
                  </a:cubicBezTo>
                  <a:cubicBezTo>
                    <a:pt x="2275" y="15895"/>
                    <a:pt x="2108" y="16466"/>
                    <a:pt x="1977" y="17050"/>
                  </a:cubicBezTo>
                  <a:cubicBezTo>
                    <a:pt x="1846" y="17681"/>
                    <a:pt x="1775" y="18324"/>
                    <a:pt x="1727" y="18979"/>
                  </a:cubicBezTo>
                  <a:cubicBezTo>
                    <a:pt x="1680" y="19610"/>
                    <a:pt x="1668" y="20241"/>
                    <a:pt x="1668" y="20872"/>
                  </a:cubicBezTo>
                  <a:cubicBezTo>
                    <a:pt x="1668" y="20979"/>
                    <a:pt x="1668" y="21098"/>
                    <a:pt x="1668" y="21205"/>
                  </a:cubicBezTo>
                  <a:cubicBezTo>
                    <a:pt x="715" y="21443"/>
                    <a:pt x="1" y="22300"/>
                    <a:pt x="1" y="23336"/>
                  </a:cubicBezTo>
                  <a:lnTo>
                    <a:pt x="1" y="24848"/>
                  </a:lnTo>
                  <a:lnTo>
                    <a:pt x="1168" y="24848"/>
                  </a:lnTo>
                  <a:lnTo>
                    <a:pt x="1168" y="23324"/>
                  </a:lnTo>
                  <a:cubicBezTo>
                    <a:pt x="1168" y="22765"/>
                    <a:pt x="1632" y="22300"/>
                    <a:pt x="2192" y="22300"/>
                  </a:cubicBezTo>
                  <a:cubicBezTo>
                    <a:pt x="2763" y="22300"/>
                    <a:pt x="3227" y="22765"/>
                    <a:pt x="3227" y="23324"/>
                  </a:cubicBezTo>
                  <a:lnTo>
                    <a:pt x="3227" y="24836"/>
                  </a:lnTo>
                  <a:lnTo>
                    <a:pt x="4394" y="24836"/>
                  </a:lnTo>
                  <a:lnTo>
                    <a:pt x="4394" y="23324"/>
                  </a:lnTo>
                  <a:cubicBezTo>
                    <a:pt x="4394" y="22336"/>
                    <a:pt x="3739" y="21503"/>
                    <a:pt x="2834" y="21229"/>
                  </a:cubicBezTo>
                  <a:lnTo>
                    <a:pt x="2834" y="20860"/>
                  </a:lnTo>
                  <a:cubicBezTo>
                    <a:pt x="2834" y="20276"/>
                    <a:pt x="2846" y="19681"/>
                    <a:pt x="2882" y="19098"/>
                  </a:cubicBezTo>
                  <a:cubicBezTo>
                    <a:pt x="2918" y="18526"/>
                    <a:pt x="2989" y="17967"/>
                    <a:pt x="3096" y="17419"/>
                  </a:cubicBezTo>
                  <a:cubicBezTo>
                    <a:pt x="3215" y="16859"/>
                    <a:pt x="3382" y="16300"/>
                    <a:pt x="3620" y="15776"/>
                  </a:cubicBezTo>
                  <a:cubicBezTo>
                    <a:pt x="3811" y="15347"/>
                    <a:pt x="4061" y="14942"/>
                    <a:pt x="4358" y="14549"/>
                  </a:cubicBezTo>
                  <a:cubicBezTo>
                    <a:pt x="4478" y="14395"/>
                    <a:pt x="4609" y="14240"/>
                    <a:pt x="4751" y="14085"/>
                  </a:cubicBezTo>
                  <a:cubicBezTo>
                    <a:pt x="4906" y="13930"/>
                    <a:pt x="5061" y="13787"/>
                    <a:pt x="5228" y="13657"/>
                  </a:cubicBezTo>
                  <a:cubicBezTo>
                    <a:pt x="5430" y="13478"/>
                    <a:pt x="5656" y="13323"/>
                    <a:pt x="5882" y="13180"/>
                  </a:cubicBezTo>
                  <a:lnTo>
                    <a:pt x="5882" y="20872"/>
                  </a:lnTo>
                  <a:lnTo>
                    <a:pt x="7406" y="20872"/>
                  </a:lnTo>
                  <a:cubicBezTo>
                    <a:pt x="7335" y="21015"/>
                    <a:pt x="7276" y="21169"/>
                    <a:pt x="7216" y="21324"/>
                  </a:cubicBezTo>
                  <a:cubicBezTo>
                    <a:pt x="7014" y="21872"/>
                    <a:pt x="6883" y="22455"/>
                    <a:pt x="6811" y="23062"/>
                  </a:cubicBezTo>
                  <a:cubicBezTo>
                    <a:pt x="6740" y="23562"/>
                    <a:pt x="6704" y="24074"/>
                    <a:pt x="6704" y="24575"/>
                  </a:cubicBezTo>
                  <a:cubicBezTo>
                    <a:pt x="6692" y="25086"/>
                    <a:pt x="6716" y="25587"/>
                    <a:pt x="6752" y="26051"/>
                  </a:cubicBezTo>
                  <a:cubicBezTo>
                    <a:pt x="6573" y="26229"/>
                    <a:pt x="6454" y="26480"/>
                    <a:pt x="6454" y="26753"/>
                  </a:cubicBezTo>
                  <a:lnTo>
                    <a:pt x="6454" y="26968"/>
                  </a:lnTo>
                  <a:lnTo>
                    <a:pt x="4132" y="26968"/>
                  </a:lnTo>
                  <a:lnTo>
                    <a:pt x="4132" y="27682"/>
                  </a:lnTo>
                  <a:lnTo>
                    <a:pt x="4132" y="28396"/>
                  </a:lnTo>
                  <a:lnTo>
                    <a:pt x="4132" y="28408"/>
                  </a:lnTo>
                  <a:lnTo>
                    <a:pt x="8776" y="28408"/>
                  </a:lnTo>
                  <a:lnTo>
                    <a:pt x="8776" y="28396"/>
                  </a:lnTo>
                  <a:lnTo>
                    <a:pt x="8776" y="27682"/>
                  </a:lnTo>
                  <a:lnTo>
                    <a:pt x="8776" y="26968"/>
                  </a:lnTo>
                  <a:lnTo>
                    <a:pt x="8395" y="26968"/>
                  </a:lnTo>
                  <a:lnTo>
                    <a:pt x="8395" y="26753"/>
                  </a:lnTo>
                  <a:cubicBezTo>
                    <a:pt x="8395" y="26432"/>
                    <a:pt x="8240" y="26146"/>
                    <a:pt x="8002" y="25968"/>
                  </a:cubicBezTo>
                  <a:cubicBezTo>
                    <a:pt x="8002" y="25944"/>
                    <a:pt x="7990" y="25920"/>
                    <a:pt x="7990" y="25896"/>
                  </a:cubicBezTo>
                  <a:cubicBezTo>
                    <a:pt x="7954" y="25456"/>
                    <a:pt x="7942" y="25015"/>
                    <a:pt x="7954" y="24586"/>
                  </a:cubicBezTo>
                  <a:cubicBezTo>
                    <a:pt x="7966" y="24051"/>
                    <a:pt x="8014" y="23515"/>
                    <a:pt x="8109" y="22991"/>
                  </a:cubicBezTo>
                  <a:cubicBezTo>
                    <a:pt x="8121" y="22908"/>
                    <a:pt x="8133" y="22824"/>
                    <a:pt x="8157" y="22741"/>
                  </a:cubicBezTo>
                  <a:cubicBezTo>
                    <a:pt x="8228" y="22360"/>
                    <a:pt x="8335" y="21979"/>
                    <a:pt x="8478" y="21610"/>
                  </a:cubicBezTo>
                  <a:cubicBezTo>
                    <a:pt x="8585" y="21348"/>
                    <a:pt x="8704" y="21098"/>
                    <a:pt x="8859" y="20872"/>
                  </a:cubicBezTo>
                  <a:lnTo>
                    <a:pt x="13443" y="20872"/>
                  </a:lnTo>
                  <a:cubicBezTo>
                    <a:pt x="13633" y="21098"/>
                    <a:pt x="13788" y="21348"/>
                    <a:pt x="13919" y="21610"/>
                  </a:cubicBezTo>
                  <a:cubicBezTo>
                    <a:pt x="13979" y="21717"/>
                    <a:pt x="14038" y="21836"/>
                    <a:pt x="14086" y="21955"/>
                  </a:cubicBezTo>
                  <a:cubicBezTo>
                    <a:pt x="14205" y="22289"/>
                    <a:pt x="14312" y="22646"/>
                    <a:pt x="14384" y="22991"/>
                  </a:cubicBezTo>
                  <a:cubicBezTo>
                    <a:pt x="14491" y="23515"/>
                    <a:pt x="14550" y="24051"/>
                    <a:pt x="14550" y="24586"/>
                  </a:cubicBezTo>
                  <a:cubicBezTo>
                    <a:pt x="14562" y="25027"/>
                    <a:pt x="14526" y="25479"/>
                    <a:pt x="14467" y="25908"/>
                  </a:cubicBezTo>
                  <a:cubicBezTo>
                    <a:pt x="14467" y="25920"/>
                    <a:pt x="14455" y="25932"/>
                    <a:pt x="14455" y="25944"/>
                  </a:cubicBezTo>
                  <a:cubicBezTo>
                    <a:pt x="14205" y="26122"/>
                    <a:pt x="14026" y="26420"/>
                    <a:pt x="14026" y="26753"/>
                  </a:cubicBezTo>
                  <a:lnTo>
                    <a:pt x="14026" y="26980"/>
                  </a:lnTo>
                  <a:lnTo>
                    <a:pt x="13693" y="26980"/>
                  </a:lnTo>
                  <a:lnTo>
                    <a:pt x="13693" y="27694"/>
                  </a:lnTo>
                  <a:lnTo>
                    <a:pt x="13693" y="28408"/>
                  </a:lnTo>
                  <a:lnTo>
                    <a:pt x="18336" y="28408"/>
                  </a:lnTo>
                  <a:lnTo>
                    <a:pt x="18336" y="27694"/>
                  </a:lnTo>
                  <a:lnTo>
                    <a:pt x="18336" y="26980"/>
                  </a:lnTo>
                  <a:lnTo>
                    <a:pt x="15967" y="26980"/>
                  </a:lnTo>
                  <a:lnTo>
                    <a:pt x="15967" y="26753"/>
                  </a:lnTo>
                  <a:cubicBezTo>
                    <a:pt x="15967" y="26491"/>
                    <a:pt x="15860" y="26253"/>
                    <a:pt x="15693" y="26075"/>
                  </a:cubicBezTo>
                  <a:cubicBezTo>
                    <a:pt x="15753" y="25598"/>
                    <a:pt x="15777" y="25098"/>
                    <a:pt x="15765" y="24586"/>
                  </a:cubicBezTo>
                  <a:cubicBezTo>
                    <a:pt x="15753" y="24074"/>
                    <a:pt x="15705" y="23562"/>
                    <a:pt x="15622" y="23062"/>
                  </a:cubicBezTo>
                  <a:cubicBezTo>
                    <a:pt x="15515" y="22467"/>
                    <a:pt x="15360" y="21884"/>
                    <a:pt x="15134" y="21336"/>
                  </a:cubicBezTo>
                  <a:cubicBezTo>
                    <a:pt x="15062" y="21181"/>
                    <a:pt x="14991" y="21026"/>
                    <a:pt x="14907" y="20872"/>
                  </a:cubicBezTo>
                  <a:lnTo>
                    <a:pt x="16586" y="20872"/>
                  </a:lnTo>
                  <a:lnTo>
                    <a:pt x="16586" y="13204"/>
                  </a:lnTo>
                  <a:cubicBezTo>
                    <a:pt x="16812" y="13347"/>
                    <a:pt x="17027" y="13502"/>
                    <a:pt x="17241" y="13668"/>
                  </a:cubicBezTo>
                  <a:cubicBezTo>
                    <a:pt x="17408" y="13799"/>
                    <a:pt x="17563" y="13942"/>
                    <a:pt x="17717" y="14097"/>
                  </a:cubicBezTo>
                  <a:cubicBezTo>
                    <a:pt x="17860" y="14240"/>
                    <a:pt x="17991" y="14395"/>
                    <a:pt x="18122" y="14549"/>
                  </a:cubicBezTo>
                  <a:cubicBezTo>
                    <a:pt x="18432" y="14930"/>
                    <a:pt x="18682" y="15347"/>
                    <a:pt x="18872" y="15776"/>
                  </a:cubicBezTo>
                  <a:cubicBezTo>
                    <a:pt x="19110" y="16300"/>
                    <a:pt x="19277" y="16847"/>
                    <a:pt x="19384" y="17419"/>
                  </a:cubicBezTo>
                  <a:cubicBezTo>
                    <a:pt x="19491" y="17967"/>
                    <a:pt x="19551" y="18538"/>
                    <a:pt x="19587" y="19098"/>
                  </a:cubicBezTo>
                  <a:cubicBezTo>
                    <a:pt x="19622" y="19693"/>
                    <a:pt x="19634" y="20288"/>
                    <a:pt x="19634" y="20872"/>
                  </a:cubicBezTo>
                  <a:lnTo>
                    <a:pt x="19634" y="21217"/>
                  </a:lnTo>
                  <a:cubicBezTo>
                    <a:pt x="18706" y="21479"/>
                    <a:pt x="18027" y="22324"/>
                    <a:pt x="18027" y="23336"/>
                  </a:cubicBezTo>
                  <a:lnTo>
                    <a:pt x="18027" y="24848"/>
                  </a:lnTo>
                  <a:lnTo>
                    <a:pt x="19194" y="24848"/>
                  </a:lnTo>
                  <a:lnTo>
                    <a:pt x="19194" y="23324"/>
                  </a:lnTo>
                  <a:cubicBezTo>
                    <a:pt x="19194" y="22765"/>
                    <a:pt x="19658" y="22300"/>
                    <a:pt x="20218" y="22300"/>
                  </a:cubicBezTo>
                  <a:cubicBezTo>
                    <a:pt x="20789" y="22300"/>
                    <a:pt x="21242" y="22765"/>
                    <a:pt x="21242" y="23324"/>
                  </a:cubicBezTo>
                  <a:lnTo>
                    <a:pt x="21242" y="24836"/>
                  </a:lnTo>
                  <a:lnTo>
                    <a:pt x="22420" y="24836"/>
                  </a:lnTo>
                  <a:lnTo>
                    <a:pt x="22420" y="23324"/>
                  </a:lnTo>
                  <a:cubicBezTo>
                    <a:pt x="22408" y="22324"/>
                    <a:pt x="21730" y="21467"/>
                    <a:pt x="20801" y="21217"/>
                  </a:cubicBezTo>
                  <a:cubicBezTo>
                    <a:pt x="20801" y="21098"/>
                    <a:pt x="20801" y="20979"/>
                    <a:pt x="20801" y="20860"/>
                  </a:cubicBezTo>
                  <a:cubicBezTo>
                    <a:pt x="20801" y="20229"/>
                    <a:pt x="20777" y="19598"/>
                    <a:pt x="20730" y="18979"/>
                  </a:cubicBezTo>
                  <a:cubicBezTo>
                    <a:pt x="20682" y="18324"/>
                    <a:pt x="20611" y="17681"/>
                    <a:pt x="20468" y="17050"/>
                  </a:cubicBezTo>
                  <a:cubicBezTo>
                    <a:pt x="20349" y="16478"/>
                    <a:pt x="20170" y="15907"/>
                    <a:pt x="19932" y="15359"/>
                  </a:cubicBezTo>
                  <a:cubicBezTo>
                    <a:pt x="19706" y="14835"/>
                    <a:pt x="19408" y="14335"/>
                    <a:pt x="19039" y="13847"/>
                  </a:cubicBezTo>
                  <a:cubicBezTo>
                    <a:pt x="18884" y="13657"/>
                    <a:pt x="18717" y="13454"/>
                    <a:pt x="18539" y="13264"/>
                  </a:cubicBezTo>
                  <a:cubicBezTo>
                    <a:pt x="18336" y="13049"/>
                    <a:pt x="18122" y="12859"/>
                    <a:pt x="17896" y="12668"/>
                  </a:cubicBezTo>
                  <a:cubicBezTo>
                    <a:pt x="17574" y="12418"/>
                    <a:pt x="17241" y="12204"/>
                    <a:pt x="16896" y="12013"/>
                  </a:cubicBezTo>
                  <a:lnTo>
                    <a:pt x="18027" y="12013"/>
                  </a:lnTo>
                  <a:lnTo>
                    <a:pt x="18027" y="11966"/>
                  </a:lnTo>
                  <a:lnTo>
                    <a:pt x="18027" y="11216"/>
                  </a:lnTo>
                  <a:lnTo>
                    <a:pt x="18027" y="10323"/>
                  </a:lnTo>
                  <a:lnTo>
                    <a:pt x="13169" y="10323"/>
                  </a:lnTo>
                  <a:lnTo>
                    <a:pt x="13169" y="9477"/>
                  </a:lnTo>
                  <a:lnTo>
                    <a:pt x="15741" y="9477"/>
                  </a:lnTo>
                  <a:cubicBezTo>
                    <a:pt x="16336" y="9477"/>
                    <a:pt x="16824" y="8989"/>
                    <a:pt x="16824" y="8394"/>
                  </a:cubicBezTo>
                  <a:lnTo>
                    <a:pt x="16824" y="6191"/>
                  </a:lnTo>
                  <a:cubicBezTo>
                    <a:pt x="17086" y="6191"/>
                    <a:pt x="17289" y="5989"/>
                    <a:pt x="17289" y="5727"/>
                  </a:cubicBezTo>
                  <a:lnTo>
                    <a:pt x="17289" y="5227"/>
                  </a:lnTo>
                  <a:lnTo>
                    <a:pt x="17765" y="5227"/>
                  </a:lnTo>
                  <a:lnTo>
                    <a:pt x="17765" y="4894"/>
                  </a:lnTo>
                  <a:lnTo>
                    <a:pt x="19229" y="4894"/>
                  </a:lnTo>
                  <a:cubicBezTo>
                    <a:pt x="19360" y="5358"/>
                    <a:pt x="19789" y="5691"/>
                    <a:pt x="20289" y="5691"/>
                  </a:cubicBezTo>
                  <a:cubicBezTo>
                    <a:pt x="20908" y="5691"/>
                    <a:pt x="21408" y="5191"/>
                    <a:pt x="21408" y="4572"/>
                  </a:cubicBezTo>
                  <a:cubicBezTo>
                    <a:pt x="21408" y="3965"/>
                    <a:pt x="20908" y="3465"/>
                    <a:pt x="20289" y="3465"/>
                  </a:cubicBezTo>
                  <a:cubicBezTo>
                    <a:pt x="19801" y="3465"/>
                    <a:pt x="19372" y="3786"/>
                    <a:pt x="19229" y="4239"/>
                  </a:cubicBezTo>
                  <a:lnTo>
                    <a:pt x="17765" y="4239"/>
                  </a:lnTo>
                  <a:lnTo>
                    <a:pt x="17765" y="3893"/>
                  </a:lnTo>
                  <a:lnTo>
                    <a:pt x="17289" y="3893"/>
                  </a:lnTo>
                  <a:lnTo>
                    <a:pt x="17289" y="3465"/>
                  </a:lnTo>
                  <a:cubicBezTo>
                    <a:pt x="17289" y="3203"/>
                    <a:pt x="17086" y="3000"/>
                    <a:pt x="16824" y="3000"/>
                  </a:cubicBezTo>
                  <a:lnTo>
                    <a:pt x="16824" y="1084"/>
                  </a:lnTo>
                  <a:cubicBezTo>
                    <a:pt x="16824" y="488"/>
                    <a:pt x="16336" y="0"/>
                    <a:pt x="15741"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5" name="Google Shape;4095;p59"/>
            <p:cNvGrpSpPr/>
            <p:nvPr/>
          </p:nvGrpSpPr>
          <p:grpSpPr>
            <a:xfrm>
              <a:off x="4700075" y="3262363"/>
              <a:ext cx="560225" cy="709950"/>
              <a:chOff x="556300" y="1021375"/>
              <a:chExt cx="560225" cy="709950"/>
            </a:xfrm>
          </p:grpSpPr>
          <p:sp>
            <p:nvSpPr>
              <p:cNvPr id="4096" name="Google Shape;4096;p59"/>
              <p:cNvSpPr/>
              <p:nvPr/>
            </p:nvSpPr>
            <p:spPr>
              <a:xfrm>
                <a:off x="837000" y="1292525"/>
                <a:ext cx="166700" cy="70600"/>
              </a:xfrm>
              <a:custGeom>
                <a:avLst/>
                <a:gdLst/>
                <a:ahLst/>
                <a:cxnLst/>
                <a:rect l="l" t="t" r="r" b="b"/>
                <a:pathLst>
                  <a:path w="6668" h="2824" extrusionOk="0">
                    <a:moveTo>
                      <a:pt x="207" y="0"/>
                    </a:moveTo>
                    <a:cubicBezTo>
                      <a:pt x="138" y="0"/>
                      <a:pt x="69" y="1"/>
                      <a:pt x="0" y="2"/>
                    </a:cubicBezTo>
                    <a:lnTo>
                      <a:pt x="412" y="2"/>
                    </a:lnTo>
                    <a:cubicBezTo>
                      <a:pt x="343" y="1"/>
                      <a:pt x="275" y="0"/>
                      <a:pt x="207" y="0"/>
                    </a:cubicBezTo>
                    <a:close/>
                    <a:moveTo>
                      <a:pt x="412" y="2"/>
                    </a:moveTo>
                    <a:cubicBezTo>
                      <a:pt x="425" y="2"/>
                      <a:pt x="439" y="2"/>
                      <a:pt x="452" y="2"/>
                    </a:cubicBezTo>
                    <a:lnTo>
                      <a:pt x="452" y="2"/>
                    </a:lnTo>
                    <a:cubicBezTo>
                      <a:pt x="449" y="2"/>
                      <a:pt x="445" y="2"/>
                      <a:pt x="441" y="2"/>
                    </a:cubicBezTo>
                    <a:close/>
                    <a:moveTo>
                      <a:pt x="452" y="2"/>
                    </a:moveTo>
                    <a:cubicBezTo>
                      <a:pt x="1156" y="37"/>
                      <a:pt x="1188" y="1085"/>
                      <a:pt x="548" y="1168"/>
                    </a:cubicBezTo>
                    <a:cubicBezTo>
                      <a:pt x="2513" y="1204"/>
                      <a:pt x="4477" y="1573"/>
                      <a:pt x="6013" y="2823"/>
                    </a:cubicBezTo>
                    <a:lnTo>
                      <a:pt x="6668" y="1823"/>
                    </a:lnTo>
                    <a:cubicBezTo>
                      <a:pt x="4941" y="442"/>
                      <a:pt x="2651" y="30"/>
                      <a:pt x="452"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9"/>
              <p:cNvSpPr/>
              <p:nvPr/>
            </p:nvSpPr>
            <p:spPr>
              <a:xfrm>
                <a:off x="987325" y="1338100"/>
                <a:ext cx="44950" cy="46750"/>
              </a:xfrm>
              <a:custGeom>
                <a:avLst/>
                <a:gdLst/>
                <a:ahLst/>
                <a:cxnLst/>
                <a:rect l="l" t="t" r="r" b="b"/>
                <a:pathLst>
                  <a:path w="1798" h="1870" extrusionOk="0">
                    <a:moveTo>
                      <a:pt x="655" y="0"/>
                    </a:moveTo>
                    <a:lnTo>
                      <a:pt x="0" y="988"/>
                    </a:lnTo>
                    <a:cubicBezTo>
                      <a:pt x="167" y="1119"/>
                      <a:pt x="322" y="1262"/>
                      <a:pt x="476" y="1417"/>
                    </a:cubicBezTo>
                    <a:cubicBezTo>
                      <a:pt x="619" y="1560"/>
                      <a:pt x="750" y="1715"/>
                      <a:pt x="881" y="1869"/>
                    </a:cubicBezTo>
                    <a:lnTo>
                      <a:pt x="1798" y="1179"/>
                    </a:lnTo>
                    <a:cubicBezTo>
                      <a:pt x="1643" y="988"/>
                      <a:pt x="1476" y="786"/>
                      <a:pt x="1298" y="595"/>
                    </a:cubicBezTo>
                    <a:cubicBezTo>
                      <a:pt x="1095" y="381"/>
                      <a:pt x="881" y="179"/>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9"/>
              <p:cNvSpPr/>
              <p:nvPr/>
            </p:nvSpPr>
            <p:spPr>
              <a:xfrm>
                <a:off x="1009350" y="1367550"/>
                <a:ext cx="45250" cy="47950"/>
              </a:xfrm>
              <a:custGeom>
                <a:avLst/>
                <a:gdLst/>
                <a:ahLst/>
                <a:cxnLst/>
                <a:rect l="l" t="t" r="r" b="b"/>
                <a:pathLst>
                  <a:path w="1810" h="1918" extrusionOk="0">
                    <a:moveTo>
                      <a:pt x="917" y="1"/>
                    </a:moveTo>
                    <a:lnTo>
                      <a:pt x="0" y="691"/>
                    </a:lnTo>
                    <a:cubicBezTo>
                      <a:pt x="310" y="1084"/>
                      <a:pt x="548" y="1489"/>
                      <a:pt x="750" y="1918"/>
                    </a:cubicBezTo>
                    <a:lnTo>
                      <a:pt x="1810" y="1513"/>
                    </a:lnTo>
                    <a:cubicBezTo>
                      <a:pt x="1584" y="989"/>
                      <a:pt x="1286" y="489"/>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9"/>
              <p:cNvSpPr/>
              <p:nvPr/>
            </p:nvSpPr>
            <p:spPr>
              <a:xfrm>
                <a:off x="823600" y="1321725"/>
                <a:ext cx="13725" cy="325"/>
              </a:xfrm>
              <a:custGeom>
                <a:avLst/>
                <a:gdLst/>
                <a:ahLst/>
                <a:cxnLst/>
                <a:rect l="l" t="t" r="r" b="b"/>
                <a:pathLst>
                  <a:path w="549" h="13" extrusionOk="0">
                    <a:moveTo>
                      <a:pt x="1" y="0"/>
                    </a:moveTo>
                    <a:cubicBezTo>
                      <a:pt x="36" y="0"/>
                      <a:pt x="72" y="12"/>
                      <a:pt x="108" y="12"/>
                    </a:cubicBezTo>
                    <a:cubicBezTo>
                      <a:pt x="251" y="0"/>
                      <a:pt x="405" y="0"/>
                      <a:pt x="548"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9"/>
              <p:cNvSpPr/>
              <p:nvPr/>
            </p:nvSpPr>
            <p:spPr>
              <a:xfrm>
                <a:off x="1028100" y="1405350"/>
                <a:ext cx="39900" cy="51525"/>
              </a:xfrm>
              <a:custGeom>
                <a:avLst/>
                <a:gdLst/>
                <a:ahLst/>
                <a:cxnLst/>
                <a:rect l="l" t="t" r="r" b="b"/>
                <a:pathLst>
                  <a:path w="1596" h="2061" extrusionOk="0">
                    <a:moveTo>
                      <a:pt x="1060" y="1"/>
                    </a:moveTo>
                    <a:lnTo>
                      <a:pt x="0" y="406"/>
                    </a:lnTo>
                    <a:cubicBezTo>
                      <a:pt x="238" y="942"/>
                      <a:pt x="405" y="1489"/>
                      <a:pt x="512" y="2061"/>
                    </a:cubicBezTo>
                    <a:lnTo>
                      <a:pt x="1596" y="1692"/>
                    </a:lnTo>
                    <a:cubicBezTo>
                      <a:pt x="1477" y="1108"/>
                      <a:pt x="1298" y="549"/>
                      <a:pt x="10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9"/>
              <p:cNvSpPr/>
              <p:nvPr/>
            </p:nvSpPr>
            <p:spPr>
              <a:xfrm>
                <a:off x="1047150" y="1542875"/>
                <a:ext cx="29175" cy="31875"/>
              </a:xfrm>
              <a:custGeom>
                <a:avLst/>
                <a:gdLst/>
                <a:ahLst/>
                <a:cxnLst/>
                <a:rect l="l" t="t" r="r" b="b"/>
                <a:pathLst>
                  <a:path w="1167" h="1275" extrusionOk="0">
                    <a:moveTo>
                      <a:pt x="0" y="1"/>
                    </a:moveTo>
                    <a:lnTo>
                      <a:pt x="0" y="703"/>
                    </a:lnTo>
                    <a:cubicBezTo>
                      <a:pt x="0" y="1084"/>
                      <a:pt x="292" y="1275"/>
                      <a:pt x="584" y="1275"/>
                    </a:cubicBezTo>
                    <a:cubicBezTo>
                      <a:pt x="875" y="1275"/>
                      <a:pt x="1167" y="1084"/>
                      <a:pt x="1167" y="703"/>
                    </a:cubicBezTo>
                    <a:cubicBezTo>
                      <a:pt x="1167" y="477"/>
                      <a:pt x="1167" y="239"/>
                      <a:pt x="1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9"/>
              <p:cNvSpPr/>
              <p:nvPr/>
            </p:nvSpPr>
            <p:spPr>
              <a:xfrm>
                <a:off x="1045950" y="1495850"/>
                <a:ext cx="30375" cy="47050"/>
              </a:xfrm>
              <a:custGeom>
                <a:avLst/>
                <a:gdLst/>
                <a:ahLst/>
                <a:cxnLst/>
                <a:rect l="l" t="t" r="r" b="b"/>
                <a:pathLst>
                  <a:path w="1215" h="1882" extrusionOk="0">
                    <a:moveTo>
                      <a:pt x="1155" y="0"/>
                    </a:moveTo>
                    <a:lnTo>
                      <a:pt x="1" y="120"/>
                    </a:lnTo>
                    <a:cubicBezTo>
                      <a:pt x="36" y="703"/>
                      <a:pt x="48" y="1298"/>
                      <a:pt x="48" y="1882"/>
                    </a:cubicBezTo>
                    <a:lnTo>
                      <a:pt x="1215" y="1882"/>
                    </a:lnTo>
                    <a:cubicBezTo>
                      <a:pt x="1215" y="1251"/>
                      <a:pt x="1191" y="620"/>
                      <a:pt x="1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9"/>
              <p:cNvSpPr/>
              <p:nvPr/>
            </p:nvSpPr>
            <p:spPr>
              <a:xfrm>
                <a:off x="1040900" y="1447625"/>
                <a:ext cx="33650" cy="51225"/>
              </a:xfrm>
              <a:custGeom>
                <a:avLst/>
                <a:gdLst/>
                <a:ahLst/>
                <a:cxnLst/>
                <a:rect l="l" t="t" r="r" b="b"/>
                <a:pathLst>
                  <a:path w="1346" h="2049" extrusionOk="0">
                    <a:moveTo>
                      <a:pt x="1084" y="1"/>
                    </a:moveTo>
                    <a:lnTo>
                      <a:pt x="0" y="370"/>
                    </a:lnTo>
                    <a:cubicBezTo>
                      <a:pt x="107" y="917"/>
                      <a:pt x="167" y="1477"/>
                      <a:pt x="203" y="2049"/>
                    </a:cubicBezTo>
                    <a:lnTo>
                      <a:pt x="1346" y="1929"/>
                    </a:lnTo>
                    <a:cubicBezTo>
                      <a:pt x="1310" y="1275"/>
                      <a:pt x="1227" y="632"/>
                      <a:pt x="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9"/>
              <p:cNvSpPr/>
              <p:nvPr/>
            </p:nvSpPr>
            <p:spPr>
              <a:xfrm>
                <a:off x="599475" y="1447625"/>
                <a:ext cx="34250" cy="51225"/>
              </a:xfrm>
              <a:custGeom>
                <a:avLst/>
                <a:gdLst/>
                <a:ahLst/>
                <a:cxnLst/>
                <a:rect l="l" t="t" r="r" b="b"/>
                <a:pathLst>
                  <a:path w="1370" h="2049" extrusionOk="0">
                    <a:moveTo>
                      <a:pt x="250" y="1"/>
                    </a:moveTo>
                    <a:cubicBezTo>
                      <a:pt x="119" y="632"/>
                      <a:pt x="48" y="1275"/>
                      <a:pt x="0" y="1929"/>
                    </a:cubicBezTo>
                    <a:lnTo>
                      <a:pt x="1155" y="2049"/>
                    </a:lnTo>
                    <a:cubicBezTo>
                      <a:pt x="1191" y="1477"/>
                      <a:pt x="1262" y="917"/>
                      <a:pt x="1369" y="370"/>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9"/>
              <p:cNvSpPr/>
              <p:nvPr/>
            </p:nvSpPr>
            <p:spPr>
              <a:xfrm>
                <a:off x="597975" y="1495850"/>
                <a:ext cx="30400" cy="47050"/>
              </a:xfrm>
              <a:custGeom>
                <a:avLst/>
                <a:gdLst/>
                <a:ahLst/>
                <a:cxnLst/>
                <a:rect l="l" t="t" r="r" b="b"/>
                <a:pathLst>
                  <a:path w="1216" h="1882" extrusionOk="0">
                    <a:moveTo>
                      <a:pt x="60" y="0"/>
                    </a:moveTo>
                    <a:cubicBezTo>
                      <a:pt x="13" y="632"/>
                      <a:pt x="1" y="1263"/>
                      <a:pt x="1" y="1882"/>
                    </a:cubicBezTo>
                    <a:lnTo>
                      <a:pt x="1167" y="1882"/>
                    </a:lnTo>
                    <a:cubicBezTo>
                      <a:pt x="1167" y="1298"/>
                      <a:pt x="1179" y="703"/>
                      <a:pt x="1215" y="120"/>
                    </a:cubicBez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9"/>
              <p:cNvSpPr/>
              <p:nvPr/>
            </p:nvSpPr>
            <p:spPr>
              <a:xfrm>
                <a:off x="605725" y="1405350"/>
                <a:ext cx="41100" cy="51525"/>
              </a:xfrm>
              <a:custGeom>
                <a:avLst/>
                <a:gdLst/>
                <a:ahLst/>
                <a:cxnLst/>
                <a:rect l="l" t="t" r="r" b="b"/>
                <a:pathLst>
                  <a:path w="1644" h="2061" extrusionOk="0">
                    <a:moveTo>
                      <a:pt x="536" y="1"/>
                    </a:moveTo>
                    <a:cubicBezTo>
                      <a:pt x="298" y="537"/>
                      <a:pt x="131" y="1108"/>
                      <a:pt x="0" y="1692"/>
                    </a:cubicBezTo>
                    <a:lnTo>
                      <a:pt x="1119" y="2061"/>
                    </a:lnTo>
                    <a:cubicBezTo>
                      <a:pt x="1238" y="1501"/>
                      <a:pt x="1405" y="942"/>
                      <a:pt x="1643" y="418"/>
                    </a:cubicBezTo>
                    <a:lnTo>
                      <a:pt x="5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9"/>
              <p:cNvSpPr/>
              <p:nvPr/>
            </p:nvSpPr>
            <p:spPr>
              <a:xfrm>
                <a:off x="597975" y="1542875"/>
                <a:ext cx="29200" cy="31875"/>
              </a:xfrm>
              <a:custGeom>
                <a:avLst/>
                <a:gdLst/>
                <a:ahLst/>
                <a:cxnLst/>
                <a:rect l="l" t="t" r="r" b="b"/>
                <a:pathLst>
                  <a:path w="1168" h="1275" extrusionOk="0">
                    <a:moveTo>
                      <a:pt x="1" y="1"/>
                    </a:moveTo>
                    <a:cubicBezTo>
                      <a:pt x="1" y="239"/>
                      <a:pt x="1" y="477"/>
                      <a:pt x="1" y="703"/>
                    </a:cubicBezTo>
                    <a:cubicBezTo>
                      <a:pt x="1" y="1084"/>
                      <a:pt x="292" y="1275"/>
                      <a:pt x="584" y="1275"/>
                    </a:cubicBezTo>
                    <a:cubicBezTo>
                      <a:pt x="876" y="1275"/>
                      <a:pt x="1167" y="1084"/>
                      <a:pt x="1167" y="703"/>
                    </a:cubicBezTo>
                    <a:lnTo>
                      <a:pt x="11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9"/>
              <p:cNvSpPr/>
              <p:nvPr/>
            </p:nvSpPr>
            <p:spPr>
              <a:xfrm>
                <a:off x="641725" y="1338400"/>
                <a:ext cx="45275" cy="46750"/>
              </a:xfrm>
              <a:custGeom>
                <a:avLst/>
                <a:gdLst/>
                <a:ahLst/>
                <a:cxnLst/>
                <a:rect l="l" t="t" r="r" b="b"/>
                <a:pathLst>
                  <a:path w="1811" h="1870" extrusionOk="0">
                    <a:moveTo>
                      <a:pt x="1168" y="0"/>
                    </a:moveTo>
                    <a:cubicBezTo>
                      <a:pt x="941" y="179"/>
                      <a:pt x="715" y="369"/>
                      <a:pt x="513" y="583"/>
                    </a:cubicBezTo>
                    <a:cubicBezTo>
                      <a:pt x="322" y="774"/>
                      <a:pt x="156" y="964"/>
                      <a:pt x="1" y="1167"/>
                    </a:cubicBezTo>
                    <a:lnTo>
                      <a:pt x="941" y="1869"/>
                    </a:lnTo>
                    <a:cubicBezTo>
                      <a:pt x="1061" y="1715"/>
                      <a:pt x="1192" y="1560"/>
                      <a:pt x="1334" y="1405"/>
                    </a:cubicBezTo>
                    <a:cubicBezTo>
                      <a:pt x="1489" y="1250"/>
                      <a:pt x="1644" y="1107"/>
                      <a:pt x="1811" y="976"/>
                    </a:cubicBez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9"/>
              <p:cNvSpPr/>
              <p:nvPr/>
            </p:nvSpPr>
            <p:spPr>
              <a:xfrm>
                <a:off x="837300" y="1321725"/>
                <a:ext cx="13425" cy="325"/>
              </a:xfrm>
              <a:custGeom>
                <a:avLst/>
                <a:gdLst/>
                <a:ahLst/>
                <a:cxnLst/>
                <a:rect l="l" t="t" r="r" b="b"/>
                <a:pathLst>
                  <a:path w="537" h="13" extrusionOk="0">
                    <a:moveTo>
                      <a:pt x="0" y="0"/>
                    </a:moveTo>
                    <a:cubicBezTo>
                      <a:pt x="143" y="0"/>
                      <a:pt x="286" y="0"/>
                      <a:pt x="429" y="12"/>
                    </a:cubicBezTo>
                    <a:cubicBezTo>
                      <a:pt x="465" y="12"/>
                      <a:pt x="500" y="0"/>
                      <a:pt x="53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9"/>
              <p:cNvSpPr/>
              <p:nvPr/>
            </p:nvSpPr>
            <p:spPr>
              <a:xfrm>
                <a:off x="619125" y="1367550"/>
                <a:ext cx="46150" cy="48250"/>
              </a:xfrm>
              <a:custGeom>
                <a:avLst/>
                <a:gdLst/>
                <a:ahLst/>
                <a:cxnLst/>
                <a:rect l="l" t="t" r="r" b="b"/>
                <a:pathLst>
                  <a:path w="1846" h="1930" extrusionOk="0">
                    <a:moveTo>
                      <a:pt x="905" y="1"/>
                    </a:moveTo>
                    <a:cubicBezTo>
                      <a:pt x="524" y="465"/>
                      <a:pt x="226" y="977"/>
                      <a:pt x="0" y="1513"/>
                    </a:cubicBezTo>
                    <a:lnTo>
                      <a:pt x="1107" y="1930"/>
                    </a:lnTo>
                    <a:cubicBezTo>
                      <a:pt x="1298" y="1501"/>
                      <a:pt x="1548" y="1096"/>
                      <a:pt x="1845" y="703"/>
                    </a:cubicBezTo>
                    <a:lnTo>
                      <a:pt x="9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9"/>
              <p:cNvSpPr/>
              <p:nvPr/>
            </p:nvSpPr>
            <p:spPr>
              <a:xfrm>
                <a:off x="670900" y="1292525"/>
                <a:ext cx="166125" cy="70300"/>
              </a:xfrm>
              <a:custGeom>
                <a:avLst/>
                <a:gdLst/>
                <a:ahLst/>
                <a:cxnLst/>
                <a:rect l="l" t="t" r="r" b="b"/>
                <a:pathLst>
                  <a:path w="6645" h="2812" extrusionOk="0">
                    <a:moveTo>
                      <a:pt x="6446" y="1"/>
                    </a:moveTo>
                    <a:cubicBezTo>
                      <a:pt x="6380" y="1"/>
                      <a:pt x="6315" y="1"/>
                      <a:pt x="6249" y="2"/>
                    </a:cubicBezTo>
                    <a:lnTo>
                      <a:pt x="6644" y="2"/>
                    </a:lnTo>
                    <a:cubicBezTo>
                      <a:pt x="6578" y="1"/>
                      <a:pt x="6512" y="1"/>
                      <a:pt x="6446" y="1"/>
                    </a:cubicBezTo>
                    <a:close/>
                    <a:moveTo>
                      <a:pt x="6216" y="2"/>
                    </a:moveTo>
                    <a:cubicBezTo>
                      <a:pt x="6211" y="2"/>
                      <a:pt x="6207" y="2"/>
                      <a:pt x="6203" y="2"/>
                    </a:cubicBezTo>
                    <a:lnTo>
                      <a:pt x="6203" y="2"/>
                    </a:lnTo>
                    <a:cubicBezTo>
                      <a:pt x="6218" y="2"/>
                      <a:pt x="6234" y="2"/>
                      <a:pt x="6249" y="2"/>
                    </a:cubicBezTo>
                    <a:close/>
                    <a:moveTo>
                      <a:pt x="6203" y="2"/>
                    </a:moveTo>
                    <a:lnTo>
                      <a:pt x="6203" y="2"/>
                    </a:lnTo>
                    <a:cubicBezTo>
                      <a:pt x="3979" y="31"/>
                      <a:pt x="1754" y="462"/>
                      <a:pt x="1" y="1835"/>
                    </a:cubicBezTo>
                    <a:lnTo>
                      <a:pt x="644" y="2811"/>
                    </a:lnTo>
                    <a:cubicBezTo>
                      <a:pt x="2144" y="1549"/>
                      <a:pt x="4156" y="1204"/>
                      <a:pt x="6109" y="1168"/>
                    </a:cubicBezTo>
                    <a:cubicBezTo>
                      <a:pt x="5470" y="1074"/>
                      <a:pt x="5501" y="38"/>
                      <a:pt x="6203"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9"/>
              <p:cNvSpPr/>
              <p:nvPr/>
            </p:nvSpPr>
            <p:spPr>
              <a:xfrm>
                <a:off x="807525" y="1292550"/>
                <a:ext cx="59250" cy="29200"/>
              </a:xfrm>
              <a:custGeom>
                <a:avLst/>
                <a:gdLst/>
                <a:ahLst/>
                <a:cxnLst/>
                <a:rect l="l" t="t" r="r" b="b"/>
                <a:pathLst>
                  <a:path w="2370" h="1168" extrusionOk="0">
                    <a:moveTo>
                      <a:pt x="751" y="1"/>
                    </a:moveTo>
                    <a:cubicBezTo>
                      <a:pt x="36" y="24"/>
                      <a:pt x="1" y="1072"/>
                      <a:pt x="644" y="1167"/>
                    </a:cubicBezTo>
                    <a:lnTo>
                      <a:pt x="1191" y="1167"/>
                    </a:lnTo>
                    <a:cubicBezTo>
                      <a:pt x="1281" y="1161"/>
                      <a:pt x="1370" y="1158"/>
                      <a:pt x="1459" y="1158"/>
                    </a:cubicBezTo>
                    <a:cubicBezTo>
                      <a:pt x="1548" y="1158"/>
                      <a:pt x="1638" y="1161"/>
                      <a:pt x="1727" y="1167"/>
                    </a:cubicBezTo>
                    <a:cubicBezTo>
                      <a:pt x="2370" y="1084"/>
                      <a:pt x="2334" y="24"/>
                      <a:pt x="162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9"/>
              <p:cNvSpPr/>
              <p:nvPr/>
            </p:nvSpPr>
            <p:spPr>
              <a:xfrm>
                <a:off x="917950" y="1635750"/>
                <a:ext cx="32775" cy="40500"/>
              </a:xfrm>
              <a:custGeom>
                <a:avLst/>
                <a:gdLst/>
                <a:ahLst/>
                <a:cxnLst/>
                <a:rect l="l" t="t" r="r" b="b"/>
                <a:pathLst>
                  <a:path w="1311" h="1620" extrusionOk="0">
                    <a:moveTo>
                      <a:pt x="84" y="0"/>
                    </a:moveTo>
                    <a:cubicBezTo>
                      <a:pt x="96" y="453"/>
                      <a:pt x="60" y="893"/>
                      <a:pt x="1" y="1334"/>
                    </a:cubicBezTo>
                    <a:lnTo>
                      <a:pt x="1215" y="1620"/>
                    </a:lnTo>
                    <a:cubicBezTo>
                      <a:pt x="1287" y="1108"/>
                      <a:pt x="1311" y="560"/>
                      <a:pt x="1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9"/>
              <p:cNvSpPr/>
              <p:nvPr/>
            </p:nvSpPr>
            <p:spPr>
              <a:xfrm>
                <a:off x="723600" y="1635750"/>
                <a:ext cx="32450" cy="40200"/>
              </a:xfrm>
              <a:custGeom>
                <a:avLst/>
                <a:gdLst/>
                <a:ahLst/>
                <a:cxnLst/>
                <a:rect l="l" t="t" r="r" b="b"/>
                <a:pathLst>
                  <a:path w="1298" h="1608" extrusionOk="0">
                    <a:moveTo>
                      <a:pt x="12" y="0"/>
                    </a:moveTo>
                    <a:cubicBezTo>
                      <a:pt x="0" y="560"/>
                      <a:pt x="36" y="1108"/>
                      <a:pt x="83" y="1608"/>
                    </a:cubicBezTo>
                    <a:lnTo>
                      <a:pt x="1298" y="1322"/>
                    </a:lnTo>
                    <a:cubicBezTo>
                      <a:pt x="1262" y="881"/>
                      <a:pt x="1250" y="441"/>
                      <a:pt x="1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9"/>
              <p:cNvSpPr/>
              <p:nvPr/>
            </p:nvSpPr>
            <p:spPr>
              <a:xfrm>
                <a:off x="904275" y="1554775"/>
                <a:ext cx="42575" cy="43200"/>
              </a:xfrm>
              <a:custGeom>
                <a:avLst/>
                <a:gdLst/>
                <a:ahLst/>
                <a:cxnLst/>
                <a:rect l="l" t="t" r="r" b="b"/>
                <a:pathLst>
                  <a:path w="1703" h="1728" extrusionOk="0">
                    <a:moveTo>
                      <a:pt x="1215" y="1"/>
                    </a:moveTo>
                    <a:lnTo>
                      <a:pt x="0" y="263"/>
                    </a:lnTo>
                    <a:cubicBezTo>
                      <a:pt x="60" y="382"/>
                      <a:pt x="119" y="501"/>
                      <a:pt x="167" y="620"/>
                    </a:cubicBezTo>
                    <a:cubicBezTo>
                      <a:pt x="298" y="953"/>
                      <a:pt x="393" y="1299"/>
                      <a:pt x="465" y="1656"/>
                    </a:cubicBezTo>
                    <a:lnTo>
                      <a:pt x="1703" y="1727"/>
                    </a:lnTo>
                    <a:cubicBezTo>
                      <a:pt x="1596" y="1120"/>
                      <a:pt x="1441" y="537"/>
                      <a:pt x="1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9"/>
              <p:cNvSpPr/>
              <p:nvPr/>
            </p:nvSpPr>
            <p:spPr>
              <a:xfrm>
                <a:off x="726575" y="1554500"/>
                <a:ext cx="41700" cy="43175"/>
              </a:xfrm>
              <a:custGeom>
                <a:avLst/>
                <a:gdLst/>
                <a:ahLst/>
                <a:cxnLst/>
                <a:rect l="l" t="t" r="r" b="b"/>
                <a:pathLst>
                  <a:path w="1668" h="1727" extrusionOk="0">
                    <a:moveTo>
                      <a:pt x="405" y="0"/>
                    </a:moveTo>
                    <a:cubicBezTo>
                      <a:pt x="214" y="548"/>
                      <a:pt x="84" y="1131"/>
                      <a:pt x="0" y="1726"/>
                    </a:cubicBezTo>
                    <a:lnTo>
                      <a:pt x="1298" y="1667"/>
                    </a:lnTo>
                    <a:cubicBezTo>
                      <a:pt x="1310" y="1584"/>
                      <a:pt x="1322" y="1488"/>
                      <a:pt x="1346" y="1405"/>
                    </a:cubicBezTo>
                    <a:cubicBezTo>
                      <a:pt x="1417" y="1036"/>
                      <a:pt x="1524" y="655"/>
                      <a:pt x="1667" y="274"/>
                    </a:cubicBezTo>
                    <a:lnTo>
                      <a:pt x="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9"/>
              <p:cNvSpPr/>
              <p:nvPr/>
            </p:nvSpPr>
            <p:spPr>
              <a:xfrm>
                <a:off x="725675" y="1668775"/>
                <a:ext cx="34075" cy="37100"/>
              </a:xfrm>
              <a:custGeom>
                <a:avLst/>
                <a:gdLst/>
                <a:ahLst/>
                <a:cxnLst/>
                <a:rect l="l" t="t" r="r" b="b"/>
                <a:pathLst>
                  <a:path w="1363" h="1484" extrusionOk="0">
                    <a:moveTo>
                      <a:pt x="1215" y="1"/>
                    </a:moveTo>
                    <a:lnTo>
                      <a:pt x="0" y="287"/>
                    </a:lnTo>
                    <a:cubicBezTo>
                      <a:pt x="24" y="561"/>
                      <a:pt x="48" y="823"/>
                      <a:pt x="84" y="1061"/>
                    </a:cubicBezTo>
                    <a:cubicBezTo>
                      <a:pt x="127" y="1355"/>
                      <a:pt x="346" y="1483"/>
                      <a:pt x="587" y="1483"/>
                    </a:cubicBezTo>
                    <a:cubicBezTo>
                      <a:pt x="950" y="1483"/>
                      <a:pt x="1363" y="1194"/>
                      <a:pt x="1298" y="751"/>
                    </a:cubicBezTo>
                    <a:cubicBezTo>
                      <a:pt x="1263" y="501"/>
                      <a:pt x="1239" y="251"/>
                      <a:pt x="12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9"/>
              <p:cNvSpPr/>
              <p:nvPr/>
            </p:nvSpPr>
            <p:spPr>
              <a:xfrm>
                <a:off x="912350" y="1669075"/>
                <a:ext cx="36000" cy="36800"/>
              </a:xfrm>
              <a:custGeom>
                <a:avLst/>
                <a:gdLst/>
                <a:ahLst/>
                <a:cxnLst/>
                <a:rect l="l" t="t" r="r" b="b"/>
                <a:pathLst>
                  <a:path w="1440" h="1472" extrusionOk="0">
                    <a:moveTo>
                      <a:pt x="225" y="1"/>
                    </a:moveTo>
                    <a:cubicBezTo>
                      <a:pt x="189" y="251"/>
                      <a:pt x="142" y="501"/>
                      <a:pt x="94" y="739"/>
                    </a:cubicBezTo>
                    <a:cubicBezTo>
                      <a:pt x="1" y="1182"/>
                      <a:pt x="398" y="1471"/>
                      <a:pt x="765" y="1471"/>
                    </a:cubicBezTo>
                    <a:cubicBezTo>
                      <a:pt x="1010" y="1471"/>
                      <a:pt x="1242" y="1343"/>
                      <a:pt x="1308" y="1049"/>
                    </a:cubicBezTo>
                    <a:cubicBezTo>
                      <a:pt x="1356" y="811"/>
                      <a:pt x="1404" y="549"/>
                      <a:pt x="1439" y="287"/>
                    </a:cubicBezTo>
                    <a:lnTo>
                      <a:pt x="225"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9"/>
              <p:cNvSpPr/>
              <p:nvPr/>
            </p:nvSpPr>
            <p:spPr>
              <a:xfrm>
                <a:off x="915875" y="1596150"/>
                <a:ext cx="34550" cy="39625"/>
              </a:xfrm>
              <a:custGeom>
                <a:avLst/>
                <a:gdLst/>
                <a:ahLst/>
                <a:cxnLst/>
                <a:rect l="l" t="t" r="r" b="b"/>
                <a:pathLst>
                  <a:path w="1382" h="1585" extrusionOk="0">
                    <a:moveTo>
                      <a:pt x="1" y="1"/>
                    </a:moveTo>
                    <a:lnTo>
                      <a:pt x="1" y="1"/>
                    </a:lnTo>
                    <a:cubicBezTo>
                      <a:pt x="108" y="525"/>
                      <a:pt x="167" y="1061"/>
                      <a:pt x="167" y="1584"/>
                    </a:cubicBezTo>
                    <a:lnTo>
                      <a:pt x="1382" y="1584"/>
                    </a:lnTo>
                    <a:cubicBezTo>
                      <a:pt x="1370" y="1084"/>
                      <a:pt x="1322" y="572"/>
                      <a:pt x="1239" y="7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9"/>
              <p:cNvSpPr/>
              <p:nvPr/>
            </p:nvSpPr>
            <p:spPr>
              <a:xfrm>
                <a:off x="723900" y="1596150"/>
                <a:ext cx="35125" cy="39625"/>
              </a:xfrm>
              <a:custGeom>
                <a:avLst/>
                <a:gdLst/>
                <a:ahLst/>
                <a:cxnLst/>
                <a:rect l="l" t="t" r="r" b="b"/>
                <a:pathLst>
                  <a:path w="1405" h="1585" extrusionOk="0">
                    <a:moveTo>
                      <a:pt x="1405" y="1"/>
                    </a:moveTo>
                    <a:lnTo>
                      <a:pt x="107" y="72"/>
                    </a:lnTo>
                    <a:cubicBezTo>
                      <a:pt x="36" y="572"/>
                      <a:pt x="0" y="1084"/>
                      <a:pt x="0" y="1584"/>
                    </a:cubicBezTo>
                    <a:lnTo>
                      <a:pt x="1250" y="1584"/>
                    </a:lnTo>
                    <a:cubicBezTo>
                      <a:pt x="1262" y="1049"/>
                      <a:pt x="1322" y="525"/>
                      <a:pt x="1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9"/>
              <p:cNvSpPr/>
              <p:nvPr/>
            </p:nvSpPr>
            <p:spPr>
              <a:xfrm>
                <a:off x="736675" y="1484225"/>
                <a:ext cx="197975" cy="77425"/>
              </a:xfrm>
              <a:custGeom>
                <a:avLst/>
                <a:gdLst/>
                <a:ahLst/>
                <a:cxnLst/>
                <a:rect l="l" t="t" r="r" b="b"/>
                <a:pathLst>
                  <a:path w="7919" h="3097" extrusionOk="0">
                    <a:moveTo>
                      <a:pt x="3934" y="0"/>
                    </a:moveTo>
                    <a:cubicBezTo>
                      <a:pt x="3730" y="0"/>
                      <a:pt x="3519" y="12"/>
                      <a:pt x="3299" y="37"/>
                    </a:cubicBezTo>
                    <a:cubicBezTo>
                      <a:pt x="1525" y="227"/>
                      <a:pt x="525" y="1370"/>
                      <a:pt x="1" y="2811"/>
                    </a:cubicBezTo>
                    <a:lnTo>
                      <a:pt x="1263" y="3097"/>
                    </a:lnTo>
                    <a:cubicBezTo>
                      <a:pt x="1608" y="2228"/>
                      <a:pt x="2180" y="1466"/>
                      <a:pt x="3204" y="1227"/>
                    </a:cubicBezTo>
                    <a:cubicBezTo>
                      <a:pt x="3434" y="1174"/>
                      <a:pt x="3658" y="1149"/>
                      <a:pt x="3875" y="1149"/>
                    </a:cubicBezTo>
                    <a:cubicBezTo>
                      <a:pt x="5157" y="1149"/>
                      <a:pt x="6175" y="2026"/>
                      <a:pt x="6704" y="3085"/>
                    </a:cubicBezTo>
                    <a:lnTo>
                      <a:pt x="7919" y="2823"/>
                    </a:lnTo>
                    <a:cubicBezTo>
                      <a:pt x="7247" y="1219"/>
                      <a:pt x="5993" y="0"/>
                      <a:pt x="3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9"/>
              <p:cNvSpPr/>
              <p:nvPr/>
            </p:nvSpPr>
            <p:spPr>
              <a:xfrm>
                <a:off x="703350" y="1279450"/>
                <a:ext cx="267625" cy="263450"/>
              </a:xfrm>
              <a:custGeom>
                <a:avLst/>
                <a:gdLst/>
                <a:ahLst/>
                <a:cxnLst/>
                <a:rect l="l" t="t" r="r" b="b"/>
                <a:pathLst>
                  <a:path w="10705" h="10538" extrusionOk="0">
                    <a:moveTo>
                      <a:pt x="0" y="1"/>
                    </a:moveTo>
                    <a:lnTo>
                      <a:pt x="0" y="10538"/>
                    </a:lnTo>
                    <a:lnTo>
                      <a:pt x="10704" y="10538"/>
                    </a:lnTo>
                    <a:lnTo>
                      <a:pt x="10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9"/>
              <p:cNvSpPr/>
              <p:nvPr/>
            </p:nvSpPr>
            <p:spPr>
              <a:xfrm>
                <a:off x="788775" y="1237775"/>
                <a:ext cx="96775" cy="64025"/>
              </a:xfrm>
              <a:custGeom>
                <a:avLst/>
                <a:gdLst/>
                <a:ahLst/>
                <a:cxnLst/>
                <a:rect l="l" t="t" r="r" b="b"/>
                <a:pathLst>
                  <a:path w="3871" h="2561" extrusionOk="0">
                    <a:moveTo>
                      <a:pt x="1" y="1"/>
                    </a:moveTo>
                    <a:lnTo>
                      <a:pt x="1" y="2561"/>
                    </a:lnTo>
                    <a:lnTo>
                      <a:pt x="3870" y="2561"/>
                    </a:lnTo>
                    <a:lnTo>
                      <a:pt x="3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9"/>
              <p:cNvSpPr/>
              <p:nvPr/>
            </p:nvSpPr>
            <p:spPr>
              <a:xfrm>
                <a:off x="988500" y="1127350"/>
                <a:ext cx="75325" cy="16100"/>
              </a:xfrm>
              <a:custGeom>
                <a:avLst/>
                <a:gdLst/>
                <a:ahLst/>
                <a:cxnLst/>
                <a:rect l="l" t="t" r="r" b="b"/>
                <a:pathLst>
                  <a:path w="3013" h="644" extrusionOk="0">
                    <a:moveTo>
                      <a:pt x="1" y="1"/>
                    </a:moveTo>
                    <a:lnTo>
                      <a:pt x="1" y="644"/>
                    </a:lnTo>
                    <a:lnTo>
                      <a:pt x="3013" y="644"/>
                    </a:lnTo>
                    <a:lnTo>
                      <a:pt x="3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9"/>
              <p:cNvSpPr/>
              <p:nvPr/>
            </p:nvSpPr>
            <p:spPr>
              <a:xfrm>
                <a:off x="976900" y="1118725"/>
                <a:ext cx="23825" cy="33350"/>
              </a:xfrm>
              <a:custGeom>
                <a:avLst/>
                <a:gdLst/>
                <a:ahLst/>
                <a:cxnLst/>
                <a:rect l="l" t="t" r="r" b="b"/>
                <a:pathLst>
                  <a:path w="953" h="1334" extrusionOk="0">
                    <a:moveTo>
                      <a:pt x="0" y="0"/>
                    </a:moveTo>
                    <a:lnTo>
                      <a:pt x="0" y="1334"/>
                    </a:lnTo>
                    <a:lnTo>
                      <a:pt x="953" y="1334"/>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9"/>
              <p:cNvSpPr/>
              <p:nvPr/>
            </p:nvSpPr>
            <p:spPr>
              <a:xfrm>
                <a:off x="965275" y="1096400"/>
                <a:ext cx="23250" cy="79800"/>
              </a:xfrm>
              <a:custGeom>
                <a:avLst/>
                <a:gdLst/>
                <a:ahLst/>
                <a:cxnLst/>
                <a:rect l="l" t="t" r="r" b="b"/>
                <a:pathLst>
                  <a:path w="930" h="3192" extrusionOk="0">
                    <a:moveTo>
                      <a:pt x="465" y="0"/>
                    </a:moveTo>
                    <a:cubicBezTo>
                      <a:pt x="215" y="0"/>
                      <a:pt x="1" y="203"/>
                      <a:pt x="1" y="465"/>
                    </a:cubicBezTo>
                    <a:lnTo>
                      <a:pt x="1" y="2727"/>
                    </a:lnTo>
                    <a:cubicBezTo>
                      <a:pt x="1" y="2977"/>
                      <a:pt x="215" y="3191"/>
                      <a:pt x="465" y="3191"/>
                    </a:cubicBezTo>
                    <a:cubicBezTo>
                      <a:pt x="727" y="3191"/>
                      <a:pt x="930" y="2977"/>
                      <a:pt x="930" y="2727"/>
                    </a:cubicBezTo>
                    <a:lnTo>
                      <a:pt x="930" y="465"/>
                    </a:lnTo>
                    <a:cubicBezTo>
                      <a:pt x="930" y="203"/>
                      <a:pt x="727"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9"/>
              <p:cNvSpPr/>
              <p:nvPr/>
            </p:nvSpPr>
            <p:spPr>
              <a:xfrm>
                <a:off x="1035825" y="1108000"/>
                <a:ext cx="55700" cy="55700"/>
              </a:xfrm>
              <a:custGeom>
                <a:avLst/>
                <a:gdLst/>
                <a:ahLst/>
                <a:cxnLst/>
                <a:rect l="l" t="t" r="r" b="b"/>
                <a:pathLst>
                  <a:path w="2228" h="2228" extrusionOk="0">
                    <a:moveTo>
                      <a:pt x="1120" y="1"/>
                    </a:moveTo>
                    <a:cubicBezTo>
                      <a:pt x="501" y="1"/>
                      <a:pt x="1" y="501"/>
                      <a:pt x="1" y="1108"/>
                    </a:cubicBezTo>
                    <a:cubicBezTo>
                      <a:pt x="1" y="1727"/>
                      <a:pt x="501" y="2227"/>
                      <a:pt x="1120" y="2227"/>
                    </a:cubicBezTo>
                    <a:cubicBezTo>
                      <a:pt x="1727" y="2227"/>
                      <a:pt x="2227" y="1727"/>
                      <a:pt x="2227" y="1108"/>
                    </a:cubicBezTo>
                    <a:cubicBezTo>
                      <a:pt x="2227" y="501"/>
                      <a:pt x="1727" y="1"/>
                      <a:pt x="1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9"/>
              <p:cNvSpPr/>
              <p:nvPr/>
            </p:nvSpPr>
            <p:spPr>
              <a:xfrm>
                <a:off x="1063800" y="1108000"/>
                <a:ext cx="27725" cy="55700"/>
              </a:xfrm>
              <a:custGeom>
                <a:avLst/>
                <a:gdLst/>
                <a:ahLst/>
                <a:cxnLst/>
                <a:rect l="l" t="t" r="r" b="b"/>
                <a:pathLst>
                  <a:path w="1109" h="2228" extrusionOk="0">
                    <a:moveTo>
                      <a:pt x="1" y="1"/>
                    </a:moveTo>
                    <a:lnTo>
                      <a:pt x="1" y="2227"/>
                    </a:lnTo>
                    <a:cubicBezTo>
                      <a:pt x="608" y="2227"/>
                      <a:pt x="1108" y="1727"/>
                      <a:pt x="1108" y="1108"/>
                    </a:cubicBezTo>
                    <a:cubicBezTo>
                      <a:pt x="1108" y="489"/>
                      <a:pt x="60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9"/>
              <p:cNvSpPr/>
              <p:nvPr/>
            </p:nvSpPr>
            <p:spPr>
              <a:xfrm>
                <a:off x="611075" y="1128850"/>
                <a:ext cx="75325" cy="16375"/>
              </a:xfrm>
              <a:custGeom>
                <a:avLst/>
                <a:gdLst/>
                <a:ahLst/>
                <a:cxnLst/>
                <a:rect l="l" t="t" r="r" b="b"/>
                <a:pathLst>
                  <a:path w="3013" h="655" extrusionOk="0">
                    <a:moveTo>
                      <a:pt x="1" y="0"/>
                    </a:moveTo>
                    <a:lnTo>
                      <a:pt x="1" y="655"/>
                    </a:lnTo>
                    <a:lnTo>
                      <a:pt x="3013" y="655"/>
                    </a:lnTo>
                    <a:lnTo>
                      <a:pt x="3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9"/>
              <p:cNvSpPr/>
              <p:nvPr/>
            </p:nvSpPr>
            <p:spPr>
              <a:xfrm>
                <a:off x="674175" y="1120200"/>
                <a:ext cx="23850" cy="33675"/>
              </a:xfrm>
              <a:custGeom>
                <a:avLst/>
                <a:gdLst/>
                <a:ahLst/>
                <a:cxnLst/>
                <a:rect l="l" t="t" r="r" b="b"/>
                <a:pathLst>
                  <a:path w="954" h="1347" extrusionOk="0">
                    <a:moveTo>
                      <a:pt x="1" y="1"/>
                    </a:moveTo>
                    <a:lnTo>
                      <a:pt x="1" y="1346"/>
                    </a:lnTo>
                    <a:lnTo>
                      <a:pt x="953" y="1346"/>
                    </a:lnTo>
                    <a:lnTo>
                      <a:pt x="9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9"/>
              <p:cNvSpPr/>
              <p:nvPr/>
            </p:nvSpPr>
            <p:spPr>
              <a:xfrm>
                <a:off x="686375" y="1096400"/>
                <a:ext cx="23250" cy="79800"/>
              </a:xfrm>
              <a:custGeom>
                <a:avLst/>
                <a:gdLst/>
                <a:ahLst/>
                <a:cxnLst/>
                <a:rect l="l" t="t" r="r" b="b"/>
                <a:pathLst>
                  <a:path w="930" h="3192" extrusionOk="0">
                    <a:moveTo>
                      <a:pt x="465" y="0"/>
                    </a:moveTo>
                    <a:cubicBezTo>
                      <a:pt x="203" y="0"/>
                      <a:pt x="1" y="203"/>
                      <a:pt x="1" y="465"/>
                    </a:cubicBezTo>
                    <a:lnTo>
                      <a:pt x="1" y="2727"/>
                    </a:lnTo>
                    <a:cubicBezTo>
                      <a:pt x="1" y="2977"/>
                      <a:pt x="203" y="3191"/>
                      <a:pt x="465" y="3191"/>
                    </a:cubicBezTo>
                    <a:cubicBezTo>
                      <a:pt x="715" y="3191"/>
                      <a:pt x="930" y="2977"/>
                      <a:pt x="930" y="2727"/>
                    </a:cubicBezTo>
                    <a:lnTo>
                      <a:pt x="930" y="465"/>
                    </a:lnTo>
                    <a:cubicBezTo>
                      <a:pt x="930" y="203"/>
                      <a:pt x="71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9"/>
              <p:cNvSpPr/>
              <p:nvPr/>
            </p:nvSpPr>
            <p:spPr>
              <a:xfrm>
                <a:off x="583400" y="1108900"/>
                <a:ext cx="55675" cy="55675"/>
              </a:xfrm>
              <a:custGeom>
                <a:avLst/>
                <a:gdLst/>
                <a:ahLst/>
                <a:cxnLst/>
                <a:rect l="l" t="t" r="r" b="b"/>
                <a:pathLst>
                  <a:path w="2227" h="2227" extrusionOk="0">
                    <a:moveTo>
                      <a:pt x="1119" y="0"/>
                    </a:moveTo>
                    <a:cubicBezTo>
                      <a:pt x="500" y="0"/>
                      <a:pt x="0" y="500"/>
                      <a:pt x="0" y="1108"/>
                    </a:cubicBezTo>
                    <a:cubicBezTo>
                      <a:pt x="0" y="1727"/>
                      <a:pt x="500" y="2227"/>
                      <a:pt x="1119" y="2227"/>
                    </a:cubicBezTo>
                    <a:cubicBezTo>
                      <a:pt x="1727" y="2227"/>
                      <a:pt x="2227" y="1727"/>
                      <a:pt x="2227" y="1108"/>
                    </a:cubicBezTo>
                    <a:cubicBezTo>
                      <a:pt x="2227" y="500"/>
                      <a:pt x="1727" y="0"/>
                      <a:pt x="1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9"/>
              <p:cNvSpPr/>
              <p:nvPr/>
            </p:nvSpPr>
            <p:spPr>
              <a:xfrm>
                <a:off x="583400" y="1108900"/>
                <a:ext cx="28000" cy="55675"/>
              </a:xfrm>
              <a:custGeom>
                <a:avLst/>
                <a:gdLst/>
                <a:ahLst/>
                <a:cxnLst/>
                <a:rect l="l" t="t" r="r" b="b"/>
                <a:pathLst>
                  <a:path w="1120" h="2227" extrusionOk="0">
                    <a:moveTo>
                      <a:pt x="1119" y="0"/>
                    </a:moveTo>
                    <a:cubicBezTo>
                      <a:pt x="500" y="0"/>
                      <a:pt x="0" y="500"/>
                      <a:pt x="0" y="1108"/>
                    </a:cubicBezTo>
                    <a:cubicBezTo>
                      <a:pt x="0" y="1727"/>
                      <a:pt x="500" y="2227"/>
                      <a:pt x="1119" y="2227"/>
                    </a:cubicBezTo>
                    <a:lnTo>
                      <a:pt x="11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9"/>
              <p:cNvSpPr/>
              <p:nvPr/>
            </p:nvSpPr>
            <p:spPr>
              <a:xfrm>
                <a:off x="697400" y="1021375"/>
                <a:ext cx="279525" cy="236975"/>
              </a:xfrm>
              <a:custGeom>
                <a:avLst/>
                <a:gdLst/>
                <a:ahLst/>
                <a:cxnLst/>
                <a:rect l="l" t="t" r="r" b="b"/>
                <a:pathLst>
                  <a:path w="11181" h="9479" extrusionOk="0">
                    <a:moveTo>
                      <a:pt x="1084" y="1"/>
                    </a:moveTo>
                    <a:cubicBezTo>
                      <a:pt x="489" y="1"/>
                      <a:pt x="0" y="477"/>
                      <a:pt x="0" y="1084"/>
                    </a:cubicBezTo>
                    <a:lnTo>
                      <a:pt x="0" y="8395"/>
                    </a:lnTo>
                    <a:cubicBezTo>
                      <a:pt x="0" y="8990"/>
                      <a:pt x="489" y="9478"/>
                      <a:pt x="1084" y="9478"/>
                    </a:cubicBezTo>
                    <a:lnTo>
                      <a:pt x="10097" y="9478"/>
                    </a:lnTo>
                    <a:cubicBezTo>
                      <a:pt x="10692" y="9478"/>
                      <a:pt x="11180" y="8990"/>
                      <a:pt x="11180" y="8395"/>
                    </a:cubicBezTo>
                    <a:lnTo>
                      <a:pt x="11180" y="1084"/>
                    </a:lnTo>
                    <a:cubicBezTo>
                      <a:pt x="11180" y="477"/>
                      <a:pt x="10692" y="1"/>
                      <a:pt x="10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9"/>
              <p:cNvSpPr/>
              <p:nvPr/>
            </p:nvSpPr>
            <p:spPr>
              <a:xfrm>
                <a:off x="723000" y="1160975"/>
                <a:ext cx="228325" cy="72075"/>
              </a:xfrm>
              <a:custGeom>
                <a:avLst/>
                <a:gdLst/>
                <a:ahLst/>
                <a:cxnLst/>
                <a:rect l="l" t="t" r="r" b="b"/>
                <a:pathLst>
                  <a:path w="9133" h="2883" extrusionOk="0">
                    <a:moveTo>
                      <a:pt x="1381" y="1"/>
                    </a:moveTo>
                    <a:cubicBezTo>
                      <a:pt x="619" y="1"/>
                      <a:pt x="0" y="644"/>
                      <a:pt x="0" y="1442"/>
                    </a:cubicBezTo>
                    <a:cubicBezTo>
                      <a:pt x="0" y="2227"/>
                      <a:pt x="619" y="2882"/>
                      <a:pt x="1381" y="2882"/>
                    </a:cubicBezTo>
                    <a:lnTo>
                      <a:pt x="7739" y="2882"/>
                    </a:lnTo>
                    <a:cubicBezTo>
                      <a:pt x="8513" y="2882"/>
                      <a:pt x="9132" y="2227"/>
                      <a:pt x="9132" y="1442"/>
                    </a:cubicBezTo>
                    <a:cubicBezTo>
                      <a:pt x="9132" y="644"/>
                      <a:pt x="8513" y="1"/>
                      <a:pt x="7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9"/>
              <p:cNvSpPr/>
              <p:nvPr/>
            </p:nvSpPr>
            <p:spPr>
              <a:xfrm>
                <a:off x="750650" y="1078700"/>
                <a:ext cx="65525" cy="58175"/>
              </a:xfrm>
              <a:custGeom>
                <a:avLst/>
                <a:gdLst/>
                <a:ahLst/>
                <a:cxnLst/>
                <a:rect l="l" t="t" r="r" b="b"/>
                <a:pathLst>
                  <a:path w="2621" h="2327" extrusionOk="0">
                    <a:moveTo>
                      <a:pt x="489" y="1"/>
                    </a:moveTo>
                    <a:cubicBezTo>
                      <a:pt x="230" y="1"/>
                      <a:pt x="1" y="339"/>
                      <a:pt x="240" y="577"/>
                    </a:cubicBezTo>
                    <a:cubicBezTo>
                      <a:pt x="787" y="1125"/>
                      <a:pt x="1335" y="1697"/>
                      <a:pt x="1895" y="2232"/>
                    </a:cubicBezTo>
                    <a:cubicBezTo>
                      <a:pt x="1966" y="2299"/>
                      <a:pt x="2046" y="2327"/>
                      <a:pt x="2122" y="2327"/>
                    </a:cubicBezTo>
                    <a:cubicBezTo>
                      <a:pt x="2389" y="2327"/>
                      <a:pt x="2621" y="1987"/>
                      <a:pt x="2371" y="1756"/>
                    </a:cubicBezTo>
                    <a:cubicBezTo>
                      <a:pt x="1811" y="1220"/>
                      <a:pt x="1264" y="649"/>
                      <a:pt x="716" y="101"/>
                    </a:cubicBezTo>
                    <a:cubicBezTo>
                      <a:pt x="645" y="30"/>
                      <a:pt x="566"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9"/>
              <p:cNvSpPr/>
              <p:nvPr/>
            </p:nvSpPr>
            <p:spPr>
              <a:xfrm>
                <a:off x="750375" y="1078700"/>
                <a:ext cx="65525" cy="58175"/>
              </a:xfrm>
              <a:custGeom>
                <a:avLst/>
                <a:gdLst/>
                <a:ahLst/>
                <a:cxnLst/>
                <a:rect l="l" t="t" r="r" b="b"/>
                <a:pathLst>
                  <a:path w="2621" h="2327" extrusionOk="0">
                    <a:moveTo>
                      <a:pt x="2133" y="1"/>
                    </a:moveTo>
                    <a:cubicBezTo>
                      <a:pt x="2056" y="1"/>
                      <a:pt x="1976" y="30"/>
                      <a:pt x="1906" y="101"/>
                    </a:cubicBezTo>
                    <a:cubicBezTo>
                      <a:pt x="1358" y="649"/>
                      <a:pt x="810" y="1220"/>
                      <a:pt x="251" y="1756"/>
                    </a:cubicBezTo>
                    <a:cubicBezTo>
                      <a:pt x="1" y="1987"/>
                      <a:pt x="240" y="2327"/>
                      <a:pt x="504" y="2327"/>
                    </a:cubicBezTo>
                    <a:cubicBezTo>
                      <a:pt x="580" y="2327"/>
                      <a:pt x="658" y="2299"/>
                      <a:pt x="727" y="2232"/>
                    </a:cubicBezTo>
                    <a:cubicBezTo>
                      <a:pt x="1287" y="1697"/>
                      <a:pt x="1834" y="1125"/>
                      <a:pt x="2382" y="577"/>
                    </a:cubicBezTo>
                    <a:cubicBezTo>
                      <a:pt x="2621" y="339"/>
                      <a:pt x="2392"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9"/>
              <p:cNvSpPr/>
              <p:nvPr/>
            </p:nvSpPr>
            <p:spPr>
              <a:xfrm>
                <a:off x="854550" y="1078700"/>
                <a:ext cx="65525" cy="58175"/>
              </a:xfrm>
              <a:custGeom>
                <a:avLst/>
                <a:gdLst/>
                <a:ahLst/>
                <a:cxnLst/>
                <a:rect l="l" t="t" r="r" b="b"/>
                <a:pathLst>
                  <a:path w="2621" h="2327" extrusionOk="0">
                    <a:moveTo>
                      <a:pt x="488" y="1"/>
                    </a:moveTo>
                    <a:cubicBezTo>
                      <a:pt x="229" y="1"/>
                      <a:pt x="0" y="339"/>
                      <a:pt x="239" y="577"/>
                    </a:cubicBezTo>
                    <a:cubicBezTo>
                      <a:pt x="787" y="1125"/>
                      <a:pt x="1334" y="1697"/>
                      <a:pt x="1894" y="2232"/>
                    </a:cubicBezTo>
                    <a:cubicBezTo>
                      <a:pt x="1963" y="2299"/>
                      <a:pt x="2041" y="2327"/>
                      <a:pt x="2117" y="2327"/>
                    </a:cubicBezTo>
                    <a:cubicBezTo>
                      <a:pt x="2381" y="2327"/>
                      <a:pt x="2620" y="1987"/>
                      <a:pt x="2370" y="1756"/>
                    </a:cubicBezTo>
                    <a:cubicBezTo>
                      <a:pt x="1811" y="1220"/>
                      <a:pt x="1263" y="649"/>
                      <a:pt x="715" y="101"/>
                    </a:cubicBezTo>
                    <a:cubicBezTo>
                      <a:pt x="644" y="30"/>
                      <a:pt x="56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9"/>
              <p:cNvSpPr/>
              <p:nvPr/>
            </p:nvSpPr>
            <p:spPr>
              <a:xfrm>
                <a:off x="854275" y="1078700"/>
                <a:ext cx="65500" cy="58175"/>
              </a:xfrm>
              <a:custGeom>
                <a:avLst/>
                <a:gdLst/>
                <a:ahLst/>
                <a:cxnLst/>
                <a:rect l="l" t="t" r="r" b="b"/>
                <a:pathLst>
                  <a:path w="2620" h="2327" extrusionOk="0">
                    <a:moveTo>
                      <a:pt x="2132" y="1"/>
                    </a:moveTo>
                    <a:cubicBezTo>
                      <a:pt x="2055" y="1"/>
                      <a:pt x="1976" y="30"/>
                      <a:pt x="1905" y="101"/>
                    </a:cubicBezTo>
                    <a:cubicBezTo>
                      <a:pt x="1357" y="649"/>
                      <a:pt x="810" y="1220"/>
                      <a:pt x="250" y="1756"/>
                    </a:cubicBezTo>
                    <a:cubicBezTo>
                      <a:pt x="0" y="1987"/>
                      <a:pt x="239" y="2327"/>
                      <a:pt x="504" y="2327"/>
                    </a:cubicBezTo>
                    <a:cubicBezTo>
                      <a:pt x="579" y="2327"/>
                      <a:pt x="657" y="2299"/>
                      <a:pt x="726" y="2232"/>
                    </a:cubicBezTo>
                    <a:cubicBezTo>
                      <a:pt x="1286" y="1697"/>
                      <a:pt x="1834" y="1125"/>
                      <a:pt x="2381" y="577"/>
                    </a:cubicBezTo>
                    <a:cubicBezTo>
                      <a:pt x="2620" y="339"/>
                      <a:pt x="2391"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9"/>
              <p:cNvSpPr/>
              <p:nvPr/>
            </p:nvSpPr>
            <p:spPr>
              <a:xfrm>
                <a:off x="734900" y="1170500"/>
                <a:ext cx="28000" cy="53025"/>
              </a:xfrm>
              <a:custGeom>
                <a:avLst/>
                <a:gdLst/>
                <a:ahLst/>
                <a:cxnLst/>
                <a:rect l="l" t="t" r="r" b="b"/>
                <a:pathLst>
                  <a:path w="1120" h="2121" extrusionOk="0">
                    <a:moveTo>
                      <a:pt x="1060" y="1"/>
                    </a:moveTo>
                    <a:cubicBezTo>
                      <a:pt x="477" y="1"/>
                      <a:pt x="1" y="477"/>
                      <a:pt x="1" y="1061"/>
                    </a:cubicBezTo>
                    <a:cubicBezTo>
                      <a:pt x="1" y="1644"/>
                      <a:pt x="477" y="2120"/>
                      <a:pt x="1060" y="2120"/>
                    </a:cubicBezTo>
                    <a:lnTo>
                      <a:pt x="1120" y="2120"/>
                    </a:lnTo>
                    <a:lnTo>
                      <a:pt x="1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9"/>
              <p:cNvSpPr/>
              <p:nvPr/>
            </p:nvSpPr>
            <p:spPr>
              <a:xfrm>
                <a:off x="762875"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9"/>
              <p:cNvSpPr/>
              <p:nvPr/>
            </p:nvSpPr>
            <p:spPr>
              <a:xfrm>
                <a:off x="800100" y="1170500"/>
                <a:ext cx="37225" cy="53025"/>
              </a:xfrm>
              <a:custGeom>
                <a:avLst/>
                <a:gdLst/>
                <a:ahLst/>
                <a:cxnLst/>
                <a:rect l="l" t="t" r="r" b="b"/>
                <a:pathLst>
                  <a:path w="1489" h="2121" extrusionOk="0">
                    <a:moveTo>
                      <a:pt x="0" y="1"/>
                    </a:moveTo>
                    <a:lnTo>
                      <a:pt x="0" y="2120"/>
                    </a:lnTo>
                    <a:lnTo>
                      <a:pt x="1488" y="2120"/>
                    </a:lnTo>
                    <a:lnTo>
                      <a:pt x="14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9"/>
              <p:cNvSpPr/>
              <p:nvPr/>
            </p:nvSpPr>
            <p:spPr>
              <a:xfrm>
                <a:off x="874200"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9"/>
              <p:cNvSpPr/>
              <p:nvPr/>
            </p:nvSpPr>
            <p:spPr>
              <a:xfrm>
                <a:off x="911400" y="1170500"/>
                <a:ext cx="28025" cy="53025"/>
              </a:xfrm>
              <a:custGeom>
                <a:avLst/>
                <a:gdLst/>
                <a:ahLst/>
                <a:cxnLst/>
                <a:rect l="l" t="t" r="r" b="b"/>
                <a:pathLst>
                  <a:path w="1121" h="2121" extrusionOk="0">
                    <a:moveTo>
                      <a:pt x="1" y="1"/>
                    </a:moveTo>
                    <a:lnTo>
                      <a:pt x="1" y="2120"/>
                    </a:lnTo>
                    <a:lnTo>
                      <a:pt x="60" y="2120"/>
                    </a:lnTo>
                    <a:cubicBezTo>
                      <a:pt x="644" y="2120"/>
                      <a:pt x="1120" y="1644"/>
                      <a:pt x="1120" y="1061"/>
                    </a:cubicBezTo>
                    <a:cubicBezTo>
                      <a:pt x="1120" y="465"/>
                      <a:pt x="644"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9"/>
              <p:cNvSpPr/>
              <p:nvPr/>
            </p:nvSpPr>
            <p:spPr>
              <a:xfrm>
                <a:off x="837300" y="1170500"/>
                <a:ext cx="36925" cy="53025"/>
              </a:xfrm>
              <a:custGeom>
                <a:avLst/>
                <a:gdLst/>
                <a:ahLst/>
                <a:cxnLst/>
                <a:rect l="l" t="t" r="r" b="b"/>
                <a:pathLst>
                  <a:path w="1477" h="2121" extrusionOk="0">
                    <a:moveTo>
                      <a:pt x="0" y="1"/>
                    </a:moveTo>
                    <a:lnTo>
                      <a:pt x="0" y="2120"/>
                    </a:lnTo>
                    <a:lnTo>
                      <a:pt x="1477" y="2120"/>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9"/>
              <p:cNvSpPr/>
              <p:nvPr/>
            </p:nvSpPr>
            <p:spPr>
              <a:xfrm>
                <a:off x="667025" y="1279450"/>
                <a:ext cx="339950" cy="42300"/>
              </a:xfrm>
              <a:custGeom>
                <a:avLst/>
                <a:gdLst/>
                <a:ahLst/>
                <a:cxnLst/>
                <a:rect l="l" t="t" r="r" b="b"/>
                <a:pathLst>
                  <a:path w="13598" h="1692" extrusionOk="0">
                    <a:moveTo>
                      <a:pt x="1" y="1"/>
                    </a:moveTo>
                    <a:lnTo>
                      <a:pt x="1" y="1691"/>
                    </a:lnTo>
                    <a:lnTo>
                      <a:pt x="13598" y="1691"/>
                    </a:lnTo>
                    <a:lnTo>
                      <a:pt x="13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9"/>
              <p:cNvSpPr/>
              <p:nvPr/>
            </p:nvSpPr>
            <p:spPr>
              <a:xfrm>
                <a:off x="667025" y="1301775"/>
                <a:ext cx="339950" cy="18775"/>
              </a:xfrm>
              <a:custGeom>
                <a:avLst/>
                <a:gdLst/>
                <a:ahLst/>
                <a:cxnLst/>
                <a:rect l="l" t="t" r="r" b="b"/>
                <a:pathLst>
                  <a:path w="13598" h="751" extrusionOk="0">
                    <a:moveTo>
                      <a:pt x="1" y="1"/>
                    </a:moveTo>
                    <a:lnTo>
                      <a:pt x="1" y="751"/>
                    </a:lnTo>
                    <a:lnTo>
                      <a:pt x="13598" y="751"/>
                    </a:lnTo>
                    <a:lnTo>
                      <a:pt x="135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9"/>
              <p:cNvSpPr/>
              <p:nvPr/>
            </p:nvSpPr>
            <p:spPr>
              <a:xfrm>
                <a:off x="738175" y="1405350"/>
                <a:ext cx="197975" cy="112850"/>
              </a:xfrm>
              <a:custGeom>
                <a:avLst/>
                <a:gdLst/>
                <a:ahLst/>
                <a:cxnLst/>
                <a:rect l="l" t="t" r="r" b="b"/>
                <a:pathLst>
                  <a:path w="7919" h="4514" extrusionOk="0">
                    <a:moveTo>
                      <a:pt x="1477" y="1"/>
                    </a:moveTo>
                    <a:cubicBezTo>
                      <a:pt x="667" y="1"/>
                      <a:pt x="1" y="668"/>
                      <a:pt x="1" y="1477"/>
                    </a:cubicBezTo>
                    <a:lnTo>
                      <a:pt x="1" y="3037"/>
                    </a:lnTo>
                    <a:cubicBezTo>
                      <a:pt x="1" y="3847"/>
                      <a:pt x="667" y="4513"/>
                      <a:pt x="1477" y="4513"/>
                    </a:cubicBezTo>
                    <a:lnTo>
                      <a:pt x="6442" y="4513"/>
                    </a:lnTo>
                    <a:cubicBezTo>
                      <a:pt x="7251" y="4513"/>
                      <a:pt x="7918" y="3847"/>
                      <a:pt x="7918" y="3037"/>
                    </a:cubicBezTo>
                    <a:lnTo>
                      <a:pt x="7918" y="1477"/>
                    </a:lnTo>
                    <a:cubicBezTo>
                      <a:pt x="7918" y="668"/>
                      <a:pt x="7251" y="1"/>
                      <a:pt x="6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9"/>
              <p:cNvSpPr/>
              <p:nvPr/>
            </p:nvSpPr>
            <p:spPr>
              <a:xfrm>
                <a:off x="738175" y="1348200"/>
                <a:ext cx="37225" cy="36950"/>
              </a:xfrm>
              <a:custGeom>
                <a:avLst/>
                <a:gdLst/>
                <a:ahLst/>
                <a:cxnLst/>
                <a:rect l="l" t="t" r="r" b="b"/>
                <a:pathLst>
                  <a:path w="1489" h="1478" extrusionOk="0">
                    <a:moveTo>
                      <a:pt x="739" y="1"/>
                    </a:moveTo>
                    <a:cubicBezTo>
                      <a:pt x="334" y="1"/>
                      <a:pt x="1" y="334"/>
                      <a:pt x="1" y="739"/>
                    </a:cubicBezTo>
                    <a:cubicBezTo>
                      <a:pt x="1" y="1144"/>
                      <a:pt x="334" y="1477"/>
                      <a:pt x="739" y="1477"/>
                    </a:cubicBezTo>
                    <a:cubicBezTo>
                      <a:pt x="1155" y="1477"/>
                      <a:pt x="1489" y="1144"/>
                      <a:pt x="1489" y="739"/>
                    </a:cubicBezTo>
                    <a:cubicBezTo>
                      <a:pt x="1489" y="334"/>
                      <a:pt x="1155" y="1"/>
                      <a:pt x="7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9"/>
              <p:cNvSpPr/>
              <p:nvPr/>
            </p:nvSpPr>
            <p:spPr>
              <a:xfrm>
                <a:off x="808425" y="1348200"/>
                <a:ext cx="127725" cy="36950"/>
              </a:xfrm>
              <a:custGeom>
                <a:avLst/>
                <a:gdLst/>
                <a:ahLst/>
                <a:cxnLst/>
                <a:rect l="l" t="t" r="r" b="b"/>
                <a:pathLst>
                  <a:path w="5109" h="1478" extrusionOk="0">
                    <a:moveTo>
                      <a:pt x="0" y="1"/>
                    </a:moveTo>
                    <a:lnTo>
                      <a:pt x="0" y="1477"/>
                    </a:lnTo>
                    <a:lnTo>
                      <a:pt x="5108" y="1477"/>
                    </a:lnTo>
                    <a:lnTo>
                      <a:pt x="51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9"/>
              <p:cNvSpPr/>
              <p:nvPr/>
            </p:nvSpPr>
            <p:spPr>
              <a:xfrm>
                <a:off x="907250" y="1665800"/>
                <a:ext cx="48250" cy="55100"/>
              </a:xfrm>
              <a:custGeom>
                <a:avLst/>
                <a:gdLst/>
                <a:ahLst/>
                <a:cxnLst/>
                <a:rect l="l" t="t" r="r" b="b"/>
                <a:pathLst>
                  <a:path w="1930" h="2204" extrusionOk="0">
                    <a:moveTo>
                      <a:pt x="965" y="1"/>
                    </a:moveTo>
                    <a:cubicBezTo>
                      <a:pt x="429" y="1"/>
                      <a:pt x="0" y="441"/>
                      <a:pt x="0" y="977"/>
                    </a:cubicBezTo>
                    <a:lnTo>
                      <a:pt x="0" y="1239"/>
                    </a:lnTo>
                    <a:cubicBezTo>
                      <a:pt x="0" y="1775"/>
                      <a:pt x="429" y="2204"/>
                      <a:pt x="965" y="2204"/>
                    </a:cubicBezTo>
                    <a:cubicBezTo>
                      <a:pt x="1500" y="2204"/>
                      <a:pt x="1929" y="1775"/>
                      <a:pt x="1929" y="1239"/>
                    </a:cubicBezTo>
                    <a:lnTo>
                      <a:pt x="1929" y="977"/>
                    </a:lnTo>
                    <a:cubicBezTo>
                      <a:pt x="1929" y="441"/>
                      <a:pt x="1500" y="1"/>
                      <a:pt x="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9"/>
              <p:cNvSpPr/>
              <p:nvPr/>
            </p:nvSpPr>
            <p:spPr>
              <a:xfrm>
                <a:off x="717625" y="1665800"/>
                <a:ext cx="48550" cy="55100"/>
              </a:xfrm>
              <a:custGeom>
                <a:avLst/>
                <a:gdLst/>
                <a:ahLst/>
                <a:cxnLst/>
                <a:rect l="l" t="t" r="r" b="b"/>
                <a:pathLst>
                  <a:path w="1942" h="2204" extrusionOk="0">
                    <a:moveTo>
                      <a:pt x="977" y="1"/>
                    </a:moveTo>
                    <a:cubicBezTo>
                      <a:pt x="442" y="1"/>
                      <a:pt x="1" y="441"/>
                      <a:pt x="1" y="977"/>
                    </a:cubicBezTo>
                    <a:lnTo>
                      <a:pt x="1" y="1239"/>
                    </a:lnTo>
                    <a:cubicBezTo>
                      <a:pt x="1" y="1775"/>
                      <a:pt x="442" y="2204"/>
                      <a:pt x="977" y="2204"/>
                    </a:cubicBezTo>
                    <a:cubicBezTo>
                      <a:pt x="1513" y="2204"/>
                      <a:pt x="1942" y="1775"/>
                      <a:pt x="1942" y="1239"/>
                    </a:cubicBezTo>
                    <a:lnTo>
                      <a:pt x="1942" y="977"/>
                    </a:lnTo>
                    <a:cubicBezTo>
                      <a:pt x="1942" y="441"/>
                      <a:pt x="1513"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9"/>
              <p:cNvSpPr/>
              <p:nvPr/>
            </p:nvSpPr>
            <p:spPr>
              <a:xfrm>
                <a:off x="659600" y="1695575"/>
                <a:ext cx="116100" cy="35750"/>
              </a:xfrm>
              <a:custGeom>
                <a:avLst/>
                <a:gdLst/>
                <a:ahLst/>
                <a:cxnLst/>
                <a:rect l="l" t="t" r="r" b="b"/>
                <a:pathLst>
                  <a:path w="4644" h="1430" extrusionOk="0">
                    <a:moveTo>
                      <a:pt x="0" y="1"/>
                    </a:moveTo>
                    <a:lnTo>
                      <a:pt x="0"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9"/>
              <p:cNvSpPr/>
              <p:nvPr/>
            </p:nvSpPr>
            <p:spPr>
              <a:xfrm>
                <a:off x="898600" y="1695575"/>
                <a:ext cx="116125" cy="35750"/>
              </a:xfrm>
              <a:custGeom>
                <a:avLst/>
                <a:gdLst/>
                <a:ahLst/>
                <a:cxnLst/>
                <a:rect l="l" t="t" r="r" b="b"/>
                <a:pathLst>
                  <a:path w="4645" h="1430" extrusionOk="0">
                    <a:moveTo>
                      <a:pt x="1" y="1"/>
                    </a:moveTo>
                    <a:lnTo>
                      <a:pt x="1"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9"/>
              <p:cNvSpPr/>
              <p:nvPr/>
            </p:nvSpPr>
            <p:spPr>
              <a:xfrm>
                <a:off x="556300" y="1549725"/>
                <a:ext cx="109875" cy="92900"/>
              </a:xfrm>
              <a:custGeom>
                <a:avLst/>
                <a:gdLst/>
                <a:ahLst/>
                <a:cxnLst/>
                <a:rect l="l" t="t" r="r" b="b"/>
                <a:pathLst>
                  <a:path w="4395" h="3716" extrusionOk="0">
                    <a:moveTo>
                      <a:pt x="2192" y="1"/>
                    </a:moveTo>
                    <a:cubicBezTo>
                      <a:pt x="989" y="1"/>
                      <a:pt x="1" y="989"/>
                      <a:pt x="1" y="2191"/>
                    </a:cubicBezTo>
                    <a:lnTo>
                      <a:pt x="1" y="3703"/>
                    </a:lnTo>
                    <a:lnTo>
                      <a:pt x="1168" y="3703"/>
                    </a:lnTo>
                    <a:lnTo>
                      <a:pt x="1168" y="2191"/>
                    </a:lnTo>
                    <a:cubicBezTo>
                      <a:pt x="1168" y="1632"/>
                      <a:pt x="1632" y="1167"/>
                      <a:pt x="2192" y="1167"/>
                    </a:cubicBezTo>
                    <a:cubicBezTo>
                      <a:pt x="2763" y="1167"/>
                      <a:pt x="3227" y="1632"/>
                      <a:pt x="3227" y="2191"/>
                    </a:cubicBezTo>
                    <a:lnTo>
                      <a:pt x="3227" y="3715"/>
                    </a:lnTo>
                    <a:lnTo>
                      <a:pt x="4394" y="3715"/>
                    </a:lnTo>
                    <a:lnTo>
                      <a:pt x="4394" y="2191"/>
                    </a:lnTo>
                    <a:cubicBezTo>
                      <a:pt x="4394"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9"/>
              <p:cNvSpPr/>
              <p:nvPr/>
            </p:nvSpPr>
            <p:spPr>
              <a:xfrm>
                <a:off x="1006950" y="1549725"/>
                <a:ext cx="109575" cy="92900"/>
              </a:xfrm>
              <a:custGeom>
                <a:avLst/>
                <a:gdLst/>
                <a:ahLst/>
                <a:cxnLst/>
                <a:rect l="l" t="t" r="r" b="b"/>
                <a:pathLst>
                  <a:path w="4383" h="3716" extrusionOk="0">
                    <a:moveTo>
                      <a:pt x="2192" y="1"/>
                    </a:moveTo>
                    <a:cubicBezTo>
                      <a:pt x="977" y="1"/>
                      <a:pt x="1" y="989"/>
                      <a:pt x="1" y="2191"/>
                    </a:cubicBezTo>
                    <a:lnTo>
                      <a:pt x="1" y="3703"/>
                    </a:lnTo>
                    <a:lnTo>
                      <a:pt x="1168" y="3703"/>
                    </a:lnTo>
                    <a:lnTo>
                      <a:pt x="1168" y="2191"/>
                    </a:lnTo>
                    <a:cubicBezTo>
                      <a:pt x="1168" y="1632"/>
                      <a:pt x="1632" y="1167"/>
                      <a:pt x="2192" y="1167"/>
                    </a:cubicBezTo>
                    <a:cubicBezTo>
                      <a:pt x="2763" y="1167"/>
                      <a:pt x="3216" y="1632"/>
                      <a:pt x="3216" y="2191"/>
                    </a:cubicBezTo>
                    <a:lnTo>
                      <a:pt x="3216" y="3715"/>
                    </a:lnTo>
                    <a:lnTo>
                      <a:pt x="4382" y="3715"/>
                    </a:lnTo>
                    <a:lnTo>
                      <a:pt x="4382" y="2191"/>
                    </a:lnTo>
                    <a:cubicBezTo>
                      <a:pt x="4382"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3" name="Google Shape;4293;p59"/>
          <p:cNvGrpSpPr/>
          <p:nvPr/>
        </p:nvGrpSpPr>
        <p:grpSpPr>
          <a:xfrm>
            <a:off x="2682391" y="654563"/>
            <a:ext cx="744312" cy="221985"/>
            <a:chOff x="8652775" y="883650"/>
            <a:chExt cx="120875" cy="36050"/>
          </a:xfrm>
        </p:grpSpPr>
        <p:sp>
          <p:nvSpPr>
            <p:cNvPr id="4294" name="Google Shape;4294;p5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9"/>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9"/>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9"/>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59"/>
          <p:cNvGrpSpPr/>
          <p:nvPr/>
        </p:nvGrpSpPr>
        <p:grpSpPr>
          <a:xfrm>
            <a:off x="1577854" y="2793700"/>
            <a:ext cx="234762" cy="218290"/>
            <a:chOff x="8652775" y="883650"/>
            <a:chExt cx="38125" cy="35450"/>
          </a:xfrm>
        </p:grpSpPr>
        <p:sp>
          <p:nvSpPr>
            <p:cNvPr id="4301" name="Google Shape;4301;p5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9"/>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5" name="Google Shape;4305;p59"/>
          <p:cNvSpPr txBox="1">
            <a:spLocks noGrp="1"/>
          </p:cNvSpPr>
          <p:nvPr>
            <p:ph type="title"/>
          </p:nvPr>
        </p:nvSpPr>
        <p:spPr>
          <a:xfrm>
            <a:off x="4376198" y="1279927"/>
            <a:ext cx="3759000" cy="954300"/>
          </a:xfrm>
          <a:prstGeom prst="rect">
            <a:avLst/>
          </a:prstGeom>
          <a:solidFill>
            <a:schemeClr val="tx2"/>
          </a:solidFill>
        </p:spPr>
        <p:txBody>
          <a:bodyPr spcFirstLastPara="1" wrap="square" lIns="91425" tIns="91425" rIns="91425" bIns="91425" anchor="ctr" anchorCtr="0">
            <a:noAutofit/>
          </a:bodyPr>
          <a:lstStyle/>
          <a:p>
            <a:pPr marL="0" lvl="0" indent="0" algn="l" rtl="0">
              <a:spcBef>
                <a:spcPts val="0"/>
              </a:spcBef>
              <a:spcAft>
                <a:spcPts val="0"/>
              </a:spcAft>
              <a:buNone/>
            </a:pPr>
            <a:r>
              <a:rPr lang="en"/>
              <a:t>Thank you!</a:t>
            </a:r>
            <a:endParaRPr/>
          </a:p>
        </p:txBody>
      </p:sp>
      <p:grpSp>
        <p:nvGrpSpPr>
          <p:cNvPr id="4308" name="Google Shape;4308;p59"/>
          <p:cNvGrpSpPr/>
          <p:nvPr/>
        </p:nvGrpSpPr>
        <p:grpSpPr>
          <a:xfrm>
            <a:off x="4543948" y="3689860"/>
            <a:ext cx="528900" cy="528900"/>
            <a:chOff x="4506000" y="2962950"/>
            <a:chExt cx="528900" cy="528900"/>
          </a:xfrm>
        </p:grpSpPr>
        <p:sp>
          <p:nvSpPr>
            <p:cNvPr id="4309" name="Google Shape;4309;p59"/>
            <p:cNvSpPr/>
            <p:nvPr/>
          </p:nvSpPr>
          <p:spPr>
            <a:xfrm>
              <a:off x="4506000" y="2962950"/>
              <a:ext cx="528900" cy="528900"/>
            </a:xfrm>
            <a:prstGeom prst="roundRect">
              <a:avLst>
                <a:gd name="adj" fmla="val 1232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9"/>
            <p:cNvSpPr/>
            <p:nvPr/>
          </p:nvSpPr>
          <p:spPr>
            <a:xfrm>
              <a:off x="4675872" y="3091170"/>
              <a:ext cx="189156" cy="272461"/>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59"/>
          <p:cNvGrpSpPr/>
          <p:nvPr/>
        </p:nvGrpSpPr>
        <p:grpSpPr>
          <a:xfrm>
            <a:off x="5497190" y="3689860"/>
            <a:ext cx="528900" cy="528900"/>
            <a:chOff x="5155575" y="2962950"/>
            <a:chExt cx="528900" cy="528900"/>
          </a:xfrm>
        </p:grpSpPr>
        <p:sp>
          <p:nvSpPr>
            <p:cNvPr id="4312" name="Google Shape;4312;p59"/>
            <p:cNvSpPr/>
            <p:nvPr/>
          </p:nvSpPr>
          <p:spPr>
            <a:xfrm>
              <a:off x="5155575" y="2962950"/>
              <a:ext cx="528900" cy="528900"/>
            </a:xfrm>
            <a:prstGeom prst="roundRect">
              <a:avLst>
                <a:gd name="adj" fmla="val 1232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3" name="Google Shape;4313;p59"/>
            <p:cNvGrpSpPr/>
            <p:nvPr/>
          </p:nvGrpSpPr>
          <p:grpSpPr>
            <a:xfrm>
              <a:off x="5288899" y="3115045"/>
              <a:ext cx="262251" cy="224716"/>
              <a:chOff x="7172987" y="2308033"/>
              <a:chExt cx="262251" cy="224716"/>
            </a:xfrm>
          </p:grpSpPr>
          <p:sp>
            <p:nvSpPr>
              <p:cNvPr id="4314" name="Google Shape;4314;p59"/>
              <p:cNvSpPr/>
              <p:nvPr/>
            </p:nvSpPr>
            <p:spPr>
              <a:xfrm>
                <a:off x="7192095" y="2391837"/>
                <a:ext cx="47281" cy="140439"/>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9"/>
              <p:cNvSpPr/>
              <p:nvPr/>
            </p:nvSpPr>
            <p:spPr>
              <a:xfrm>
                <a:off x="7172987" y="2308033"/>
                <a:ext cx="66389" cy="57013"/>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9"/>
              <p:cNvSpPr/>
              <p:nvPr/>
            </p:nvSpPr>
            <p:spPr>
              <a:xfrm>
                <a:off x="7285241" y="2391805"/>
                <a:ext cx="149997" cy="140943"/>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7" name="Google Shape;4317;p59"/>
          <p:cNvGrpSpPr/>
          <p:nvPr/>
        </p:nvGrpSpPr>
        <p:grpSpPr>
          <a:xfrm>
            <a:off x="6412485" y="3701651"/>
            <a:ext cx="528900" cy="528900"/>
            <a:chOff x="5805150" y="2962950"/>
            <a:chExt cx="528900" cy="528900"/>
          </a:xfrm>
        </p:grpSpPr>
        <p:sp>
          <p:nvSpPr>
            <p:cNvPr id="4318" name="Google Shape;4318;p59"/>
            <p:cNvSpPr/>
            <p:nvPr/>
          </p:nvSpPr>
          <p:spPr>
            <a:xfrm>
              <a:off x="5805150" y="2962950"/>
              <a:ext cx="528900" cy="528900"/>
            </a:xfrm>
            <a:prstGeom prst="roundRect">
              <a:avLst>
                <a:gd name="adj" fmla="val 1232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9"/>
            <p:cNvSpPr/>
            <p:nvPr/>
          </p:nvSpPr>
          <p:spPr>
            <a:xfrm>
              <a:off x="5932851" y="3114834"/>
              <a:ext cx="273498" cy="225131"/>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59"/>
          <p:cNvGrpSpPr/>
          <p:nvPr/>
        </p:nvGrpSpPr>
        <p:grpSpPr>
          <a:xfrm>
            <a:off x="7292094" y="3710012"/>
            <a:ext cx="528900" cy="528900"/>
            <a:chOff x="6454725" y="2962950"/>
            <a:chExt cx="528900" cy="528900"/>
          </a:xfrm>
        </p:grpSpPr>
        <p:sp>
          <p:nvSpPr>
            <p:cNvPr id="4321" name="Google Shape;4321;p59"/>
            <p:cNvSpPr/>
            <p:nvPr/>
          </p:nvSpPr>
          <p:spPr>
            <a:xfrm>
              <a:off x="6454725" y="2962950"/>
              <a:ext cx="528900" cy="528900"/>
            </a:xfrm>
            <a:prstGeom prst="roundRect">
              <a:avLst>
                <a:gd name="adj" fmla="val 1232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9"/>
            <p:cNvSpPr/>
            <p:nvPr/>
          </p:nvSpPr>
          <p:spPr>
            <a:xfrm>
              <a:off x="6588052" y="3091168"/>
              <a:ext cx="238944" cy="272379"/>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175;p52">
            <a:extLst>
              <a:ext uri="{FF2B5EF4-FFF2-40B4-BE49-F238E27FC236}">
                <a16:creationId xmlns:a16="http://schemas.microsoft.com/office/drawing/2014/main" id="{70E20ACA-112E-6DAE-E18C-DC939D866524}"/>
              </a:ext>
            </a:extLst>
          </p:cNvPr>
          <p:cNvGrpSpPr/>
          <p:nvPr/>
        </p:nvGrpSpPr>
        <p:grpSpPr>
          <a:xfrm>
            <a:off x="946738" y="2805229"/>
            <a:ext cx="1080044" cy="1016628"/>
            <a:chOff x="3685713" y="4288888"/>
            <a:chExt cx="329550" cy="310200"/>
          </a:xfrm>
        </p:grpSpPr>
        <p:sp>
          <p:nvSpPr>
            <p:cNvPr id="7" name="Google Shape;3176;p52">
              <a:extLst>
                <a:ext uri="{FF2B5EF4-FFF2-40B4-BE49-F238E27FC236}">
                  <a16:creationId xmlns:a16="http://schemas.microsoft.com/office/drawing/2014/main" id="{C0CDF1F4-2BFD-4142-D12B-032F207A431F}"/>
                </a:ext>
              </a:extLst>
            </p:cNvPr>
            <p:cNvSpPr/>
            <p:nvPr/>
          </p:nvSpPr>
          <p:spPr>
            <a:xfrm>
              <a:off x="3685713" y="4288888"/>
              <a:ext cx="329550" cy="310200"/>
            </a:xfrm>
            <a:custGeom>
              <a:avLst/>
              <a:gdLst/>
              <a:ahLst/>
              <a:cxnLst/>
              <a:rect l="l" t="t" r="r" b="b"/>
              <a:pathLst>
                <a:path w="13182" h="12408" extrusionOk="0">
                  <a:moveTo>
                    <a:pt x="6740" y="1"/>
                  </a:moveTo>
                  <a:cubicBezTo>
                    <a:pt x="6430" y="1"/>
                    <a:pt x="6168" y="263"/>
                    <a:pt x="6168" y="572"/>
                  </a:cubicBezTo>
                  <a:cubicBezTo>
                    <a:pt x="6168" y="834"/>
                    <a:pt x="6347" y="1049"/>
                    <a:pt x="6597" y="1120"/>
                  </a:cubicBezTo>
                  <a:lnTo>
                    <a:pt x="6585" y="1120"/>
                  </a:lnTo>
                  <a:lnTo>
                    <a:pt x="6585" y="2787"/>
                  </a:lnTo>
                  <a:cubicBezTo>
                    <a:pt x="5704" y="2846"/>
                    <a:pt x="4990" y="3430"/>
                    <a:pt x="4763" y="4192"/>
                  </a:cubicBezTo>
                  <a:lnTo>
                    <a:pt x="2692" y="4192"/>
                  </a:lnTo>
                  <a:cubicBezTo>
                    <a:pt x="1858" y="4192"/>
                    <a:pt x="1180" y="4930"/>
                    <a:pt x="1180" y="5847"/>
                  </a:cubicBezTo>
                  <a:lnTo>
                    <a:pt x="1180" y="6561"/>
                  </a:lnTo>
                  <a:cubicBezTo>
                    <a:pt x="1144" y="6549"/>
                    <a:pt x="1108" y="6549"/>
                    <a:pt x="1061" y="6549"/>
                  </a:cubicBezTo>
                  <a:cubicBezTo>
                    <a:pt x="799" y="6549"/>
                    <a:pt x="584" y="6764"/>
                    <a:pt x="584" y="7025"/>
                  </a:cubicBezTo>
                  <a:lnTo>
                    <a:pt x="584" y="7156"/>
                  </a:lnTo>
                  <a:lnTo>
                    <a:pt x="572" y="7156"/>
                  </a:lnTo>
                  <a:cubicBezTo>
                    <a:pt x="251" y="7156"/>
                    <a:pt x="1" y="7406"/>
                    <a:pt x="1" y="7728"/>
                  </a:cubicBezTo>
                  <a:cubicBezTo>
                    <a:pt x="1" y="8049"/>
                    <a:pt x="251" y="8299"/>
                    <a:pt x="572" y="8299"/>
                  </a:cubicBezTo>
                  <a:lnTo>
                    <a:pt x="584" y="8299"/>
                  </a:lnTo>
                  <a:lnTo>
                    <a:pt x="584" y="8418"/>
                  </a:lnTo>
                  <a:cubicBezTo>
                    <a:pt x="584" y="8692"/>
                    <a:pt x="799" y="8907"/>
                    <a:pt x="1061" y="8907"/>
                  </a:cubicBezTo>
                  <a:cubicBezTo>
                    <a:pt x="1108" y="8907"/>
                    <a:pt x="1144" y="8895"/>
                    <a:pt x="1180" y="8895"/>
                  </a:cubicBezTo>
                  <a:lnTo>
                    <a:pt x="1180" y="10038"/>
                  </a:lnTo>
                  <a:cubicBezTo>
                    <a:pt x="1180" y="10157"/>
                    <a:pt x="1191" y="10276"/>
                    <a:pt x="1215" y="10383"/>
                  </a:cubicBezTo>
                  <a:cubicBezTo>
                    <a:pt x="668" y="10395"/>
                    <a:pt x="227" y="10847"/>
                    <a:pt x="227" y="11395"/>
                  </a:cubicBezTo>
                  <a:cubicBezTo>
                    <a:pt x="227" y="11955"/>
                    <a:pt x="680" y="12407"/>
                    <a:pt x="1227" y="12407"/>
                  </a:cubicBezTo>
                  <a:lnTo>
                    <a:pt x="11943" y="12407"/>
                  </a:lnTo>
                  <a:cubicBezTo>
                    <a:pt x="12502" y="12407"/>
                    <a:pt x="12955" y="11955"/>
                    <a:pt x="12955" y="11395"/>
                  </a:cubicBezTo>
                  <a:cubicBezTo>
                    <a:pt x="12955" y="10847"/>
                    <a:pt x="12502" y="10395"/>
                    <a:pt x="11955" y="10383"/>
                  </a:cubicBezTo>
                  <a:cubicBezTo>
                    <a:pt x="11979" y="10276"/>
                    <a:pt x="11990" y="10157"/>
                    <a:pt x="11990" y="10038"/>
                  </a:cubicBezTo>
                  <a:lnTo>
                    <a:pt x="11990" y="8883"/>
                  </a:lnTo>
                  <a:cubicBezTo>
                    <a:pt x="12026" y="8895"/>
                    <a:pt x="12074" y="8907"/>
                    <a:pt x="12110" y="8907"/>
                  </a:cubicBezTo>
                  <a:cubicBezTo>
                    <a:pt x="12383" y="8907"/>
                    <a:pt x="12598" y="8692"/>
                    <a:pt x="12598" y="8418"/>
                  </a:cubicBezTo>
                  <a:lnTo>
                    <a:pt x="12598" y="8299"/>
                  </a:lnTo>
                  <a:lnTo>
                    <a:pt x="12610" y="8299"/>
                  </a:lnTo>
                  <a:cubicBezTo>
                    <a:pt x="12919" y="8299"/>
                    <a:pt x="13181" y="8037"/>
                    <a:pt x="13181" y="7728"/>
                  </a:cubicBezTo>
                  <a:cubicBezTo>
                    <a:pt x="13181" y="7406"/>
                    <a:pt x="12919" y="7156"/>
                    <a:pt x="12610" y="7156"/>
                  </a:cubicBezTo>
                  <a:lnTo>
                    <a:pt x="12598" y="7156"/>
                  </a:lnTo>
                  <a:lnTo>
                    <a:pt x="12598" y="7025"/>
                  </a:lnTo>
                  <a:cubicBezTo>
                    <a:pt x="12598" y="6764"/>
                    <a:pt x="12371" y="6549"/>
                    <a:pt x="12110" y="6549"/>
                  </a:cubicBezTo>
                  <a:cubicBezTo>
                    <a:pt x="12062" y="6549"/>
                    <a:pt x="12026" y="6549"/>
                    <a:pt x="11990" y="6561"/>
                  </a:cubicBezTo>
                  <a:lnTo>
                    <a:pt x="11990" y="5847"/>
                  </a:lnTo>
                  <a:cubicBezTo>
                    <a:pt x="11990" y="4930"/>
                    <a:pt x="11312" y="4192"/>
                    <a:pt x="10490" y="4192"/>
                  </a:cubicBezTo>
                  <a:lnTo>
                    <a:pt x="8716" y="4192"/>
                  </a:lnTo>
                  <a:cubicBezTo>
                    <a:pt x="8490" y="3430"/>
                    <a:pt x="7776" y="2846"/>
                    <a:pt x="6895" y="2787"/>
                  </a:cubicBezTo>
                  <a:lnTo>
                    <a:pt x="6895" y="1120"/>
                  </a:lnTo>
                  <a:lnTo>
                    <a:pt x="6883" y="1120"/>
                  </a:lnTo>
                  <a:cubicBezTo>
                    <a:pt x="7133" y="1060"/>
                    <a:pt x="7311" y="834"/>
                    <a:pt x="7311" y="572"/>
                  </a:cubicBezTo>
                  <a:cubicBezTo>
                    <a:pt x="7311" y="263"/>
                    <a:pt x="7049" y="1"/>
                    <a:pt x="674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3177;p52">
              <a:extLst>
                <a:ext uri="{FF2B5EF4-FFF2-40B4-BE49-F238E27FC236}">
                  <a16:creationId xmlns:a16="http://schemas.microsoft.com/office/drawing/2014/main" id="{9064E3F6-485E-0FE7-5253-BB0629CCFBA2}"/>
                </a:ext>
              </a:extLst>
            </p:cNvPr>
            <p:cNvGrpSpPr/>
            <p:nvPr/>
          </p:nvGrpSpPr>
          <p:grpSpPr>
            <a:xfrm>
              <a:off x="3685713" y="4289050"/>
              <a:ext cx="329550" cy="309875"/>
              <a:chOff x="3816825" y="4572725"/>
              <a:chExt cx="329550" cy="309875"/>
            </a:xfrm>
          </p:grpSpPr>
          <p:sp>
            <p:nvSpPr>
              <p:cNvPr id="9" name="Google Shape;3178;p52">
                <a:extLst>
                  <a:ext uri="{FF2B5EF4-FFF2-40B4-BE49-F238E27FC236}">
                    <a16:creationId xmlns:a16="http://schemas.microsoft.com/office/drawing/2014/main" id="{6FBCC5A7-1532-D896-0EE5-BEC539D54F1B}"/>
                  </a:ext>
                </a:extLst>
              </p:cNvPr>
              <p:cNvSpPr/>
              <p:nvPr/>
            </p:nvSpPr>
            <p:spPr>
              <a:xfrm>
                <a:off x="3816825" y="4751300"/>
                <a:ext cx="28600" cy="28600"/>
              </a:xfrm>
              <a:custGeom>
                <a:avLst/>
                <a:gdLst/>
                <a:ahLst/>
                <a:cxnLst/>
                <a:rect l="l" t="t" r="r" b="b"/>
                <a:pathLst>
                  <a:path w="1144" h="1144" extrusionOk="0">
                    <a:moveTo>
                      <a:pt x="572" y="1"/>
                    </a:moveTo>
                    <a:cubicBezTo>
                      <a:pt x="251" y="1"/>
                      <a:pt x="1" y="263"/>
                      <a:pt x="1" y="572"/>
                    </a:cubicBezTo>
                    <a:cubicBezTo>
                      <a:pt x="1" y="894"/>
                      <a:pt x="251" y="1144"/>
                      <a:pt x="572" y="1144"/>
                    </a:cubicBezTo>
                    <a:cubicBezTo>
                      <a:pt x="882" y="1144"/>
                      <a:pt x="1144" y="894"/>
                      <a:pt x="1144" y="572"/>
                    </a:cubicBezTo>
                    <a:cubicBezTo>
                      <a:pt x="1144" y="263"/>
                      <a:pt x="882"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79;p52">
                <a:extLst>
                  <a:ext uri="{FF2B5EF4-FFF2-40B4-BE49-F238E27FC236}">
                    <a16:creationId xmlns:a16="http://schemas.microsoft.com/office/drawing/2014/main" id="{E660BBD3-C213-6F02-305A-C82D22F0A0C6}"/>
                  </a:ext>
                </a:extLst>
              </p:cNvPr>
              <p:cNvSpPr/>
              <p:nvPr/>
            </p:nvSpPr>
            <p:spPr>
              <a:xfrm>
                <a:off x="3981450" y="4600400"/>
                <a:ext cx="7750" cy="113125"/>
              </a:xfrm>
              <a:custGeom>
                <a:avLst/>
                <a:gdLst/>
                <a:ahLst/>
                <a:cxnLst/>
                <a:rect l="l" t="t" r="r" b="b"/>
                <a:pathLst>
                  <a:path w="310" h="4525" extrusionOk="0">
                    <a:moveTo>
                      <a:pt x="0" y="0"/>
                    </a:moveTo>
                    <a:lnTo>
                      <a:pt x="0" y="4525"/>
                    </a:lnTo>
                    <a:lnTo>
                      <a:pt x="310" y="4525"/>
                    </a:lnTo>
                    <a:lnTo>
                      <a:pt x="3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80;p52">
                <a:extLst>
                  <a:ext uri="{FF2B5EF4-FFF2-40B4-BE49-F238E27FC236}">
                    <a16:creationId xmlns:a16="http://schemas.microsoft.com/office/drawing/2014/main" id="{58C7B810-9F2E-6DFD-F3B3-CAAB40022899}"/>
                  </a:ext>
                </a:extLst>
              </p:cNvPr>
              <p:cNvSpPr/>
              <p:nvPr/>
            </p:nvSpPr>
            <p:spPr>
              <a:xfrm>
                <a:off x="3933825" y="4642075"/>
                <a:ext cx="103000" cy="48525"/>
              </a:xfrm>
              <a:custGeom>
                <a:avLst/>
                <a:gdLst/>
                <a:ahLst/>
                <a:cxnLst/>
                <a:rect l="l" t="t" r="r" b="b"/>
                <a:pathLst>
                  <a:path w="4120" h="1941" extrusionOk="0">
                    <a:moveTo>
                      <a:pt x="2060" y="0"/>
                    </a:moveTo>
                    <a:cubicBezTo>
                      <a:pt x="917" y="0"/>
                      <a:pt x="0" y="869"/>
                      <a:pt x="0" y="1941"/>
                    </a:cubicBezTo>
                    <a:lnTo>
                      <a:pt x="4120" y="1941"/>
                    </a:lnTo>
                    <a:cubicBezTo>
                      <a:pt x="4120" y="869"/>
                      <a:pt x="3191" y="0"/>
                      <a:pt x="2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81;p52">
                <a:extLst>
                  <a:ext uri="{FF2B5EF4-FFF2-40B4-BE49-F238E27FC236}">
                    <a16:creationId xmlns:a16="http://schemas.microsoft.com/office/drawing/2014/main" id="{65467BC4-6A08-0353-95D4-AF329CD7E863}"/>
                  </a:ext>
                </a:extLst>
              </p:cNvPr>
              <p:cNvSpPr/>
              <p:nvPr/>
            </p:nvSpPr>
            <p:spPr>
              <a:xfrm>
                <a:off x="3831425" y="4736125"/>
                <a:ext cx="24125" cy="59250"/>
              </a:xfrm>
              <a:custGeom>
                <a:avLst/>
                <a:gdLst/>
                <a:ahLst/>
                <a:cxnLst/>
                <a:rect l="l" t="t" r="r" b="b"/>
                <a:pathLst>
                  <a:path w="965" h="2370" extrusionOk="0">
                    <a:moveTo>
                      <a:pt x="477" y="1"/>
                    </a:moveTo>
                    <a:cubicBezTo>
                      <a:pt x="215" y="1"/>
                      <a:pt x="0" y="227"/>
                      <a:pt x="0" y="489"/>
                    </a:cubicBezTo>
                    <a:lnTo>
                      <a:pt x="0" y="1882"/>
                    </a:lnTo>
                    <a:cubicBezTo>
                      <a:pt x="0" y="2144"/>
                      <a:pt x="215" y="2370"/>
                      <a:pt x="477" y="2370"/>
                    </a:cubicBezTo>
                    <a:cubicBezTo>
                      <a:pt x="750" y="2370"/>
                      <a:pt x="965" y="2144"/>
                      <a:pt x="965" y="1882"/>
                    </a:cubicBezTo>
                    <a:lnTo>
                      <a:pt x="965" y="489"/>
                    </a:lnTo>
                    <a:cubicBezTo>
                      <a:pt x="965" y="215"/>
                      <a:pt x="750" y="1"/>
                      <a:pt x="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82;p52">
                <a:extLst>
                  <a:ext uri="{FF2B5EF4-FFF2-40B4-BE49-F238E27FC236}">
                    <a16:creationId xmlns:a16="http://schemas.microsoft.com/office/drawing/2014/main" id="{ADAAF5F0-1967-5023-EF46-55ACDF68F95E}"/>
                  </a:ext>
                </a:extLst>
              </p:cNvPr>
              <p:cNvSpPr/>
              <p:nvPr/>
            </p:nvSpPr>
            <p:spPr>
              <a:xfrm>
                <a:off x="4117475" y="4751300"/>
                <a:ext cx="28900" cy="28600"/>
              </a:xfrm>
              <a:custGeom>
                <a:avLst/>
                <a:gdLst/>
                <a:ahLst/>
                <a:cxnLst/>
                <a:rect l="l" t="t" r="r" b="b"/>
                <a:pathLst>
                  <a:path w="1156" h="1144" extrusionOk="0">
                    <a:moveTo>
                      <a:pt x="584" y="1"/>
                    </a:moveTo>
                    <a:cubicBezTo>
                      <a:pt x="262" y="1"/>
                      <a:pt x="0" y="263"/>
                      <a:pt x="0" y="572"/>
                    </a:cubicBezTo>
                    <a:cubicBezTo>
                      <a:pt x="0" y="894"/>
                      <a:pt x="262" y="1144"/>
                      <a:pt x="584" y="1144"/>
                    </a:cubicBezTo>
                    <a:cubicBezTo>
                      <a:pt x="893" y="1144"/>
                      <a:pt x="1155" y="894"/>
                      <a:pt x="1155" y="572"/>
                    </a:cubicBezTo>
                    <a:cubicBezTo>
                      <a:pt x="1155" y="263"/>
                      <a:pt x="893"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83;p52">
                <a:extLst>
                  <a:ext uri="{FF2B5EF4-FFF2-40B4-BE49-F238E27FC236}">
                    <a16:creationId xmlns:a16="http://schemas.microsoft.com/office/drawing/2014/main" id="{ED07F261-2C0D-BAC6-91E5-72F73E01176F}"/>
                  </a:ext>
                </a:extLst>
              </p:cNvPr>
              <p:cNvSpPr/>
              <p:nvPr/>
            </p:nvSpPr>
            <p:spPr>
              <a:xfrm>
                <a:off x="4107350" y="4736125"/>
                <a:ext cx="24425" cy="59250"/>
              </a:xfrm>
              <a:custGeom>
                <a:avLst/>
                <a:gdLst/>
                <a:ahLst/>
                <a:cxnLst/>
                <a:rect l="l" t="t" r="r" b="b"/>
                <a:pathLst>
                  <a:path w="977" h="2370" extrusionOk="0">
                    <a:moveTo>
                      <a:pt x="489" y="1"/>
                    </a:moveTo>
                    <a:cubicBezTo>
                      <a:pt x="227" y="1"/>
                      <a:pt x="0" y="215"/>
                      <a:pt x="0" y="489"/>
                    </a:cubicBezTo>
                    <a:lnTo>
                      <a:pt x="0" y="1882"/>
                    </a:lnTo>
                    <a:cubicBezTo>
                      <a:pt x="0" y="2144"/>
                      <a:pt x="215" y="2370"/>
                      <a:pt x="489" y="2370"/>
                    </a:cubicBezTo>
                    <a:cubicBezTo>
                      <a:pt x="750" y="2370"/>
                      <a:pt x="977" y="2144"/>
                      <a:pt x="977" y="1882"/>
                    </a:cubicBezTo>
                    <a:lnTo>
                      <a:pt x="977" y="489"/>
                    </a:lnTo>
                    <a:cubicBezTo>
                      <a:pt x="977" y="227"/>
                      <a:pt x="750" y="1"/>
                      <a:pt x="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84;p52">
                <a:extLst>
                  <a:ext uri="{FF2B5EF4-FFF2-40B4-BE49-F238E27FC236}">
                    <a16:creationId xmlns:a16="http://schemas.microsoft.com/office/drawing/2014/main" id="{F205526D-6A48-AC54-F4AA-BAD92E67F2D8}"/>
                  </a:ext>
                </a:extLst>
              </p:cNvPr>
              <p:cNvSpPr/>
              <p:nvPr/>
            </p:nvSpPr>
            <p:spPr>
              <a:xfrm>
                <a:off x="3846300" y="4677500"/>
                <a:ext cx="270300" cy="187550"/>
              </a:xfrm>
              <a:custGeom>
                <a:avLst/>
                <a:gdLst/>
                <a:ahLst/>
                <a:cxnLst/>
                <a:rect l="l" t="t" r="r" b="b"/>
                <a:pathLst>
                  <a:path w="10812" h="7502" extrusionOk="0">
                    <a:moveTo>
                      <a:pt x="1513" y="0"/>
                    </a:moveTo>
                    <a:cubicBezTo>
                      <a:pt x="679" y="0"/>
                      <a:pt x="1" y="738"/>
                      <a:pt x="1" y="1655"/>
                    </a:cubicBezTo>
                    <a:lnTo>
                      <a:pt x="1" y="5846"/>
                    </a:lnTo>
                    <a:cubicBezTo>
                      <a:pt x="1" y="6763"/>
                      <a:pt x="679" y="7501"/>
                      <a:pt x="1513" y="7501"/>
                    </a:cubicBezTo>
                    <a:lnTo>
                      <a:pt x="9311" y="7501"/>
                    </a:lnTo>
                    <a:cubicBezTo>
                      <a:pt x="10133" y="7501"/>
                      <a:pt x="10811" y="6763"/>
                      <a:pt x="10811" y="5846"/>
                    </a:cubicBezTo>
                    <a:lnTo>
                      <a:pt x="10811" y="1655"/>
                    </a:lnTo>
                    <a:cubicBezTo>
                      <a:pt x="10811" y="738"/>
                      <a:pt x="10133" y="0"/>
                      <a:pt x="9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85;p52">
                <a:extLst>
                  <a:ext uri="{FF2B5EF4-FFF2-40B4-BE49-F238E27FC236}">
                    <a16:creationId xmlns:a16="http://schemas.microsoft.com/office/drawing/2014/main" id="{0AC1650B-D698-456D-BD45-A9E3D9E43642}"/>
                  </a:ext>
                </a:extLst>
              </p:cNvPr>
              <p:cNvSpPr/>
              <p:nvPr/>
            </p:nvSpPr>
            <p:spPr>
              <a:xfrm>
                <a:off x="3822500" y="4832275"/>
                <a:ext cx="317900" cy="50325"/>
              </a:xfrm>
              <a:custGeom>
                <a:avLst/>
                <a:gdLst/>
                <a:ahLst/>
                <a:cxnLst/>
                <a:rect l="l" t="t" r="r" b="b"/>
                <a:pathLst>
                  <a:path w="12716" h="2013" extrusionOk="0">
                    <a:moveTo>
                      <a:pt x="1000" y="0"/>
                    </a:moveTo>
                    <a:cubicBezTo>
                      <a:pt x="453" y="0"/>
                      <a:pt x="0" y="453"/>
                      <a:pt x="0" y="1012"/>
                    </a:cubicBezTo>
                    <a:cubicBezTo>
                      <a:pt x="0" y="1560"/>
                      <a:pt x="453" y="2013"/>
                      <a:pt x="1000" y="2013"/>
                    </a:cubicBezTo>
                    <a:lnTo>
                      <a:pt x="11716" y="2013"/>
                    </a:lnTo>
                    <a:cubicBezTo>
                      <a:pt x="12275" y="2013"/>
                      <a:pt x="12716" y="1560"/>
                      <a:pt x="12716" y="1012"/>
                    </a:cubicBezTo>
                    <a:cubicBezTo>
                      <a:pt x="12716" y="453"/>
                      <a:pt x="12264" y="0"/>
                      <a:pt x="1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86;p52">
                <a:extLst>
                  <a:ext uri="{FF2B5EF4-FFF2-40B4-BE49-F238E27FC236}">
                    <a16:creationId xmlns:a16="http://schemas.microsoft.com/office/drawing/2014/main" id="{3E45E2CC-E96B-84F1-8A9F-A15A2D234603}"/>
                  </a:ext>
                </a:extLst>
              </p:cNvPr>
              <p:cNvSpPr/>
              <p:nvPr/>
            </p:nvSpPr>
            <p:spPr>
              <a:xfrm>
                <a:off x="3912975" y="4719325"/>
                <a:ext cx="42600" cy="38100"/>
              </a:xfrm>
              <a:custGeom>
                <a:avLst/>
                <a:gdLst/>
                <a:ahLst/>
                <a:cxnLst/>
                <a:rect l="l" t="t" r="r" b="b"/>
                <a:pathLst>
                  <a:path w="1704" h="1524" extrusionOk="0">
                    <a:moveTo>
                      <a:pt x="848" y="1"/>
                    </a:moveTo>
                    <a:cubicBezTo>
                      <a:pt x="673" y="1"/>
                      <a:pt x="497" y="61"/>
                      <a:pt x="358" y="184"/>
                    </a:cubicBezTo>
                    <a:cubicBezTo>
                      <a:pt x="36" y="458"/>
                      <a:pt x="1" y="946"/>
                      <a:pt x="274" y="1256"/>
                    </a:cubicBezTo>
                    <a:cubicBezTo>
                      <a:pt x="425" y="1433"/>
                      <a:pt x="640" y="1523"/>
                      <a:pt x="855" y="1523"/>
                    </a:cubicBezTo>
                    <a:cubicBezTo>
                      <a:pt x="1031" y="1523"/>
                      <a:pt x="1207" y="1463"/>
                      <a:pt x="1346" y="1339"/>
                    </a:cubicBezTo>
                    <a:cubicBezTo>
                      <a:pt x="1667" y="1054"/>
                      <a:pt x="1703" y="577"/>
                      <a:pt x="1429" y="268"/>
                    </a:cubicBezTo>
                    <a:cubicBezTo>
                      <a:pt x="1279" y="91"/>
                      <a:pt x="1063"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87;p52">
                <a:extLst>
                  <a:ext uri="{FF2B5EF4-FFF2-40B4-BE49-F238E27FC236}">
                    <a16:creationId xmlns:a16="http://schemas.microsoft.com/office/drawing/2014/main" id="{695B829E-B23C-162F-1ECE-F20D5B3D866F}"/>
                  </a:ext>
                </a:extLst>
              </p:cNvPr>
              <p:cNvSpPr/>
              <p:nvPr/>
            </p:nvSpPr>
            <p:spPr>
              <a:xfrm>
                <a:off x="4005250" y="4719325"/>
                <a:ext cx="42600" cy="38100"/>
              </a:xfrm>
              <a:custGeom>
                <a:avLst/>
                <a:gdLst/>
                <a:ahLst/>
                <a:cxnLst/>
                <a:rect l="l" t="t" r="r" b="b"/>
                <a:pathLst>
                  <a:path w="1704" h="1524" extrusionOk="0">
                    <a:moveTo>
                      <a:pt x="853" y="1"/>
                    </a:moveTo>
                    <a:cubicBezTo>
                      <a:pt x="678" y="1"/>
                      <a:pt x="502" y="61"/>
                      <a:pt x="358" y="184"/>
                    </a:cubicBezTo>
                    <a:cubicBezTo>
                      <a:pt x="36" y="458"/>
                      <a:pt x="1" y="946"/>
                      <a:pt x="286" y="1256"/>
                    </a:cubicBezTo>
                    <a:cubicBezTo>
                      <a:pt x="437" y="1433"/>
                      <a:pt x="649" y="1523"/>
                      <a:pt x="862" y="1523"/>
                    </a:cubicBezTo>
                    <a:cubicBezTo>
                      <a:pt x="1037" y="1523"/>
                      <a:pt x="1213" y="1463"/>
                      <a:pt x="1358" y="1339"/>
                    </a:cubicBezTo>
                    <a:cubicBezTo>
                      <a:pt x="1667" y="1054"/>
                      <a:pt x="1703" y="577"/>
                      <a:pt x="1429" y="268"/>
                    </a:cubicBezTo>
                    <a:cubicBezTo>
                      <a:pt x="1279" y="91"/>
                      <a:pt x="1067"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88;p52">
                <a:extLst>
                  <a:ext uri="{FF2B5EF4-FFF2-40B4-BE49-F238E27FC236}">
                    <a16:creationId xmlns:a16="http://schemas.microsoft.com/office/drawing/2014/main" id="{681FBF56-DEF6-FD46-1A84-88C4D9EC576A}"/>
                  </a:ext>
                </a:extLst>
              </p:cNvPr>
              <p:cNvSpPr/>
              <p:nvPr/>
            </p:nvSpPr>
            <p:spPr>
              <a:xfrm>
                <a:off x="3971025" y="4572725"/>
                <a:ext cx="28600" cy="28300"/>
              </a:xfrm>
              <a:custGeom>
                <a:avLst/>
                <a:gdLst/>
                <a:ahLst/>
                <a:cxnLst/>
                <a:rect l="l" t="t" r="r" b="b"/>
                <a:pathLst>
                  <a:path w="1144" h="1132" extrusionOk="0">
                    <a:moveTo>
                      <a:pt x="572" y="0"/>
                    </a:moveTo>
                    <a:cubicBezTo>
                      <a:pt x="250" y="0"/>
                      <a:pt x="0" y="250"/>
                      <a:pt x="0" y="560"/>
                    </a:cubicBezTo>
                    <a:cubicBezTo>
                      <a:pt x="0" y="881"/>
                      <a:pt x="250" y="1131"/>
                      <a:pt x="572" y="1131"/>
                    </a:cubicBezTo>
                    <a:cubicBezTo>
                      <a:pt x="881" y="1131"/>
                      <a:pt x="1143" y="881"/>
                      <a:pt x="1143" y="560"/>
                    </a:cubicBezTo>
                    <a:cubicBezTo>
                      <a:pt x="1143" y="250"/>
                      <a:pt x="881"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89;p52">
                <a:extLst>
                  <a:ext uri="{FF2B5EF4-FFF2-40B4-BE49-F238E27FC236}">
                    <a16:creationId xmlns:a16="http://schemas.microsoft.com/office/drawing/2014/main" id="{68D4385F-8D2D-05DE-FCDA-41BB7BA3C0C5}"/>
                  </a:ext>
                </a:extLst>
              </p:cNvPr>
              <p:cNvSpPr/>
              <p:nvPr/>
            </p:nvSpPr>
            <p:spPr>
              <a:xfrm>
                <a:off x="3932325" y="4776025"/>
                <a:ext cx="96175" cy="25900"/>
              </a:xfrm>
              <a:custGeom>
                <a:avLst/>
                <a:gdLst/>
                <a:ahLst/>
                <a:cxnLst/>
                <a:rect l="l" t="t" r="r" b="b"/>
                <a:pathLst>
                  <a:path w="3847" h="1036" extrusionOk="0">
                    <a:moveTo>
                      <a:pt x="489" y="0"/>
                    </a:moveTo>
                    <a:cubicBezTo>
                      <a:pt x="215" y="0"/>
                      <a:pt x="0" y="226"/>
                      <a:pt x="0" y="488"/>
                    </a:cubicBezTo>
                    <a:lnTo>
                      <a:pt x="0" y="560"/>
                    </a:lnTo>
                    <a:cubicBezTo>
                      <a:pt x="0" y="822"/>
                      <a:pt x="215" y="1036"/>
                      <a:pt x="489" y="1036"/>
                    </a:cubicBezTo>
                    <a:lnTo>
                      <a:pt x="3370" y="1036"/>
                    </a:lnTo>
                    <a:cubicBezTo>
                      <a:pt x="3632" y="1036"/>
                      <a:pt x="3846" y="822"/>
                      <a:pt x="3846" y="560"/>
                    </a:cubicBezTo>
                    <a:lnTo>
                      <a:pt x="3846" y="488"/>
                    </a:lnTo>
                    <a:cubicBezTo>
                      <a:pt x="3846" y="214"/>
                      <a:pt x="3632" y="0"/>
                      <a:pt x="3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90;p52">
                <a:extLst>
                  <a:ext uri="{FF2B5EF4-FFF2-40B4-BE49-F238E27FC236}">
                    <a16:creationId xmlns:a16="http://schemas.microsoft.com/office/drawing/2014/main" id="{2FB56950-29F4-7B8B-29F6-BC42CA643463}"/>
                  </a:ext>
                </a:extLst>
              </p:cNvPr>
              <p:cNvSpPr/>
              <p:nvPr/>
            </p:nvSpPr>
            <p:spPr>
              <a:xfrm>
                <a:off x="3941250" y="4785825"/>
                <a:ext cx="78300" cy="6275"/>
              </a:xfrm>
              <a:custGeom>
                <a:avLst/>
                <a:gdLst/>
                <a:ahLst/>
                <a:cxnLst/>
                <a:rect l="l" t="t" r="r" b="b"/>
                <a:pathLst>
                  <a:path w="3132" h="251" extrusionOk="0">
                    <a:moveTo>
                      <a:pt x="132" y="1"/>
                    </a:moveTo>
                    <a:cubicBezTo>
                      <a:pt x="60" y="1"/>
                      <a:pt x="1" y="61"/>
                      <a:pt x="1" y="132"/>
                    </a:cubicBezTo>
                    <a:cubicBezTo>
                      <a:pt x="1" y="203"/>
                      <a:pt x="60" y="251"/>
                      <a:pt x="132" y="251"/>
                    </a:cubicBezTo>
                    <a:lnTo>
                      <a:pt x="3001" y="251"/>
                    </a:lnTo>
                    <a:cubicBezTo>
                      <a:pt x="3072" y="251"/>
                      <a:pt x="3132" y="203"/>
                      <a:pt x="3132" y="132"/>
                    </a:cubicBezTo>
                    <a:cubicBezTo>
                      <a:pt x="3132" y="61"/>
                      <a:pt x="3072" y="1"/>
                      <a:pt x="3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91;p52">
                <a:extLst>
                  <a:ext uri="{FF2B5EF4-FFF2-40B4-BE49-F238E27FC236}">
                    <a16:creationId xmlns:a16="http://schemas.microsoft.com/office/drawing/2014/main" id="{DE2575B8-9E8F-A001-4952-A70C184268A6}"/>
                  </a:ext>
                </a:extLst>
              </p:cNvPr>
              <p:cNvSpPr/>
              <p:nvPr/>
            </p:nvSpPr>
            <p:spPr>
              <a:xfrm>
                <a:off x="3868625"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92;p52">
                <a:extLst>
                  <a:ext uri="{FF2B5EF4-FFF2-40B4-BE49-F238E27FC236}">
                    <a16:creationId xmlns:a16="http://schemas.microsoft.com/office/drawing/2014/main" id="{DD6232D5-B9AC-2C6B-0DA9-603B14838C71}"/>
                  </a:ext>
                </a:extLst>
              </p:cNvPr>
              <p:cNvSpPr/>
              <p:nvPr/>
            </p:nvSpPr>
            <p:spPr>
              <a:xfrm>
                <a:off x="389870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93;p52">
                <a:extLst>
                  <a:ext uri="{FF2B5EF4-FFF2-40B4-BE49-F238E27FC236}">
                    <a16:creationId xmlns:a16="http://schemas.microsoft.com/office/drawing/2014/main" id="{82AAE19D-7AE6-29CE-8A76-F9DDFCB87021}"/>
                  </a:ext>
                </a:extLst>
              </p:cNvPr>
              <p:cNvSpPr/>
              <p:nvPr/>
            </p:nvSpPr>
            <p:spPr>
              <a:xfrm>
                <a:off x="3929050"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94;p52">
                <a:extLst>
                  <a:ext uri="{FF2B5EF4-FFF2-40B4-BE49-F238E27FC236}">
                    <a16:creationId xmlns:a16="http://schemas.microsoft.com/office/drawing/2014/main" id="{AACA188F-FDBE-7132-0BF0-97529C3A708B}"/>
                  </a:ext>
                </a:extLst>
              </p:cNvPr>
              <p:cNvSpPr/>
              <p:nvPr/>
            </p:nvSpPr>
            <p:spPr>
              <a:xfrm>
                <a:off x="3959125"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95;p52">
                <a:extLst>
                  <a:ext uri="{FF2B5EF4-FFF2-40B4-BE49-F238E27FC236}">
                    <a16:creationId xmlns:a16="http://schemas.microsoft.com/office/drawing/2014/main" id="{8586AD95-0003-F0A9-8FC4-DA958F5AB380}"/>
                  </a:ext>
                </a:extLst>
              </p:cNvPr>
              <p:cNvSpPr/>
              <p:nvPr/>
            </p:nvSpPr>
            <p:spPr>
              <a:xfrm>
                <a:off x="3989475"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96;p52">
                <a:extLst>
                  <a:ext uri="{FF2B5EF4-FFF2-40B4-BE49-F238E27FC236}">
                    <a16:creationId xmlns:a16="http://schemas.microsoft.com/office/drawing/2014/main" id="{2CC97FCF-4CFF-9B53-AB39-42B5E127D795}"/>
                  </a:ext>
                </a:extLst>
              </p:cNvPr>
              <p:cNvSpPr/>
              <p:nvPr/>
            </p:nvSpPr>
            <p:spPr>
              <a:xfrm>
                <a:off x="401955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97;p52">
                <a:extLst>
                  <a:ext uri="{FF2B5EF4-FFF2-40B4-BE49-F238E27FC236}">
                    <a16:creationId xmlns:a16="http://schemas.microsoft.com/office/drawing/2014/main" id="{962BDD43-2F10-6DCA-41F0-717631ECEA17}"/>
                  </a:ext>
                </a:extLst>
              </p:cNvPr>
              <p:cNvSpPr/>
              <p:nvPr/>
            </p:nvSpPr>
            <p:spPr>
              <a:xfrm>
                <a:off x="4049900"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98;p52">
                <a:extLst>
                  <a:ext uri="{FF2B5EF4-FFF2-40B4-BE49-F238E27FC236}">
                    <a16:creationId xmlns:a16="http://schemas.microsoft.com/office/drawing/2014/main" id="{E8BA891B-E736-345A-C700-472D9529F885}"/>
                  </a:ext>
                </a:extLst>
              </p:cNvPr>
              <p:cNvSpPr/>
              <p:nvPr/>
            </p:nvSpPr>
            <p:spPr>
              <a:xfrm>
                <a:off x="4079950" y="4851925"/>
                <a:ext cx="14025" cy="14000"/>
              </a:xfrm>
              <a:custGeom>
                <a:avLst/>
                <a:gdLst/>
                <a:ahLst/>
                <a:cxnLst/>
                <a:rect l="l" t="t" r="r" b="b"/>
                <a:pathLst>
                  <a:path w="561" h="560" extrusionOk="0">
                    <a:moveTo>
                      <a:pt x="287" y="0"/>
                    </a:moveTo>
                    <a:cubicBezTo>
                      <a:pt x="132" y="0"/>
                      <a:pt x="1" y="131"/>
                      <a:pt x="1" y="274"/>
                    </a:cubicBezTo>
                    <a:cubicBezTo>
                      <a:pt x="1" y="429"/>
                      <a:pt x="132" y="560"/>
                      <a:pt x="287" y="560"/>
                    </a:cubicBezTo>
                    <a:cubicBezTo>
                      <a:pt x="442" y="560"/>
                      <a:pt x="561" y="429"/>
                      <a:pt x="561" y="274"/>
                    </a:cubicBezTo>
                    <a:cubicBezTo>
                      <a:pt x="561" y="131"/>
                      <a:pt x="442" y="0"/>
                      <a:pt x="2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 name="Google Shape;4349;p60">
            <a:extLst>
              <a:ext uri="{FF2B5EF4-FFF2-40B4-BE49-F238E27FC236}">
                <a16:creationId xmlns:a16="http://schemas.microsoft.com/office/drawing/2014/main" id="{4F3E9FB0-88DF-C62C-4FEA-BE6DB70D8889}"/>
              </a:ext>
            </a:extLst>
          </p:cNvPr>
          <p:cNvGrpSpPr/>
          <p:nvPr/>
        </p:nvGrpSpPr>
        <p:grpSpPr>
          <a:xfrm>
            <a:off x="2314793" y="1661689"/>
            <a:ext cx="1870798" cy="1880307"/>
            <a:chOff x="6724338" y="3793613"/>
            <a:chExt cx="909050" cy="957900"/>
          </a:xfrm>
        </p:grpSpPr>
        <p:sp>
          <p:nvSpPr>
            <p:cNvPr id="31" name="Google Shape;4350;p60">
              <a:extLst>
                <a:ext uri="{FF2B5EF4-FFF2-40B4-BE49-F238E27FC236}">
                  <a16:creationId xmlns:a16="http://schemas.microsoft.com/office/drawing/2014/main" id="{F354AB69-2D40-4C5F-27C7-F45D78F5F170}"/>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4351;p60">
              <a:extLst>
                <a:ext uri="{FF2B5EF4-FFF2-40B4-BE49-F238E27FC236}">
                  <a16:creationId xmlns:a16="http://schemas.microsoft.com/office/drawing/2014/main" id="{79D96264-EB0D-5460-77CD-E845DCC31D47}"/>
                </a:ext>
              </a:extLst>
            </p:cNvPr>
            <p:cNvGrpSpPr/>
            <p:nvPr/>
          </p:nvGrpSpPr>
          <p:grpSpPr>
            <a:xfrm>
              <a:off x="6724338" y="3793613"/>
              <a:ext cx="909050" cy="957900"/>
              <a:chOff x="6730150" y="2805850"/>
              <a:chExt cx="909050" cy="957900"/>
            </a:xfrm>
          </p:grpSpPr>
          <p:sp>
            <p:nvSpPr>
              <p:cNvPr id="33" name="Google Shape;4352;p60">
                <a:extLst>
                  <a:ext uri="{FF2B5EF4-FFF2-40B4-BE49-F238E27FC236}">
                    <a16:creationId xmlns:a16="http://schemas.microsoft.com/office/drawing/2014/main" id="{53190605-C317-1D1B-7E77-674F931CD5D3}"/>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53;p60">
                <a:extLst>
                  <a:ext uri="{FF2B5EF4-FFF2-40B4-BE49-F238E27FC236}">
                    <a16:creationId xmlns:a16="http://schemas.microsoft.com/office/drawing/2014/main" id="{0A6194B3-9EA8-7533-D2BD-515438DC5A14}"/>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54;p60">
                <a:extLst>
                  <a:ext uri="{FF2B5EF4-FFF2-40B4-BE49-F238E27FC236}">
                    <a16:creationId xmlns:a16="http://schemas.microsoft.com/office/drawing/2014/main" id="{A25FC374-6407-C72F-C6AC-9693D8031B9C}"/>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55;p60">
                <a:extLst>
                  <a:ext uri="{FF2B5EF4-FFF2-40B4-BE49-F238E27FC236}">
                    <a16:creationId xmlns:a16="http://schemas.microsoft.com/office/drawing/2014/main" id="{F3282B60-E552-996B-C82F-6F184B0B84CB}"/>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56;p60">
                <a:extLst>
                  <a:ext uri="{FF2B5EF4-FFF2-40B4-BE49-F238E27FC236}">
                    <a16:creationId xmlns:a16="http://schemas.microsoft.com/office/drawing/2014/main" id="{E4451299-9B37-4E78-8200-98362AE7E89F}"/>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57;p60">
                <a:extLst>
                  <a:ext uri="{FF2B5EF4-FFF2-40B4-BE49-F238E27FC236}">
                    <a16:creationId xmlns:a16="http://schemas.microsoft.com/office/drawing/2014/main" id="{029E7C78-1638-F8B2-8231-E0649DEAFFBA}"/>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58;p60">
                <a:extLst>
                  <a:ext uri="{FF2B5EF4-FFF2-40B4-BE49-F238E27FC236}">
                    <a16:creationId xmlns:a16="http://schemas.microsoft.com/office/drawing/2014/main" id="{0779BF13-19E6-F02F-A4FC-6D9F2F5C5AB3}"/>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359;p60">
                <a:extLst>
                  <a:ext uri="{FF2B5EF4-FFF2-40B4-BE49-F238E27FC236}">
                    <a16:creationId xmlns:a16="http://schemas.microsoft.com/office/drawing/2014/main" id="{3BB6CFBF-8042-65CC-7E34-F9D428D710BA}"/>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360;p60">
                <a:extLst>
                  <a:ext uri="{FF2B5EF4-FFF2-40B4-BE49-F238E27FC236}">
                    <a16:creationId xmlns:a16="http://schemas.microsoft.com/office/drawing/2014/main" id="{2954F004-7442-F2CB-CC30-B9E282AB625E}"/>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361;p60">
                <a:extLst>
                  <a:ext uri="{FF2B5EF4-FFF2-40B4-BE49-F238E27FC236}">
                    <a16:creationId xmlns:a16="http://schemas.microsoft.com/office/drawing/2014/main" id="{78232702-2057-97F3-C0BA-C7477F2C6B42}"/>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62;p60">
                <a:extLst>
                  <a:ext uri="{FF2B5EF4-FFF2-40B4-BE49-F238E27FC236}">
                    <a16:creationId xmlns:a16="http://schemas.microsoft.com/office/drawing/2014/main" id="{7F6C2F0B-F21C-7F3D-4D6F-BC33ED6A2308}"/>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63;p60">
                <a:extLst>
                  <a:ext uri="{FF2B5EF4-FFF2-40B4-BE49-F238E27FC236}">
                    <a16:creationId xmlns:a16="http://schemas.microsoft.com/office/drawing/2014/main" id="{717BCD69-AE0B-60C4-B951-AA4DA77BFB90}"/>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64;p60">
                <a:extLst>
                  <a:ext uri="{FF2B5EF4-FFF2-40B4-BE49-F238E27FC236}">
                    <a16:creationId xmlns:a16="http://schemas.microsoft.com/office/drawing/2014/main" id="{C4440F19-503F-6522-9582-47D4EF9A2F89}"/>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65;p60">
                <a:extLst>
                  <a:ext uri="{FF2B5EF4-FFF2-40B4-BE49-F238E27FC236}">
                    <a16:creationId xmlns:a16="http://schemas.microsoft.com/office/drawing/2014/main" id="{CDEAD69A-08C1-3023-5195-9D5C5893E76B}"/>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66;p60">
                <a:extLst>
                  <a:ext uri="{FF2B5EF4-FFF2-40B4-BE49-F238E27FC236}">
                    <a16:creationId xmlns:a16="http://schemas.microsoft.com/office/drawing/2014/main" id="{97B73E3C-255C-4AF0-88BB-3CA2EA24F40A}"/>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67;p60">
                <a:extLst>
                  <a:ext uri="{FF2B5EF4-FFF2-40B4-BE49-F238E27FC236}">
                    <a16:creationId xmlns:a16="http://schemas.microsoft.com/office/drawing/2014/main" id="{138AAC64-2AB9-B850-3B5C-A24CA9D58E1F}"/>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68;p60">
                <a:extLst>
                  <a:ext uri="{FF2B5EF4-FFF2-40B4-BE49-F238E27FC236}">
                    <a16:creationId xmlns:a16="http://schemas.microsoft.com/office/drawing/2014/main" id="{73E177E6-A896-F9F0-BA2A-6469D26B7085}"/>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69;p60">
                <a:extLst>
                  <a:ext uri="{FF2B5EF4-FFF2-40B4-BE49-F238E27FC236}">
                    <a16:creationId xmlns:a16="http://schemas.microsoft.com/office/drawing/2014/main" id="{8487F3DD-15EA-ADF4-08D7-E14F259F546A}"/>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70;p60">
                <a:extLst>
                  <a:ext uri="{FF2B5EF4-FFF2-40B4-BE49-F238E27FC236}">
                    <a16:creationId xmlns:a16="http://schemas.microsoft.com/office/drawing/2014/main" id="{DFC14F77-CF87-8341-0C21-6B1AA5FF02C4}"/>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71;p60">
                <a:extLst>
                  <a:ext uri="{FF2B5EF4-FFF2-40B4-BE49-F238E27FC236}">
                    <a16:creationId xmlns:a16="http://schemas.microsoft.com/office/drawing/2014/main" id="{4C01441A-72C3-25C9-DD5C-0B4253AC8F85}"/>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72;p60">
                <a:extLst>
                  <a:ext uri="{FF2B5EF4-FFF2-40B4-BE49-F238E27FC236}">
                    <a16:creationId xmlns:a16="http://schemas.microsoft.com/office/drawing/2014/main" id="{8D460CF8-E8B4-05F1-18F5-833887506B48}"/>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73;p60">
                <a:extLst>
                  <a:ext uri="{FF2B5EF4-FFF2-40B4-BE49-F238E27FC236}">
                    <a16:creationId xmlns:a16="http://schemas.microsoft.com/office/drawing/2014/main" id="{874A9C22-B45F-ABD1-350F-F7249D4A79C7}"/>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74;p60">
                <a:extLst>
                  <a:ext uri="{FF2B5EF4-FFF2-40B4-BE49-F238E27FC236}">
                    <a16:creationId xmlns:a16="http://schemas.microsoft.com/office/drawing/2014/main" id="{AE7B4DD5-B3BE-7E43-C17F-F413CE05DAA5}"/>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75;p60">
                <a:extLst>
                  <a:ext uri="{FF2B5EF4-FFF2-40B4-BE49-F238E27FC236}">
                    <a16:creationId xmlns:a16="http://schemas.microsoft.com/office/drawing/2014/main" id="{2529F07C-FA7D-FBC5-0338-E3B7CC8DDBDF}"/>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376;p60">
                <a:extLst>
                  <a:ext uri="{FF2B5EF4-FFF2-40B4-BE49-F238E27FC236}">
                    <a16:creationId xmlns:a16="http://schemas.microsoft.com/office/drawing/2014/main" id="{041A57C7-DF01-1524-4FEA-B5AAB00327E0}"/>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77;p60">
                <a:extLst>
                  <a:ext uri="{FF2B5EF4-FFF2-40B4-BE49-F238E27FC236}">
                    <a16:creationId xmlns:a16="http://schemas.microsoft.com/office/drawing/2014/main" id="{75770763-2E72-976B-7D6A-29372EF54B64}"/>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78;p60">
                <a:extLst>
                  <a:ext uri="{FF2B5EF4-FFF2-40B4-BE49-F238E27FC236}">
                    <a16:creationId xmlns:a16="http://schemas.microsoft.com/office/drawing/2014/main" id="{6549567E-276E-0148-EF23-2EE2609ED600}"/>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79;p60">
                <a:extLst>
                  <a:ext uri="{FF2B5EF4-FFF2-40B4-BE49-F238E27FC236}">
                    <a16:creationId xmlns:a16="http://schemas.microsoft.com/office/drawing/2014/main" id="{CE981498-6BA1-A220-CAE4-91B68864762B}"/>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80;p60">
                <a:extLst>
                  <a:ext uri="{FF2B5EF4-FFF2-40B4-BE49-F238E27FC236}">
                    <a16:creationId xmlns:a16="http://schemas.microsoft.com/office/drawing/2014/main" id="{02B01182-D909-8E65-E1BD-17A346DF55E1}"/>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81;p60">
                <a:extLst>
                  <a:ext uri="{FF2B5EF4-FFF2-40B4-BE49-F238E27FC236}">
                    <a16:creationId xmlns:a16="http://schemas.microsoft.com/office/drawing/2014/main" id="{34854B9C-E49A-65F2-B9BC-9BC96ADAAD75}"/>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82;p60">
                <a:extLst>
                  <a:ext uri="{FF2B5EF4-FFF2-40B4-BE49-F238E27FC236}">
                    <a16:creationId xmlns:a16="http://schemas.microsoft.com/office/drawing/2014/main" id="{664E71BE-39F0-3185-63CD-E37976639C7E}"/>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383;p60">
                <a:extLst>
                  <a:ext uri="{FF2B5EF4-FFF2-40B4-BE49-F238E27FC236}">
                    <a16:creationId xmlns:a16="http://schemas.microsoft.com/office/drawing/2014/main" id="{9ADCDE86-060D-26B1-3F32-74195A51F5AB}"/>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384;p60">
                <a:extLst>
                  <a:ext uri="{FF2B5EF4-FFF2-40B4-BE49-F238E27FC236}">
                    <a16:creationId xmlns:a16="http://schemas.microsoft.com/office/drawing/2014/main" id="{5F64F6AB-672F-D6A8-EAEC-13B109E91550}"/>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385;p60">
                <a:extLst>
                  <a:ext uri="{FF2B5EF4-FFF2-40B4-BE49-F238E27FC236}">
                    <a16:creationId xmlns:a16="http://schemas.microsoft.com/office/drawing/2014/main" id="{2F8535B5-99AC-28ED-0F5F-EE9A18EAFB7C}"/>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386;p60">
                <a:extLst>
                  <a:ext uri="{FF2B5EF4-FFF2-40B4-BE49-F238E27FC236}">
                    <a16:creationId xmlns:a16="http://schemas.microsoft.com/office/drawing/2014/main" id="{5788209B-3194-AC9A-897D-25DDFE0722BE}"/>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6" name="Google Shape;1357;p37">
            <a:extLst>
              <a:ext uri="{FF2B5EF4-FFF2-40B4-BE49-F238E27FC236}">
                <a16:creationId xmlns:a16="http://schemas.microsoft.com/office/drawing/2014/main" id="{65A47CD7-1E48-A455-DF14-86BDAAE72030}"/>
              </a:ext>
            </a:extLst>
          </p:cNvPr>
          <p:cNvGrpSpPr/>
          <p:nvPr/>
        </p:nvGrpSpPr>
        <p:grpSpPr>
          <a:xfrm>
            <a:off x="946736" y="207800"/>
            <a:ext cx="1450037" cy="1612010"/>
            <a:chOff x="3922200" y="2432125"/>
            <a:chExt cx="534925" cy="647125"/>
          </a:xfrm>
        </p:grpSpPr>
        <p:sp>
          <p:nvSpPr>
            <p:cNvPr id="4037" name="Google Shape;1358;p37">
              <a:extLst>
                <a:ext uri="{FF2B5EF4-FFF2-40B4-BE49-F238E27FC236}">
                  <a16:creationId xmlns:a16="http://schemas.microsoft.com/office/drawing/2014/main" id="{B0F237B0-CE66-5EE5-5ED4-0494F39B0611}"/>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8" name="Google Shape;1359;p37">
              <a:extLst>
                <a:ext uri="{FF2B5EF4-FFF2-40B4-BE49-F238E27FC236}">
                  <a16:creationId xmlns:a16="http://schemas.microsoft.com/office/drawing/2014/main" id="{19AD467B-CE0A-05BA-568F-ABA4CDF59A0B}"/>
                </a:ext>
              </a:extLst>
            </p:cNvPr>
            <p:cNvGrpSpPr/>
            <p:nvPr/>
          </p:nvGrpSpPr>
          <p:grpSpPr>
            <a:xfrm>
              <a:off x="3922500" y="2432125"/>
              <a:ext cx="534625" cy="647125"/>
              <a:chOff x="3922500" y="1079725"/>
              <a:chExt cx="534625" cy="647125"/>
            </a:xfrm>
          </p:grpSpPr>
          <p:sp>
            <p:nvSpPr>
              <p:cNvPr id="4039" name="Google Shape;1360;p37">
                <a:extLst>
                  <a:ext uri="{FF2B5EF4-FFF2-40B4-BE49-F238E27FC236}">
                    <a16:creationId xmlns:a16="http://schemas.microsoft.com/office/drawing/2014/main" id="{2A17E331-8A8F-5A3B-2472-4723FF069343}"/>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1361;p37">
                <a:extLst>
                  <a:ext uri="{FF2B5EF4-FFF2-40B4-BE49-F238E27FC236}">
                    <a16:creationId xmlns:a16="http://schemas.microsoft.com/office/drawing/2014/main" id="{30510148-F661-CE74-A123-25004B80BC2C}"/>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1362;p37">
                <a:extLst>
                  <a:ext uri="{FF2B5EF4-FFF2-40B4-BE49-F238E27FC236}">
                    <a16:creationId xmlns:a16="http://schemas.microsoft.com/office/drawing/2014/main" id="{0EC56569-21D5-58A2-018D-6127ECF03C46}"/>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1363;p37">
                <a:extLst>
                  <a:ext uri="{FF2B5EF4-FFF2-40B4-BE49-F238E27FC236}">
                    <a16:creationId xmlns:a16="http://schemas.microsoft.com/office/drawing/2014/main" id="{C118D24E-884E-0EE5-3DEA-ED6ED3C50CCB}"/>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1364;p37">
                <a:extLst>
                  <a:ext uri="{FF2B5EF4-FFF2-40B4-BE49-F238E27FC236}">
                    <a16:creationId xmlns:a16="http://schemas.microsoft.com/office/drawing/2014/main" id="{1D057175-5DCB-F112-85B3-66F957E72C87}"/>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1365;p37">
                <a:extLst>
                  <a:ext uri="{FF2B5EF4-FFF2-40B4-BE49-F238E27FC236}">
                    <a16:creationId xmlns:a16="http://schemas.microsoft.com/office/drawing/2014/main" id="{00A7F52E-F867-97CB-53F1-DF7B1216F08C}"/>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1366;p37">
                <a:extLst>
                  <a:ext uri="{FF2B5EF4-FFF2-40B4-BE49-F238E27FC236}">
                    <a16:creationId xmlns:a16="http://schemas.microsoft.com/office/drawing/2014/main" id="{721A74B1-3320-4A42-6F8A-622DA2F6AF6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1367;p37">
                <a:extLst>
                  <a:ext uri="{FF2B5EF4-FFF2-40B4-BE49-F238E27FC236}">
                    <a16:creationId xmlns:a16="http://schemas.microsoft.com/office/drawing/2014/main" id="{F2A50C49-7221-4AC1-9A93-9C513E9535B1}"/>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1368;p37">
                <a:extLst>
                  <a:ext uri="{FF2B5EF4-FFF2-40B4-BE49-F238E27FC236}">
                    <a16:creationId xmlns:a16="http://schemas.microsoft.com/office/drawing/2014/main" id="{CBA4C5CB-42C6-CC6F-3C51-93CC5AC0606A}"/>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1369;p37">
                <a:extLst>
                  <a:ext uri="{FF2B5EF4-FFF2-40B4-BE49-F238E27FC236}">
                    <a16:creationId xmlns:a16="http://schemas.microsoft.com/office/drawing/2014/main" id="{CEA3B85B-6953-075B-0748-754395B82950}"/>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1370;p37">
                <a:extLst>
                  <a:ext uri="{FF2B5EF4-FFF2-40B4-BE49-F238E27FC236}">
                    <a16:creationId xmlns:a16="http://schemas.microsoft.com/office/drawing/2014/main" id="{571D5D56-3F0C-78A3-0C9D-4F36147B2267}"/>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1371;p37">
                <a:extLst>
                  <a:ext uri="{FF2B5EF4-FFF2-40B4-BE49-F238E27FC236}">
                    <a16:creationId xmlns:a16="http://schemas.microsoft.com/office/drawing/2014/main" id="{37D5C8A5-28B7-5326-659C-921F951A9921}"/>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1372;p37">
                <a:extLst>
                  <a:ext uri="{FF2B5EF4-FFF2-40B4-BE49-F238E27FC236}">
                    <a16:creationId xmlns:a16="http://schemas.microsoft.com/office/drawing/2014/main" id="{ECB772AC-2CC6-EDB5-F598-32208A59AD3A}"/>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1373;p37">
                <a:extLst>
                  <a:ext uri="{FF2B5EF4-FFF2-40B4-BE49-F238E27FC236}">
                    <a16:creationId xmlns:a16="http://schemas.microsoft.com/office/drawing/2014/main" id="{0057E085-F538-CF19-0D0B-9F71064D1753}"/>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1374;p37">
                <a:extLst>
                  <a:ext uri="{FF2B5EF4-FFF2-40B4-BE49-F238E27FC236}">
                    <a16:creationId xmlns:a16="http://schemas.microsoft.com/office/drawing/2014/main" id="{8C5E2D35-9909-AD4C-DFE1-C49F43F8843A}"/>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1375;p37">
                <a:extLst>
                  <a:ext uri="{FF2B5EF4-FFF2-40B4-BE49-F238E27FC236}">
                    <a16:creationId xmlns:a16="http://schemas.microsoft.com/office/drawing/2014/main" id="{603888CA-5A32-FC8F-8812-024166327672}"/>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1376;p37">
                <a:extLst>
                  <a:ext uri="{FF2B5EF4-FFF2-40B4-BE49-F238E27FC236}">
                    <a16:creationId xmlns:a16="http://schemas.microsoft.com/office/drawing/2014/main" id="{F56BF1FE-9A2D-CF07-3960-6B4CC0CD9EC9}"/>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1377;p37">
                <a:extLst>
                  <a:ext uri="{FF2B5EF4-FFF2-40B4-BE49-F238E27FC236}">
                    <a16:creationId xmlns:a16="http://schemas.microsoft.com/office/drawing/2014/main" id="{AFDA164D-E5E3-49CA-0FF0-E663D6F290F7}"/>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1378;p37">
                <a:extLst>
                  <a:ext uri="{FF2B5EF4-FFF2-40B4-BE49-F238E27FC236}">
                    <a16:creationId xmlns:a16="http://schemas.microsoft.com/office/drawing/2014/main" id="{82F78BA1-B827-EEA6-13D5-809855F045EB}"/>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1379;p37">
                <a:extLst>
                  <a:ext uri="{FF2B5EF4-FFF2-40B4-BE49-F238E27FC236}">
                    <a16:creationId xmlns:a16="http://schemas.microsoft.com/office/drawing/2014/main" id="{84A262E6-2AF1-8DA6-3AF5-7366F6CC653C}"/>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1380;p37">
                <a:extLst>
                  <a:ext uri="{FF2B5EF4-FFF2-40B4-BE49-F238E27FC236}">
                    <a16:creationId xmlns:a16="http://schemas.microsoft.com/office/drawing/2014/main" id="{D6A0DCCC-F132-1F9F-9B5E-04847760B5FE}"/>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1381;p37">
                <a:extLst>
                  <a:ext uri="{FF2B5EF4-FFF2-40B4-BE49-F238E27FC236}">
                    <a16:creationId xmlns:a16="http://schemas.microsoft.com/office/drawing/2014/main" id="{2DBF691E-16B7-DA6F-F305-EA19A5285D79}"/>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1382;p37">
                <a:extLst>
                  <a:ext uri="{FF2B5EF4-FFF2-40B4-BE49-F238E27FC236}">
                    <a16:creationId xmlns:a16="http://schemas.microsoft.com/office/drawing/2014/main" id="{8D2E773C-4763-B72D-56A8-1E4348B9D6C2}"/>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1383;p37">
                <a:extLst>
                  <a:ext uri="{FF2B5EF4-FFF2-40B4-BE49-F238E27FC236}">
                    <a16:creationId xmlns:a16="http://schemas.microsoft.com/office/drawing/2014/main" id="{F8DB892D-6B6D-12A6-3A82-7028D088D0A4}"/>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1384;p37">
                <a:extLst>
                  <a:ext uri="{FF2B5EF4-FFF2-40B4-BE49-F238E27FC236}">
                    <a16:creationId xmlns:a16="http://schemas.microsoft.com/office/drawing/2014/main" id="{62D89028-F211-2F32-17AA-B53F2066F56A}"/>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1385;p37">
                <a:extLst>
                  <a:ext uri="{FF2B5EF4-FFF2-40B4-BE49-F238E27FC236}">
                    <a16:creationId xmlns:a16="http://schemas.microsoft.com/office/drawing/2014/main" id="{1522336D-6598-8481-BCE1-6E62CB6B7DDA}"/>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1386;p37">
                <a:extLst>
                  <a:ext uri="{FF2B5EF4-FFF2-40B4-BE49-F238E27FC236}">
                    <a16:creationId xmlns:a16="http://schemas.microsoft.com/office/drawing/2014/main" id="{B9E3126C-B121-BD69-0544-3A45004B1178}"/>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1387;p37">
                <a:extLst>
                  <a:ext uri="{FF2B5EF4-FFF2-40B4-BE49-F238E27FC236}">
                    <a16:creationId xmlns:a16="http://schemas.microsoft.com/office/drawing/2014/main" id="{CB58D079-6DCE-4A27-A5A6-9BC77364C342}"/>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1388;p37">
                <a:extLst>
                  <a:ext uri="{FF2B5EF4-FFF2-40B4-BE49-F238E27FC236}">
                    <a16:creationId xmlns:a16="http://schemas.microsoft.com/office/drawing/2014/main" id="{20EFD16C-0E69-1E06-219D-D5B4C719BAE3}"/>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1389;p37">
                <a:extLst>
                  <a:ext uri="{FF2B5EF4-FFF2-40B4-BE49-F238E27FC236}">
                    <a16:creationId xmlns:a16="http://schemas.microsoft.com/office/drawing/2014/main" id="{98571A17-CD7E-7492-E515-BC2012F18872}"/>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1390;p37">
                <a:extLst>
                  <a:ext uri="{FF2B5EF4-FFF2-40B4-BE49-F238E27FC236}">
                    <a16:creationId xmlns:a16="http://schemas.microsoft.com/office/drawing/2014/main" id="{2E63BF04-8DA9-EA6A-423C-3DE6A3C09909}"/>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1391;p37">
                <a:extLst>
                  <a:ext uri="{FF2B5EF4-FFF2-40B4-BE49-F238E27FC236}">
                    <a16:creationId xmlns:a16="http://schemas.microsoft.com/office/drawing/2014/main" id="{9AA1F0F3-9B6A-0112-40AC-88BD34B8B5B3}"/>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1392;p37">
                <a:extLst>
                  <a:ext uri="{FF2B5EF4-FFF2-40B4-BE49-F238E27FC236}">
                    <a16:creationId xmlns:a16="http://schemas.microsoft.com/office/drawing/2014/main" id="{50FC445A-3191-E6EA-4C31-5D40E124CE30}"/>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1393;p37">
                <a:extLst>
                  <a:ext uri="{FF2B5EF4-FFF2-40B4-BE49-F238E27FC236}">
                    <a16:creationId xmlns:a16="http://schemas.microsoft.com/office/drawing/2014/main" id="{D5822AB4-7FB2-FB91-B24E-2E58A2EB1B2F}"/>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1394;p37">
                <a:extLst>
                  <a:ext uri="{FF2B5EF4-FFF2-40B4-BE49-F238E27FC236}">
                    <a16:creationId xmlns:a16="http://schemas.microsoft.com/office/drawing/2014/main" id="{EB8C828B-2A5F-D4E9-C3CE-010492BCEF80}"/>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1395;p37">
                <a:extLst>
                  <a:ext uri="{FF2B5EF4-FFF2-40B4-BE49-F238E27FC236}">
                    <a16:creationId xmlns:a16="http://schemas.microsoft.com/office/drawing/2014/main" id="{9A1B9EFA-6C5B-0145-AEF8-57CB79A92877}"/>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1396;p37">
                <a:extLst>
                  <a:ext uri="{FF2B5EF4-FFF2-40B4-BE49-F238E27FC236}">
                    <a16:creationId xmlns:a16="http://schemas.microsoft.com/office/drawing/2014/main" id="{3DA47B10-8C56-7261-4FEA-6315E3B03BB6}"/>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1397;p37">
                <a:extLst>
                  <a:ext uri="{FF2B5EF4-FFF2-40B4-BE49-F238E27FC236}">
                    <a16:creationId xmlns:a16="http://schemas.microsoft.com/office/drawing/2014/main" id="{1BD1CB3E-2093-AE32-3938-2DD7466FDDDD}"/>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1398;p37">
                <a:extLst>
                  <a:ext uri="{FF2B5EF4-FFF2-40B4-BE49-F238E27FC236}">
                    <a16:creationId xmlns:a16="http://schemas.microsoft.com/office/drawing/2014/main" id="{B2370F12-42D2-5DC8-7DEE-00528A0F4BCF}"/>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1399;p37">
                <a:extLst>
                  <a:ext uri="{FF2B5EF4-FFF2-40B4-BE49-F238E27FC236}">
                    <a16:creationId xmlns:a16="http://schemas.microsoft.com/office/drawing/2014/main" id="{8FF59B2B-E48F-2025-F5E8-4069497B7702}"/>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1400;p37">
                <a:extLst>
                  <a:ext uri="{FF2B5EF4-FFF2-40B4-BE49-F238E27FC236}">
                    <a16:creationId xmlns:a16="http://schemas.microsoft.com/office/drawing/2014/main" id="{490FA5F9-88A7-27B4-619B-1604C2791D94}"/>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1401;p37">
                <a:extLst>
                  <a:ext uri="{FF2B5EF4-FFF2-40B4-BE49-F238E27FC236}">
                    <a16:creationId xmlns:a16="http://schemas.microsoft.com/office/drawing/2014/main" id="{94F1E7D2-E4F4-996C-33C1-3D4D892EC6F5}"/>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1402;p37">
                <a:extLst>
                  <a:ext uri="{FF2B5EF4-FFF2-40B4-BE49-F238E27FC236}">
                    <a16:creationId xmlns:a16="http://schemas.microsoft.com/office/drawing/2014/main" id="{335AFB4D-267C-3C00-DF5D-19A6F2B99518}"/>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1403;p37">
                <a:extLst>
                  <a:ext uri="{FF2B5EF4-FFF2-40B4-BE49-F238E27FC236}">
                    <a16:creationId xmlns:a16="http://schemas.microsoft.com/office/drawing/2014/main" id="{859ED025-1163-BD67-A925-ABF0FF0D1D01}"/>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1404;p37">
                <a:extLst>
                  <a:ext uri="{FF2B5EF4-FFF2-40B4-BE49-F238E27FC236}">
                    <a16:creationId xmlns:a16="http://schemas.microsoft.com/office/drawing/2014/main" id="{5955E434-0C2D-CBA0-B1C6-3D186787551D}"/>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1405;p37">
                <a:extLst>
                  <a:ext uri="{FF2B5EF4-FFF2-40B4-BE49-F238E27FC236}">
                    <a16:creationId xmlns:a16="http://schemas.microsoft.com/office/drawing/2014/main" id="{8D47FE35-F3F5-74BF-4943-359294DBCCD5}"/>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1406;p37">
                <a:extLst>
                  <a:ext uri="{FF2B5EF4-FFF2-40B4-BE49-F238E27FC236}">
                    <a16:creationId xmlns:a16="http://schemas.microsoft.com/office/drawing/2014/main" id="{C900BDD8-9658-876B-E9DF-C2740C3EBF84}"/>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1407;p37">
                <a:extLst>
                  <a:ext uri="{FF2B5EF4-FFF2-40B4-BE49-F238E27FC236}">
                    <a16:creationId xmlns:a16="http://schemas.microsoft.com/office/drawing/2014/main" id="{6F14DDB9-2D4D-22B1-A12D-78A9BC116106}"/>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1408;p37">
                <a:extLst>
                  <a:ext uri="{FF2B5EF4-FFF2-40B4-BE49-F238E27FC236}">
                    <a16:creationId xmlns:a16="http://schemas.microsoft.com/office/drawing/2014/main" id="{01DBA8DB-2108-81E0-94A0-4785B1C13E9C}"/>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1409;p37">
                <a:extLst>
                  <a:ext uri="{FF2B5EF4-FFF2-40B4-BE49-F238E27FC236}">
                    <a16:creationId xmlns:a16="http://schemas.microsoft.com/office/drawing/2014/main" id="{719E5727-0944-4E31-8C26-083FDCBF26E4}"/>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1410;p37">
                <a:extLst>
                  <a:ext uri="{FF2B5EF4-FFF2-40B4-BE49-F238E27FC236}">
                    <a16:creationId xmlns:a16="http://schemas.microsoft.com/office/drawing/2014/main" id="{1854886B-0291-4E58-7281-84F600E95D13}"/>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1411;p37">
                <a:extLst>
                  <a:ext uri="{FF2B5EF4-FFF2-40B4-BE49-F238E27FC236}">
                    <a16:creationId xmlns:a16="http://schemas.microsoft.com/office/drawing/2014/main" id="{9F0E0418-ED7E-0236-7418-955D708CFB2A}"/>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1412;p37">
                <a:extLst>
                  <a:ext uri="{FF2B5EF4-FFF2-40B4-BE49-F238E27FC236}">
                    <a16:creationId xmlns:a16="http://schemas.microsoft.com/office/drawing/2014/main" id="{A0BE29FE-2E4A-C86E-5453-8F79CF393604}"/>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1413;p37">
                <a:extLst>
                  <a:ext uri="{FF2B5EF4-FFF2-40B4-BE49-F238E27FC236}">
                    <a16:creationId xmlns:a16="http://schemas.microsoft.com/office/drawing/2014/main" id="{DD5FEB86-0D3B-C209-D79F-5E1315A2B3BE}"/>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1414;p37">
                <a:extLst>
                  <a:ext uri="{FF2B5EF4-FFF2-40B4-BE49-F238E27FC236}">
                    <a16:creationId xmlns:a16="http://schemas.microsoft.com/office/drawing/2014/main" id="{4EC80120-BDD6-748E-4650-2EC96ACCF600}"/>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1415;p37">
                <a:extLst>
                  <a:ext uri="{FF2B5EF4-FFF2-40B4-BE49-F238E27FC236}">
                    <a16:creationId xmlns:a16="http://schemas.microsoft.com/office/drawing/2014/main" id="{D659B8ED-0793-CCDF-CB66-0D5CDBBB2E51}"/>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1416;p37">
                <a:extLst>
                  <a:ext uri="{FF2B5EF4-FFF2-40B4-BE49-F238E27FC236}">
                    <a16:creationId xmlns:a16="http://schemas.microsoft.com/office/drawing/2014/main" id="{335B356E-2D0A-4F94-536F-8FCCA01F1996}"/>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1417;p37">
                <a:extLst>
                  <a:ext uri="{FF2B5EF4-FFF2-40B4-BE49-F238E27FC236}">
                    <a16:creationId xmlns:a16="http://schemas.microsoft.com/office/drawing/2014/main" id="{54D0E168-489F-60A9-6569-EA90FAF8A745}"/>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1418;p37">
                <a:extLst>
                  <a:ext uri="{FF2B5EF4-FFF2-40B4-BE49-F238E27FC236}">
                    <a16:creationId xmlns:a16="http://schemas.microsoft.com/office/drawing/2014/main" id="{56F99C7E-C343-41CF-452F-DEC2F4D22E65}"/>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36"/>
          <p:cNvSpPr txBox="1">
            <a:spLocks noGrp="1"/>
          </p:cNvSpPr>
          <p:nvPr>
            <p:ph type="title"/>
          </p:nvPr>
        </p:nvSpPr>
        <p:spPr>
          <a:xfrm>
            <a:off x="2324000" y="1555800"/>
            <a:ext cx="4893306" cy="20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grpSp>
        <p:nvGrpSpPr>
          <p:cNvPr id="1312" name="Google Shape;1312;p36"/>
          <p:cNvGrpSpPr/>
          <p:nvPr/>
        </p:nvGrpSpPr>
        <p:grpSpPr>
          <a:xfrm rot="-974363">
            <a:off x="436083" y="343936"/>
            <a:ext cx="752067" cy="1129228"/>
            <a:chOff x="6630575" y="1482600"/>
            <a:chExt cx="292025" cy="438475"/>
          </a:xfrm>
        </p:grpSpPr>
        <p:sp>
          <p:nvSpPr>
            <p:cNvPr id="1313" name="Google Shape;1313;p36"/>
            <p:cNvSpPr/>
            <p:nvPr/>
          </p:nvSpPr>
          <p:spPr>
            <a:xfrm>
              <a:off x="6630575" y="1482750"/>
              <a:ext cx="292025" cy="438175"/>
            </a:xfrm>
            <a:custGeom>
              <a:avLst/>
              <a:gdLst/>
              <a:ahLst/>
              <a:cxnLst/>
              <a:rect l="l" t="t" r="r" b="b"/>
              <a:pathLst>
                <a:path w="11681" h="17527" extrusionOk="0">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36"/>
            <p:cNvGrpSpPr/>
            <p:nvPr/>
          </p:nvGrpSpPr>
          <p:grpSpPr>
            <a:xfrm>
              <a:off x="6630575" y="1482600"/>
              <a:ext cx="292025" cy="438475"/>
              <a:chOff x="6630575" y="-207050"/>
              <a:chExt cx="292025" cy="438475"/>
            </a:xfrm>
          </p:grpSpPr>
          <p:sp>
            <p:nvSpPr>
              <p:cNvPr id="1315" name="Google Shape;1315;p36"/>
              <p:cNvSpPr/>
              <p:nvPr/>
            </p:nvSpPr>
            <p:spPr>
              <a:xfrm>
                <a:off x="6630575" y="-207050"/>
                <a:ext cx="292025" cy="438475"/>
              </a:xfrm>
              <a:custGeom>
                <a:avLst/>
                <a:gdLst/>
                <a:ahLst/>
                <a:cxnLst/>
                <a:rect l="l" t="t" r="r" b="b"/>
                <a:pathLst>
                  <a:path w="11681" h="17539" extrusionOk="0">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6"/>
              <p:cNvSpPr/>
              <p:nvPr/>
            </p:nvSpPr>
            <p:spPr>
              <a:xfrm>
                <a:off x="6630575" y="167700"/>
                <a:ext cx="292025" cy="63725"/>
              </a:xfrm>
              <a:custGeom>
                <a:avLst/>
                <a:gdLst/>
                <a:ahLst/>
                <a:cxnLst/>
                <a:rect l="l" t="t" r="r" b="b"/>
                <a:pathLst>
                  <a:path w="11681" h="2549" extrusionOk="0">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6"/>
              <p:cNvSpPr/>
              <p:nvPr/>
            </p:nvSpPr>
            <p:spPr>
              <a:xfrm>
                <a:off x="6669275" y="45675"/>
                <a:ext cx="214325" cy="67300"/>
              </a:xfrm>
              <a:custGeom>
                <a:avLst/>
                <a:gdLst/>
                <a:ahLst/>
                <a:cxnLst/>
                <a:rect l="l" t="t" r="r" b="b"/>
                <a:pathLst>
                  <a:path w="8573" h="2692" extrusionOk="0">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6"/>
              <p:cNvSpPr/>
              <p:nvPr/>
            </p:nvSpPr>
            <p:spPr>
              <a:xfrm>
                <a:off x="6663025" y="39425"/>
                <a:ext cx="227125" cy="79800"/>
              </a:xfrm>
              <a:custGeom>
                <a:avLst/>
                <a:gdLst/>
                <a:ahLst/>
                <a:cxnLst/>
                <a:rect l="l" t="t" r="r" b="b"/>
                <a:pathLst>
                  <a:path w="9085" h="3192" extrusionOk="0">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6"/>
              <p:cNvSpPr/>
              <p:nvPr/>
            </p:nvSpPr>
            <p:spPr>
              <a:xfrm>
                <a:off x="67002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6"/>
              <p:cNvSpPr/>
              <p:nvPr/>
            </p:nvSpPr>
            <p:spPr>
              <a:xfrm>
                <a:off x="673535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6"/>
              <p:cNvSpPr/>
              <p:nvPr/>
            </p:nvSpPr>
            <p:spPr>
              <a:xfrm>
                <a:off x="6770175" y="44775"/>
                <a:ext cx="12825" cy="68200"/>
              </a:xfrm>
              <a:custGeom>
                <a:avLst/>
                <a:gdLst/>
                <a:ahLst/>
                <a:cxnLst/>
                <a:rect l="l" t="t" r="r" b="b"/>
                <a:pathLst>
                  <a:path w="513" h="2728" extrusionOk="0">
                    <a:moveTo>
                      <a:pt x="1" y="1"/>
                    </a:moveTo>
                    <a:lnTo>
                      <a:pt x="1" y="2727"/>
                    </a:lnTo>
                    <a:lnTo>
                      <a:pt x="513" y="2727"/>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6"/>
              <p:cNvSpPr/>
              <p:nvPr/>
            </p:nvSpPr>
            <p:spPr>
              <a:xfrm>
                <a:off x="6805300"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6"/>
              <p:cNvSpPr/>
              <p:nvPr/>
            </p:nvSpPr>
            <p:spPr>
              <a:xfrm>
                <a:off x="6840425" y="44775"/>
                <a:ext cx="12525" cy="68200"/>
              </a:xfrm>
              <a:custGeom>
                <a:avLst/>
                <a:gdLst/>
                <a:ahLst/>
                <a:cxnLst/>
                <a:rect l="l" t="t" r="r" b="b"/>
                <a:pathLst>
                  <a:path w="501" h="2728" extrusionOk="0">
                    <a:moveTo>
                      <a:pt x="1" y="1"/>
                    </a:moveTo>
                    <a:lnTo>
                      <a:pt x="1" y="2727"/>
                    </a:lnTo>
                    <a:lnTo>
                      <a:pt x="501" y="272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6"/>
              <p:cNvSpPr/>
              <p:nvPr/>
            </p:nvSpPr>
            <p:spPr>
              <a:xfrm>
                <a:off x="6630575" y="157600"/>
                <a:ext cx="292025" cy="20250"/>
              </a:xfrm>
              <a:custGeom>
                <a:avLst/>
                <a:gdLst/>
                <a:ahLst/>
                <a:cxnLst/>
                <a:rect l="l" t="t" r="r" b="b"/>
                <a:pathLst>
                  <a:path w="11681" h="810" extrusionOk="0">
                    <a:moveTo>
                      <a:pt x="1" y="0"/>
                    </a:moveTo>
                    <a:lnTo>
                      <a:pt x="1" y="810"/>
                    </a:lnTo>
                    <a:lnTo>
                      <a:pt x="11681" y="810"/>
                    </a:lnTo>
                    <a:lnTo>
                      <a:pt x="1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6"/>
              <p:cNvSpPr/>
              <p:nvPr/>
            </p:nvSpPr>
            <p:spPr>
              <a:xfrm>
                <a:off x="6707675" y="-125775"/>
                <a:ext cx="137825" cy="137825"/>
              </a:xfrm>
              <a:custGeom>
                <a:avLst/>
                <a:gdLst/>
                <a:ahLst/>
                <a:cxnLst/>
                <a:rect l="l" t="t" r="r" b="b"/>
                <a:pathLst>
                  <a:path w="5513" h="5513" extrusionOk="0">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6"/>
              <p:cNvSpPr/>
              <p:nvPr/>
            </p:nvSpPr>
            <p:spPr>
              <a:xfrm>
                <a:off x="6723450" y="-110000"/>
                <a:ext cx="106275" cy="106275"/>
              </a:xfrm>
              <a:custGeom>
                <a:avLst/>
                <a:gdLst/>
                <a:ahLst/>
                <a:cxnLst/>
                <a:rect l="l" t="t" r="r" b="b"/>
                <a:pathLst>
                  <a:path w="4251" h="4251" extrusionOk="0">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6"/>
              <p:cNvSpPr/>
              <p:nvPr/>
            </p:nvSpPr>
            <p:spPr>
              <a:xfrm>
                <a:off x="6723450" y="-71900"/>
                <a:ext cx="106275" cy="68175"/>
              </a:xfrm>
              <a:custGeom>
                <a:avLst/>
                <a:gdLst/>
                <a:ahLst/>
                <a:cxnLst/>
                <a:rect l="l" t="t" r="r" b="b"/>
                <a:pathLst>
                  <a:path w="4251" h="2727" extrusionOk="0">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6"/>
              <p:cNvSpPr/>
              <p:nvPr/>
            </p:nvSpPr>
            <p:spPr>
              <a:xfrm>
                <a:off x="6630575" y="167700"/>
                <a:ext cx="67600" cy="62250"/>
              </a:xfrm>
              <a:custGeom>
                <a:avLst/>
                <a:gdLst/>
                <a:ahLst/>
                <a:cxnLst/>
                <a:rect l="l" t="t" r="r" b="b"/>
                <a:pathLst>
                  <a:path w="2704" h="2490" extrusionOk="0">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6"/>
              <p:cNvSpPr/>
              <p:nvPr/>
            </p:nvSpPr>
            <p:spPr>
              <a:xfrm>
                <a:off x="6658550" y="167700"/>
                <a:ext cx="89625" cy="63425"/>
              </a:xfrm>
              <a:custGeom>
                <a:avLst/>
                <a:gdLst/>
                <a:ahLst/>
                <a:cxnLst/>
                <a:rect l="l" t="t" r="r" b="b"/>
                <a:pathLst>
                  <a:path w="3585" h="2537" extrusionOk="0">
                    <a:moveTo>
                      <a:pt x="2275" y="1"/>
                    </a:moveTo>
                    <a:lnTo>
                      <a:pt x="1" y="2537"/>
                    </a:lnTo>
                    <a:lnTo>
                      <a:pt x="1311" y="2537"/>
                    </a:lnTo>
                    <a:lnTo>
                      <a:pt x="3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6"/>
              <p:cNvSpPr/>
              <p:nvPr/>
            </p:nvSpPr>
            <p:spPr>
              <a:xfrm>
                <a:off x="6708575" y="167700"/>
                <a:ext cx="89600" cy="63425"/>
              </a:xfrm>
              <a:custGeom>
                <a:avLst/>
                <a:gdLst/>
                <a:ahLst/>
                <a:cxnLst/>
                <a:rect l="l" t="t" r="r" b="b"/>
                <a:pathLst>
                  <a:path w="3584"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6"/>
              <p:cNvSpPr/>
              <p:nvPr/>
            </p:nvSpPr>
            <p:spPr>
              <a:xfrm>
                <a:off x="6858275" y="167700"/>
                <a:ext cx="64325" cy="63425"/>
              </a:xfrm>
              <a:custGeom>
                <a:avLst/>
                <a:gdLst/>
                <a:ahLst/>
                <a:cxnLst/>
                <a:rect l="l" t="t" r="r" b="b"/>
                <a:pathLst>
                  <a:path w="2573" h="2537" extrusionOk="0">
                    <a:moveTo>
                      <a:pt x="2287" y="1"/>
                    </a:moveTo>
                    <a:lnTo>
                      <a:pt x="1" y="2537"/>
                    </a:lnTo>
                    <a:lnTo>
                      <a:pt x="1311" y="2537"/>
                    </a:lnTo>
                    <a:lnTo>
                      <a:pt x="2573" y="1144"/>
                    </a:lnTo>
                    <a:lnTo>
                      <a:pt x="2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6"/>
              <p:cNvSpPr/>
              <p:nvPr/>
            </p:nvSpPr>
            <p:spPr>
              <a:xfrm>
                <a:off x="6758575" y="167700"/>
                <a:ext cx="89625" cy="63425"/>
              </a:xfrm>
              <a:custGeom>
                <a:avLst/>
                <a:gdLst/>
                <a:ahLst/>
                <a:cxnLst/>
                <a:rect l="l" t="t" r="r" b="b"/>
                <a:pathLst>
                  <a:path w="3585" h="2537" extrusionOk="0">
                    <a:moveTo>
                      <a:pt x="2274" y="1"/>
                    </a:moveTo>
                    <a:lnTo>
                      <a:pt x="0" y="2537"/>
                    </a:lnTo>
                    <a:lnTo>
                      <a:pt x="1310" y="2537"/>
                    </a:ln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6"/>
              <p:cNvSpPr/>
              <p:nvPr/>
            </p:nvSpPr>
            <p:spPr>
              <a:xfrm>
                <a:off x="6808275" y="167700"/>
                <a:ext cx="89925" cy="63425"/>
              </a:xfrm>
              <a:custGeom>
                <a:avLst/>
                <a:gdLst/>
                <a:ahLst/>
                <a:cxnLst/>
                <a:rect l="l" t="t" r="r" b="b"/>
                <a:pathLst>
                  <a:path w="3597" h="2537" extrusionOk="0">
                    <a:moveTo>
                      <a:pt x="2287" y="1"/>
                    </a:moveTo>
                    <a:lnTo>
                      <a:pt x="1" y="2537"/>
                    </a:lnTo>
                    <a:lnTo>
                      <a:pt x="1322" y="2537"/>
                    </a:lnTo>
                    <a:lnTo>
                      <a:pt x="3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oogle Shape;4349;p60">
            <a:extLst>
              <a:ext uri="{FF2B5EF4-FFF2-40B4-BE49-F238E27FC236}">
                <a16:creationId xmlns:a16="http://schemas.microsoft.com/office/drawing/2014/main" id="{E2D561E5-82D0-7D17-DA39-6CC627931173}"/>
              </a:ext>
            </a:extLst>
          </p:cNvPr>
          <p:cNvGrpSpPr/>
          <p:nvPr/>
        </p:nvGrpSpPr>
        <p:grpSpPr>
          <a:xfrm rot="20760987">
            <a:off x="385941" y="3082528"/>
            <a:ext cx="1689666" cy="1746120"/>
            <a:chOff x="6724338" y="3793613"/>
            <a:chExt cx="909050" cy="957900"/>
          </a:xfrm>
        </p:grpSpPr>
        <p:sp>
          <p:nvSpPr>
            <p:cNvPr id="41" name="Google Shape;4350;p60">
              <a:extLst>
                <a:ext uri="{FF2B5EF4-FFF2-40B4-BE49-F238E27FC236}">
                  <a16:creationId xmlns:a16="http://schemas.microsoft.com/office/drawing/2014/main" id="{3AA9A377-24A7-F7EB-D429-02577C8EAEC0}"/>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351;p60">
              <a:extLst>
                <a:ext uri="{FF2B5EF4-FFF2-40B4-BE49-F238E27FC236}">
                  <a16:creationId xmlns:a16="http://schemas.microsoft.com/office/drawing/2014/main" id="{A02BF037-FBEB-AD15-27DB-9F10A48BE137}"/>
                </a:ext>
              </a:extLst>
            </p:cNvPr>
            <p:cNvGrpSpPr/>
            <p:nvPr/>
          </p:nvGrpSpPr>
          <p:grpSpPr>
            <a:xfrm>
              <a:off x="6724338" y="3793613"/>
              <a:ext cx="909050" cy="957900"/>
              <a:chOff x="6730150" y="2805850"/>
              <a:chExt cx="909050" cy="957900"/>
            </a:xfrm>
          </p:grpSpPr>
          <p:sp>
            <p:nvSpPr>
              <p:cNvPr id="43" name="Google Shape;4352;p60">
                <a:extLst>
                  <a:ext uri="{FF2B5EF4-FFF2-40B4-BE49-F238E27FC236}">
                    <a16:creationId xmlns:a16="http://schemas.microsoft.com/office/drawing/2014/main" id="{E9DD1C2A-26A0-B027-E2EE-7CC89D7584C6}"/>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53;p60">
                <a:extLst>
                  <a:ext uri="{FF2B5EF4-FFF2-40B4-BE49-F238E27FC236}">
                    <a16:creationId xmlns:a16="http://schemas.microsoft.com/office/drawing/2014/main" id="{97623773-9756-4E05-EA7F-3D9851727414}"/>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54;p60">
                <a:extLst>
                  <a:ext uri="{FF2B5EF4-FFF2-40B4-BE49-F238E27FC236}">
                    <a16:creationId xmlns:a16="http://schemas.microsoft.com/office/drawing/2014/main" id="{6DDFC153-F0F9-0704-3A00-71A93F8D6EFD}"/>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55;p60">
                <a:extLst>
                  <a:ext uri="{FF2B5EF4-FFF2-40B4-BE49-F238E27FC236}">
                    <a16:creationId xmlns:a16="http://schemas.microsoft.com/office/drawing/2014/main" id="{300849C9-67AC-F776-B472-FD2D68E14653}"/>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56;p60">
                <a:extLst>
                  <a:ext uri="{FF2B5EF4-FFF2-40B4-BE49-F238E27FC236}">
                    <a16:creationId xmlns:a16="http://schemas.microsoft.com/office/drawing/2014/main" id="{0746D918-D7F9-77A8-0E4D-BEDC401E76CE}"/>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57;p60">
                <a:extLst>
                  <a:ext uri="{FF2B5EF4-FFF2-40B4-BE49-F238E27FC236}">
                    <a16:creationId xmlns:a16="http://schemas.microsoft.com/office/drawing/2014/main" id="{B3DEA63F-25DC-3864-DAD2-C1FA478FE06E}"/>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58;p60">
                <a:extLst>
                  <a:ext uri="{FF2B5EF4-FFF2-40B4-BE49-F238E27FC236}">
                    <a16:creationId xmlns:a16="http://schemas.microsoft.com/office/drawing/2014/main" id="{A62D0652-1E0C-90A7-6D15-B683275C6E7A}"/>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59;p60">
                <a:extLst>
                  <a:ext uri="{FF2B5EF4-FFF2-40B4-BE49-F238E27FC236}">
                    <a16:creationId xmlns:a16="http://schemas.microsoft.com/office/drawing/2014/main" id="{BCBA4A91-300B-ACAC-7C48-BBD433B34F1A}"/>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60;p60">
                <a:extLst>
                  <a:ext uri="{FF2B5EF4-FFF2-40B4-BE49-F238E27FC236}">
                    <a16:creationId xmlns:a16="http://schemas.microsoft.com/office/drawing/2014/main" id="{61FC591E-AF62-7128-652A-C91F6103F229}"/>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61;p60">
                <a:extLst>
                  <a:ext uri="{FF2B5EF4-FFF2-40B4-BE49-F238E27FC236}">
                    <a16:creationId xmlns:a16="http://schemas.microsoft.com/office/drawing/2014/main" id="{0F27B529-10C3-9102-219F-B6BEE4ABF186}"/>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62;p60">
                <a:extLst>
                  <a:ext uri="{FF2B5EF4-FFF2-40B4-BE49-F238E27FC236}">
                    <a16:creationId xmlns:a16="http://schemas.microsoft.com/office/drawing/2014/main" id="{84C3C956-F65A-7403-35AE-C8FA7D49057C}"/>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63;p60">
                <a:extLst>
                  <a:ext uri="{FF2B5EF4-FFF2-40B4-BE49-F238E27FC236}">
                    <a16:creationId xmlns:a16="http://schemas.microsoft.com/office/drawing/2014/main" id="{FBD81EF0-E222-38FE-423D-0DF8D29DB9B3}"/>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64;p60">
                <a:extLst>
                  <a:ext uri="{FF2B5EF4-FFF2-40B4-BE49-F238E27FC236}">
                    <a16:creationId xmlns:a16="http://schemas.microsoft.com/office/drawing/2014/main" id="{4F61FFA1-DCF9-8E7D-F9DC-798F3DA1C218}"/>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65;p60">
                <a:extLst>
                  <a:ext uri="{FF2B5EF4-FFF2-40B4-BE49-F238E27FC236}">
                    <a16:creationId xmlns:a16="http://schemas.microsoft.com/office/drawing/2014/main" id="{3530F065-DE96-4B07-A922-2F6B536C39C1}"/>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366;p60">
                <a:extLst>
                  <a:ext uri="{FF2B5EF4-FFF2-40B4-BE49-F238E27FC236}">
                    <a16:creationId xmlns:a16="http://schemas.microsoft.com/office/drawing/2014/main" id="{E542B2D0-42A6-751B-25B1-74ADA1902ABB}"/>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67;p60">
                <a:extLst>
                  <a:ext uri="{FF2B5EF4-FFF2-40B4-BE49-F238E27FC236}">
                    <a16:creationId xmlns:a16="http://schemas.microsoft.com/office/drawing/2014/main" id="{D50A9B11-B674-A230-A1AB-D15582E661F6}"/>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68;p60">
                <a:extLst>
                  <a:ext uri="{FF2B5EF4-FFF2-40B4-BE49-F238E27FC236}">
                    <a16:creationId xmlns:a16="http://schemas.microsoft.com/office/drawing/2014/main" id="{75E2BDBB-3A5B-3E16-E4D6-14C94BB096AF}"/>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69;p60">
                <a:extLst>
                  <a:ext uri="{FF2B5EF4-FFF2-40B4-BE49-F238E27FC236}">
                    <a16:creationId xmlns:a16="http://schemas.microsoft.com/office/drawing/2014/main" id="{46FB5E70-F1D4-9D3D-3951-B8723C659DA6}"/>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70;p60">
                <a:extLst>
                  <a:ext uri="{FF2B5EF4-FFF2-40B4-BE49-F238E27FC236}">
                    <a16:creationId xmlns:a16="http://schemas.microsoft.com/office/drawing/2014/main" id="{BD7BF4CF-897E-246C-0E1E-6C309FBB111F}"/>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71;p60">
                <a:extLst>
                  <a:ext uri="{FF2B5EF4-FFF2-40B4-BE49-F238E27FC236}">
                    <a16:creationId xmlns:a16="http://schemas.microsoft.com/office/drawing/2014/main" id="{C6C44AE2-C6D6-3ACC-5D7F-D45D9554D01F}"/>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72;p60">
                <a:extLst>
                  <a:ext uri="{FF2B5EF4-FFF2-40B4-BE49-F238E27FC236}">
                    <a16:creationId xmlns:a16="http://schemas.microsoft.com/office/drawing/2014/main" id="{B53CC65C-920C-1D95-A369-D6CA6C8F5CB9}"/>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373;p60">
                <a:extLst>
                  <a:ext uri="{FF2B5EF4-FFF2-40B4-BE49-F238E27FC236}">
                    <a16:creationId xmlns:a16="http://schemas.microsoft.com/office/drawing/2014/main" id="{66EC55D4-1680-4275-CBD2-19B2AE4DD3AC}"/>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374;p60">
                <a:extLst>
                  <a:ext uri="{FF2B5EF4-FFF2-40B4-BE49-F238E27FC236}">
                    <a16:creationId xmlns:a16="http://schemas.microsoft.com/office/drawing/2014/main" id="{0F0F1648-7036-CAF2-CB28-CA6D93BDCF3F}"/>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375;p60">
                <a:extLst>
                  <a:ext uri="{FF2B5EF4-FFF2-40B4-BE49-F238E27FC236}">
                    <a16:creationId xmlns:a16="http://schemas.microsoft.com/office/drawing/2014/main" id="{C2069358-9C98-C422-D037-0FB09B64ECE2}"/>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376;p60">
                <a:extLst>
                  <a:ext uri="{FF2B5EF4-FFF2-40B4-BE49-F238E27FC236}">
                    <a16:creationId xmlns:a16="http://schemas.microsoft.com/office/drawing/2014/main" id="{CEF37CB4-982F-CD53-93E6-A214BB3B88AC}"/>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377;p60">
                <a:extLst>
                  <a:ext uri="{FF2B5EF4-FFF2-40B4-BE49-F238E27FC236}">
                    <a16:creationId xmlns:a16="http://schemas.microsoft.com/office/drawing/2014/main" id="{EEFF410F-6F1E-DFB1-A470-9AC77E959680}"/>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378;p60">
                <a:extLst>
                  <a:ext uri="{FF2B5EF4-FFF2-40B4-BE49-F238E27FC236}">
                    <a16:creationId xmlns:a16="http://schemas.microsoft.com/office/drawing/2014/main" id="{2E04C54E-D70C-ECEA-37B4-79A212203DCD}"/>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379;p60">
                <a:extLst>
                  <a:ext uri="{FF2B5EF4-FFF2-40B4-BE49-F238E27FC236}">
                    <a16:creationId xmlns:a16="http://schemas.microsoft.com/office/drawing/2014/main" id="{271D930E-EDD6-1781-C1BD-274B58349768}"/>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380;p60">
                <a:extLst>
                  <a:ext uri="{FF2B5EF4-FFF2-40B4-BE49-F238E27FC236}">
                    <a16:creationId xmlns:a16="http://schemas.microsoft.com/office/drawing/2014/main" id="{6F1E34D7-1A1F-D164-624C-908A0F28D662}"/>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4381;p60">
                <a:extLst>
                  <a:ext uri="{FF2B5EF4-FFF2-40B4-BE49-F238E27FC236}">
                    <a16:creationId xmlns:a16="http://schemas.microsoft.com/office/drawing/2014/main" id="{D439FECE-586D-3249-2961-D0AC905BB397}"/>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4382;p60">
                <a:extLst>
                  <a:ext uri="{FF2B5EF4-FFF2-40B4-BE49-F238E27FC236}">
                    <a16:creationId xmlns:a16="http://schemas.microsoft.com/office/drawing/2014/main" id="{E9E1CCA2-39FB-EC56-3B5E-7727BAF0AABE}"/>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4383;p60">
                <a:extLst>
                  <a:ext uri="{FF2B5EF4-FFF2-40B4-BE49-F238E27FC236}">
                    <a16:creationId xmlns:a16="http://schemas.microsoft.com/office/drawing/2014/main" id="{187D9C01-BAA0-A798-1F1E-E1355E22F549}"/>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4384;p60">
                <a:extLst>
                  <a:ext uri="{FF2B5EF4-FFF2-40B4-BE49-F238E27FC236}">
                    <a16:creationId xmlns:a16="http://schemas.microsoft.com/office/drawing/2014/main" id="{64E75B82-1798-F85A-093C-43244CCC5FC2}"/>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4385;p60">
                <a:extLst>
                  <a:ext uri="{FF2B5EF4-FFF2-40B4-BE49-F238E27FC236}">
                    <a16:creationId xmlns:a16="http://schemas.microsoft.com/office/drawing/2014/main" id="{A091048A-EECF-43F6-89A0-ECE280BEE055}"/>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4386;p60">
                <a:extLst>
                  <a:ext uri="{FF2B5EF4-FFF2-40B4-BE49-F238E27FC236}">
                    <a16:creationId xmlns:a16="http://schemas.microsoft.com/office/drawing/2014/main" id="{651B044D-43D3-9B4F-D730-AE3C455EB567}"/>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6" name="Google Shape;1357;p37">
            <a:extLst>
              <a:ext uri="{FF2B5EF4-FFF2-40B4-BE49-F238E27FC236}">
                <a16:creationId xmlns:a16="http://schemas.microsoft.com/office/drawing/2014/main" id="{3C79B498-156D-6792-F5AE-95CB24DDB824}"/>
              </a:ext>
            </a:extLst>
          </p:cNvPr>
          <p:cNvGrpSpPr/>
          <p:nvPr/>
        </p:nvGrpSpPr>
        <p:grpSpPr>
          <a:xfrm rot="550710">
            <a:off x="7218094" y="162714"/>
            <a:ext cx="1599617" cy="1935136"/>
            <a:chOff x="3922200" y="2432125"/>
            <a:chExt cx="534925" cy="647125"/>
          </a:xfrm>
        </p:grpSpPr>
        <p:sp>
          <p:nvSpPr>
            <p:cNvPr id="1357" name="Google Shape;1358;p37">
              <a:extLst>
                <a:ext uri="{FF2B5EF4-FFF2-40B4-BE49-F238E27FC236}">
                  <a16:creationId xmlns:a16="http://schemas.microsoft.com/office/drawing/2014/main" id="{EEC4A40B-1BF4-15A6-8E0F-C85AECDC13C4}"/>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9;p37">
              <a:extLst>
                <a:ext uri="{FF2B5EF4-FFF2-40B4-BE49-F238E27FC236}">
                  <a16:creationId xmlns:a16="http://schemas.microsoft.com/office/drawing/2014/main" id="{9522FAC5-AE7A-BB04-F86A-B143C4559C0E}"/>
                </a:ext>
              </a:extLst>
            </p:cNvPr>
            <p:cNvGrpSpPr/>
            <p:nvPr/>
          </p:nvGrpSpPr>
          <p:grpSpPr>
            <a:xfrm>
              <a:off x="3922500" y="2432125"/>
              <a:ext cx="534625" cy="647125"/>
              <a:chOff x="3922500" y="1079725"/>
              <a:chExt cx="534625" cy="647125"/>
            </a:xfrm>
          </p:grpSpPr>
          <p:sp>
            <p:nvSpPr>
              <p:cNvPr id="1359" name="Google Shape;1360;p37">
                <a:extLst>
                  <a:ext uri="{FF2B5EF4-FFF2-40B4-BE49-F238E27FC236}">
                    <a16:creationId xmlns:a16="http://schemas.microsoft.com/office/drawing/2014/main" id="{B4B8DD57-48AE-7D6E-110A-A3194A507554}"/>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1;p37">
                <a:extLst>
                  <a:ext uri="{FF2B5EF4-FFF2-40B4-BE49-F238E27FC236}">
                    <a16:creationId xmlns:a16="http://schemas.microsoft.com/office/drawing/2014/main" id="{554F2533-D430-D305-2092-70A1695B1BE7}"/>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2;p37">
                <a:extLst>
                  <a:ext uri="{FF2B5EF4-FFF2-40B4-BE49-F238E27FC236}">
                    <a16:creationId xmlns:a16="http://schemas.microsoft.com/office/drawing/2014/main" id="{4C5C0C1E-E8B9-E4F8-3E38-3DA6E07662F4}"/>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3;p37">
                <a:extLst>
                  <a:ext uri="{FF2B5EF4-FFF2-40B4-BE49-F238E27FC236}">
                    <a16:creationId xmlns:a16="http://schemas.microsoft.com/office/drawing/2014/main" id="{41C9A703-F3C4-358A-EAC8-D29395CAC7A9}"/>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4;p37">
                <a:extLst>
                  <a:ext uri="{FF2B5EF4-FFF2-40B4-BE49-F238E27FC236}">
                    <a16:creationId xmlns:a16="http://schemas.microsoft.com/office/drawing/2014/main" id="{40476A69-5628-2323-57C7-312688FFB371}"/>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5;p37">
                <a:extLst>
                  <a:ext uri="{FF2B5EF4-FFF2-40B4-BE49-F238E27FC236}">
                    <a16:creationId xmlns:a16="http://schemas.microsoft.com/office/drawing/2014/main" id="{3C214F6B-71F9-1A29-6F0A-2ECEAD5C1F16}"/>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6;p37">
                <a:extLst>
                  <a:ext uri="{FF2B5EF4-FFF2-40B4-BE49-F238E27FC236}">
                    <a16:creationId xmlns:a16="http://schemas.microsoft.com/office/drawing/2014/main" id="{924B9679-75A4-9A4D-2D63-BEEC9F828E78}"/>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7;p37">
                <a:extLst>
                  <a:ext uri="{FF2B5EF4-FFF2-40B4-BE49-F238E27FC236}">
                    <a16:creationId xmlns:a16="http://schemas.microsoft.com/office/drawing/2014/main" id="{F6605E62-3CDD-CE83-848C-9306B568744C}"/>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8;p37">
                <a:extLst>
                  <a:ext uri="{FF2B5EF4-FFF2-40B4-BE49-F238E27FC236}">
                    <a16:creationId xmlns:a16="http://schemas.microsoft.com/office/drawing/2014/main" id="{0CB3ED17-70CE-8E21-0970-4393C9DFBEF1}"/>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9;p37">
                <a:extLst>
                  <a:ext uri="{FF2B5EF4-FFF2-40B4-BE49-F238E27FC236}">
                    <a16:creationId xmlns:a16="http://schemas.microsoft.com/office/drawing/2014/main" id="{C2D9114B-0B8C-1621-92B5-1E5CBE2EB043}"/>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70;p37">
                <a:extLst>
                  <a:ext uri="{FF2B5EF4-FFF2-40B4-BE49-F238E27FC236}">
                    <a16:creationId xmlns:a16="http://schemas.microsoft.com/office/drawing/2014/main" id="{AAFEB59E-53D4-1218-D9C7-6685FD3D9876}"/>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1;p37">
                <a:extLst>
                  <a:ext uri="{FF2B5EF4-FFF2-40B4-BE49-F238E27FC236}">
                    <a16:creationId xmlns:a16="http://schemas.microsoft.com/office/drawing/2014/main" id="{05A2AD21-9C7E-28A6-D20F-5319B4522920}"/>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2;p37">
                <a:extLst>
                  <a:ext uri="{FF2B5EF4-FFF2-40B4-BE49-F238E27FC236}">
                    <a16:creationId xmlns:a16="http://schemas.microsoft.com/office/drawing/2014/main" id="{B8B89A49-5988-8A52-A13B-3AB17D48059F}"/>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3;p37">
                <a:extLst>
                  <a:ext uri="{FF2B5EF4-FFF2-40B4-BE49-F238E27FC236}">
                    <a16:creationId xmlns:a16="http://schemas.microsoft.com/office/drawing/2014/main" id="{9DB6D8A6-526D-2C53-DE3C-2B3C3F70149E}"/>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4;p37">
                <a:extLst>
                  <a:ext uri="{FF2B5EF4-FFF2-40B4-BE49-F238E27FC236}">
                    <a16:creationId xmlns:a16="http://schemas.microsoft.com/office/drawing/2014/main" id="{2510D19D-9C4C-851F-C3D5-3599905C9B09}"/>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5;p37">
                <a:extLst>
                  <a:ext uri="{FF2B5EF4-FFF2-40B4-BE49-F238E27FC236}">
                    <a16:creationId xmlns:a16="http://schemas.microsoft.com/office/drawing/2014/main" id="{F89BF23A-F89D-40A4-C83B-E68543EAB9D0}"/>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6;p37">
                <a:extLst>
                  <a:ext uri="{FF2B5EF4-FFF2-40B4-BE49-F238E27FC236}">
                    <a16:creationId xmlns:a16="http://schemas.microsoft.com/office/drawing/2014/main" id="{978508B3-C57A-F43F-B343-E701603BD6E2}"/>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7;p37">
                <a:extLst>
                  <a:ext uri="{FF2B5EF4-FFF2-40B4-BE49-F238E27FC236}">
                    <a16:creationId xmlns:a16="http://schemas.microsoft.com/office/drawing/2014/main" id="{0C3C5781-170A-1596-1B51-DE140EE720D8}"/>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8;p37">
                <a:extLst>
                  <a:ext uri="{FF2B5EF4-FFF2-40B4-BE49-F238E27FC236}">
                    <a16:creationId xmlns:a16="http://schemas.microsoft.com/office/drawing/2014/main" id="{3C70C7F6-D1B7-4A22-9493-4AB23930902C}"/>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9;p37">
                <a:extLst>
                  <a:ext uri="{FF2B5EF4-FFF2-40B4-BE49-F238E27FC236}">
                    <a16:creationId xmlns:a16="http://schemas.microsoft.com/office/drawing/2014/main" id="{A2BC5367-81CF-61DC-A16C-03FD6AEFED54}"/>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80;p37">
                <a:extLst>
                  <a:ext uri="{FF2B5EF4-FFF2-40B4-BE49-F238E27FC236}">
                    <a16:creationId xmlns:a16="http://schemas.microsoft.com/office/drawing/2014/main" id="{9634BF32-46A0-F027-D67E-6491258C5932}"/>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1;p37">
                <a:extLst>
                  <a:ext uri="{FF2B5EF4-FFF2-40B4-BE49-F238E27FC236}">
                    <a16:creationId xmlns:a16="http://schemas.microsoft.com/office/drawing/2014/main" id="{14054CCB-3C0C-7C05-A80F-E415D5E9E078}"/>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2;p37">
                <a:extLst>
                  <a:ext uri="{FF2B5EF4-FFF2-40B4-BE49-F238E27FC236}">
                    <a16:creationId xmlns:a16="http://schemas.microsoft.com/office/drawing/2014/main" id="{FB73623C-E684-934C-2BB0-D783BF3E2DBE}"/>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3;p37">
                <a:extLst>
                  <a:ext uri="{FF2B5EF4-FFF2-40B4-BE49-F238E27FC236}">
                    <a16:creationId xmlns:a16="http://schemas.microsoft.com/office/drawing/2014/main" id="{66FD2F0F-C19A-4545-75BB-22F917FA3A01}"/>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4;p37">
                <a:extLst>
                  <a:ext uri="{FF2B5EF4-FFF2-40B4-BE49-F238E27FC236}">
                    <a16:creationId xmlns:a16="http://schemas.microsoft.com/office/drawing/2014/main" id="{B8BD5B5F-AF1A-3B80-D8A4-50469FE8011B}"/>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5;p37">
                <a:extLst>
                  <a:ext uri="{FF2B5EF4-FFF2-40B4-BE49-F238E27FC236}">
                    <a16:creationId xmlns:a16="http://schemas.microsoft.com/office/drawing/2014/main" id="{6E366DAB-EEC8-B091-1246-0BA9E1317143}"/>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6;p37">
                <a:extLst>
                  <a:ext uri="{FF2B5EF4-FFF2-40B4-BE49-F238E27FC236}">
                    <a16:creationId xmlns:a16="http://schemas.microsoft.com/office/drawing/2014/main" id="{0E9C6642-80B4-166A-A0DB-9383B8EF3734}"/>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7;p37">
                <a:extLst>
                  <a:ext uri="{FF2B5EF4-FFF2-40B4-BE49-F238E27FC236}">
                    <a16:creationId xmlns:a16="http://schemas.microsoft.com/office/drawing/2014/main" id="{A9640C97-A84C-D721-DEF5-C464941E7A31}"/>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8;p37">
                <a:extLst>
                  <a:ext uri="{FF2B5EF4-FFF2-40B4-BE49-F238E27FC236}">
                    <a16:creationId xmlns:a16="http://schemas.microsoft.com/office/drawing/2014/main" id="{C77E8D69-21E9-93D5-8D04-AF1D0FEAFF0A}"/>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9;p37">
                <a:extLst>
                  <a:ext uri="{FF2B5EF4-FFF2-40B4-BE49-F238E27FC236}">
                    <a16:creationId xmlns:a16="http://schemas.microsoft.com/office/drawing/2014/main" id="{0AB530B1-35E8-170E-2FB3-996E843C4DD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90;p37">
                <a:extLst>
                  <a:ext uri="{FF2B5EF4-FFF2-40B4-BE49-F238E27FC236}">
                    <a16:creationId xmlns:a16="http://schemas.microsoft.com/office/drawing/2014/main" id="{292F1F49-B34A-B43A-D03B-32F1787AC1CF}"/>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1;p37">
                <a:extLst>
                  <a:ext uri="{FF2B5EF4-FFF2-40B4-BE49-F238E27FC236}">
                    <a16:creationId xmlns:a16="http://schemas.microsoft.com/office/drawing/2014/main" id="{56A33FF1-4B26-379D-AF50-40E849F2E0ED}"/>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2;p37">
                <a:extLst>
                  <a:ext uri="{FF2B5EF4-FFF2-40B4-BE49-F238E27FC236}">
                    <a16:creationId xmlns:a16="http://schemas.microsoft.com/office/drawing/2014/main" id="{60D1B75C-79FB-6E1F-CD82-EB7E8D935795}"/>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3;p37">
                <a:extLst>
                  <a:ext uri="{FF2B5EF4-FFF2-40B4-BE49-F238E27FC236}">
                    <a16:creationId xmlns:a16="http://schemas.microsoft.com/office/drawing/2014/main" id="{C5F5ED93-1206-7F01-AD69-DA59799E59FA}"/>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4;p37">
                <a:extLst>
                  <a:ext uri="{FF2B5EF4-FFF2-40B4-BE49-F238E27FC236}">
                    <a16:creationId xmlns:a16="http://schemas.microsoft.com/office/drawing/2014/main" id="{ED2BFC56-5048-2D2B-3285-18A8F2D960AE}"/>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5;p37">
                <a:extLst>
                  <a:ext uri="{FF2B5EF4-FFF2-40B4-BE49-F238E27FC236}">
                    <a16:creationId xmlns:a16="http://schemas.microsoft.com/office/drawing/2014/main" id="{55A5BA41-9A29-776A-03F7-0F1F19D3C106}"/>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6;p37">
                <a:extLst>
                  <a:ext uri="{FF2B5EF4-FFF2-40B4-BE49-F238E27FC236}">
                    <a16:creationId xmlns:a16="http://schemas.microsoft.com/office/drawing/2014/main" id="{E2930EF2-DB33-E37F-895F-A3748B0F3604}"/>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7;p37">
                <a:extLst>
                  <a:ext uri="{FF2B5EF4-FFF2-40B4-BE49-F238E27FC236}">
                    <a16:creationId xmlns:a16="http://schemas.microsoft.com/office/drawing/2014/main" id="{0CED2E02-E8D6-BA90-9120-6CE46D09009D}"/>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8;p37">
                <a:extLst>
                  <a:ext uri="{FF2B5EF4-FFF2-40B4-BE49-F238E27FC236}">
                    <a16:creationId xmlns:a16="http://schemas.microsoft.com/office/drawing/2014/main" id="{83998359-51DD-999F-585E-9ACBF3C6860B}"/>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9;p37">
                <a:extLst>
                  <a:ext uri="{FF2B5EF4-FFF2-40B4-BE49-F238E27FC236}">
                    <a16:creationId xmlns:a16="http://schemas.microsoft.com/office/drawing/2014/main" id="{48E2A0FB-187B-1F09-6EDC-F18D0AE26C88}"/>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400;p37">
                <a:extLst>
                  <a:ext uri="{FF2B5EF4-FFF2-40B4-BE49-F238E27FC236}">
                    <a16:creationId xmlns:a16="http://schemas.microsoft.com/office/drawing/2014/main" id="{8314D9D1-DE24-5325-A8B1-400F500B6A78}"/>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1;p37">
                <a:extLst>
                  <a:ext uri="{FF2B5EF4-FFF2-40B4-BE49-F238E27FC236}">
                    <a16:creationId xmlns:a16="http://schemas.microsoft.com/office/drawing/2014/main" id="{CF86B0B3-F796-6840-DB51-D31A08B5F5AB}"/>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2;p37">
                <a:extLst>
                  <a:ext uri="{FF2B5EF4-FFF2-40B4-BE49-F238E27FC236}">
                    <a16:creationId xmlns:a16="http://schemas.microsoft.com/office/drawing/2014/main" id="{D96AB5B1-F337-5944-F8FA-608682E3D27A}"/>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3;p37">
                <a:extLst>
                  <a:ext uri="{FF2B5EF4-FFF2-40B4-BE49-F238E27FC236}">
                    <a16:creationId xmlns:a16="http://schemas.microsoft.com/office/drawing/2014/main" id="{CD7E5E8A-89A7-94AA-ECC4-9E67D583E977}"/>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4;p37">
                <a:extLst>
                  <a:ext uri="{FF2B5EF4-FFF2-40B4-BE49-F238E27FC236}">
                    <a16:creationId xmlns:a16="http://schemas.microsoft.com/office/drawing/2014/main" id="{FA0010E0-1D0F-A0B2-EEEC-64C8D17AD9E7}"/>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5;p37">
                <a:extLst>
                  <a:ext uri="{FF2B5EF4-FFF2-40B4-BE49-F238E27FC236}">
                    <a16:creationId xmlns:a16="http://schemas.microsoft.com/office/drawing/2014/main" id="{A5E3BF5C-3C43-A162-7193-9B9FCA8DC0A7}"/>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6;p37">
                <a:extLst>
                  <a:ext uri="{FF2B5EF4-FFF2-40B4-BE49-F238E27FC236}">
                    <a16:creationId xmlns:a16="http://schemas.microsoft.com/office/drawing/2014/main" id="{717856B6-637E-3A98-2759-58D208AA3B7B}"/>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7;p37">
                <a:extLst>
                  <a:ext uri="{FF2B5EF4-FFF2-40B4-BE49-F238E27FC236}">
                    <a16:creationId xmlns:a16="http://schemas.microsoft.com/office/drawing/2014/main" id="{3E4CA443-8E9F-E863-99CD-6CC94798F016}"/>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8;p37">
                <a:extLst>
                  <a:ext uri="{FF2B5EF4-FFF2-40B4-BE49-F238E27FC236}">
                    <a16:creationId xmlns:a16="http://schemas.microsoft.com/office/drawing/2014/main" id="{BD9F74BD-AEE9-8B9A-89FF-65A5300749BB}"/>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9;p37">
                <a:extLst>
                  <a:ext uri="{FF2B5EF4-FFF2-40B4-BE49-F238E27FC236}">
                    <a16:creationId xmlns:a16="http://schemas.microsoft.com/office/drawing/2014/main" id="{F1BF7F2F-59C8-736D-7AE2-4A3C051094CD}"/>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10;p37">
                <a:extLst>
                  <a:ext uri="{FF2B5EF4-FFF2-40B4-BE49-F238E27FC236}">
                    <a16:creationId xmlns:a16="http://schemas.microsoft.com/office/drawing/2014/main" id="{F0FD7034-E00D-D54E-97CB-3D9E856C640F}"/>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1;p37">
                <a:extLst>
                  <a:ext uri="{FF2B5EF4-FFF2-40B4-BE49-F238E27FC236}">
                    <a16:creationId xmlns:a16="http://schemas.microsoft.com/office/drawing/2014/main" id="{B0CD9563-99C3-76E9-ABA7-554088DA0030}"/>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2;p37">
                <a:extLst>
                  <a:ext uri="{FF2B5EF4-FFF2-40B4-BE49-F238E27FC236}">
                    <a16:creationId xmlns:a16="http://schemas.microsoft.com/office/drawing/2014/main" id="{B0B853D3-098F-44D3-FD1D-85B0CB93B8E4}"/>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3;p37">
                <a:extLst>
                  <a:ext uri="{FF2B5EF4-FFF2-40B4-BE49-F238E27FC236}">
                    <a16:creationId xmlns:a16="http://schemas.microsoft.com/office/drawing/2014/main" id="{FFAB381D-53DF-D5AC-B70E-D16F9CDDDB84}"/>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4;p37">
                <a:extLst>
                  <a:ext uri="{FF2B5EF4-FFF2-40B4-BE49-F238E27FC236}">
                    <a16:creationId xmlns:a16="http://schemas.microsoft.com/office/drawing/2014/main" id="{555A0678-F1E5-BDB9-2AFA-F74BBC7989F0}"/>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5;p37">
                <a:extLst>
                  <a:ext uri="{FF2B5EF4-FFF2-40B4-BE49-F238E27FC236}">
                    <a16:creationId xmlns:a16="http://schemas.microsoft.com/office/drawing/2014/main" id="{436EBF67-EEEB-55E8-D79A-2CCB03E2FF6C}"/>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6;p37">
                <a:extLst>
                  <a:ext uri="{FF2B5EF4-FFF2-40B4-BE49-F238E27FC236}">
                    <a16:creationId xmlns:a16="http://schemas.microsoft.com/office/drawing/2014/main" id="{1654CDA0-B877-A1E2-78BF-D471152DF454}"/>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7;p37">
                <a:extLst>
                  <a:ext uri="{FF2B5EF4-FFF2-40B4-BE49-F238E27FC236}">
                    <a16:creationId xmlns:a16="http://schemas.microsoft.com/office/drawing/2014/main" id="{4BEC3499-0244-2537-4FB9-D717F0A73C13}"/>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8;p37">
                <a:extLst>
                  <a:ext uri="{FF2B5EF4-FFF2-40B4-BE49-F238E27FC236}">
                    <a16:creationId xmlns:a16="http://schemas.microsoft.com/office/drawing/2014/main" id="{1A6FCF24-6070-1F7E-1C39-F1CF6C3EFFB3}"/>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7" name="Google Shape;894;p34">
            <a:extLst>
              <a:ext uri="{FF2B5EF4-FFF2-40B4-BE49-F238E27FC236}">
                <a16:creationId xmlns:a16="http://schemas.microsoft.com/office/drawing/2014/main" id="{ACDD7CB0-8549-306D-9F5A-23246F37EA2B}"/>
              </a:ext>
            </a:extLst>
          </p:cNvPr>
          <p:cNvGrpSpPr/>
          <p:nvPr/>
        </p:nvGrpSpPr>
        <p:grpSpPr>
          <a:xfrm rot="398693">
            <a:off x="6934507" y="3473441"/>
            <a:ext cx="1245083" cy="1035484"/>
            <a:chOff x="5784050" y="1584700"/>
            <a:chExt cx="294100" cy="234275"/>
          </a:xfrm>
        </p:grpSpPr>
        <p:sp>
          <p:nvSpPr>
            <p:cNvPr id="1428" name="Google Shape;895;p34">
              <a:extLst>
                <a:ext uri="{FF2B5EF4-FFF2-40B4-BE49-F238E27FC236}">
                  <a16:creationId xmlns:a16="http://schemas.microsoft.com/office/drawing/2014/main" id="{667AAB7B-BC84-B0F0-5D11-C9A7AAA4BCB0}"/>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896;p34">
              <a:extLst>
                <a:ext uri="{FF2B5EF4-FFF2-40B4-BE49-F238E27FC236}">
                  <a16:creationId xmlns:a16="http://schemas.microsoft.com/office/drawing/2014/main" id="{41C2C797-67A3-7AF7-56C6-9893856E3F2F}"/>
                </a:ext>
              </a:extLst>
            </p:cNvPr>
            <p:cNvGrpSpPr/>
            <p:nvPr/>
          </p:nvGrpSpPr>
          <p:grpSpPr>
            <a:xfrm>
              <a:off x="5784050" y="1584700"/>
              <a:ext cx="294100" cy="234275"/>
              <a:chOff x="5784050" y="-104950"/>
              <a:chExt cx="294100" cy="234275"/>
            </a:xfrm>
          </p:grpSpPr>
          <p:sp>
            <p:nvSpPr>
              <p:cNvPr id="1430" name="Google Shape;897;p34">
                <a:extLst>
                  <a:ext uri="{FF2B5EF4-FFF2-40B4-BE49-F238E27FC236}">
                    <a16:creationId xmlns:a16="http://schemas.microsoft.com/office/drawing/2014/main" id="{C8754692-C25F-0A0C-6B2B-1CE6785B315B}"/>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898;p34">
                <a:extLst>
                  <a:ext uri="{FF2B5EF4-FFF2-40B4-BE49-F238E27FC236}">
                    <a16:creationId xmlns:a16="http://schemas.microsoft.com/office/drawing/2014/main" id="{BBC8F8EA-E93B-39F3-92CD-678BFFCE0F67}"/>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899;p34">
                <a:extLst>
                  <a:ext uri="{FF2B5EF4-FFF2-40B4-BE49-F238E27FC236}">
                    <a16:creationId xmlns:a16="http://schemas.microsoft.com/office/drawing/2014/main" id="{9AF89F48-59BE-737F-0CE0-BEC7184F1869}"/>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900;p34">
                <a:extLst>
                  <a:ext uri="{FF2B5EF4-FFF2-40B4-BE49-F238E27FC236}">
                    <a16:creationId xmlns:a16="http://schemas.microsoft.com/office/drawing/2014/main" id="{A10CE768-4F12-9F3B-84B9-382B8375B8C2}"/>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901;p34">
                <a:extLst>
                  <a:ext uri="{FF2B5EF4-FFF2-40B4-BE49-F238E27FC236}">
                    <a16:creationId xmlns:a16="http://schemas.microsoft.com/office/drawing/2014/main" id="{55664558-C14F-73DB-E731-F0D177093063}"/>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902;p34">
                <a:extLst>
                  <a:ext uri="{FF2B5EF4-FFF2-40B4-BE49-F238E27FC236}">
                    <a16:creationId xmlns:a16="http://schemas.microsoft.com/office/drawing/2014/main" id="{AB379FF4-1FBC-74E1-0123-C5D809F296D6}"/>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3"/>
        <p:cNvGrpSpPr/>
        <p:nvPr/>
      </p:nvGrpSpPr>
      <p:grpSpPr>
        <a:xfrm>
          <a:off x="0" y="0"/>
          <a:ext cx="0" cy="0"/>
          <a:chOff x="0" y="0"/>
          <a:chExt cx="0" cy="0"/>
        </a:xfrm>
      </p:grpSpPr>
      <p:grpSp>
        <p:nvGrpSpPr>
          <p:cNvPr id="1939" name="Google Shape;1939;p40"/>
          <p:cNvGrpSpPr/>
          <p:nvPr/>
        </p:nvGrpSpPr>
        <p:grpSpPr>
          <a:xfrm>
            <a:off x="932991" y="3799788"/>
            <a:ext cx="744312" cy="221985"/>
            <a:chOff x="8652775" y="883650"/>
            <a:chExt cx="120875" cy="36050"/>
          </a:xfrm>
        </p:grpSpPr>
        <p:sp>
          <p:nvSpPr>
            <p:cNvPr id="1940" name="Google Shape;1940;p4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0"/>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0"/>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0"/>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6" name="Google Shape;1946;p40"/>
          <p:cNvSpPr/>
          <p:nvPr/>
        </p:nvSpPr>
        <p:spPr>
          <a:xfrm>
            <a:off x="4387282" y="4662722"/>
            <a:ext cx="430885" cy="771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7" name="Google Shape;1947;p40"/>
          <p:cNvGrpSpPr/>
          <p:nvPr/>
        </p:nvGrpSpPr>
        <p:grpSpPr>
          <a:xfrm>
            <a:off x="7336766" y="2590013"/>
            <a:ext cx="234762" cy="218290"/>
            <a:chOff x="8652775" y="883650"/>
            <a:chExt cx="38125" cy="35450"/>
          </a:xfrm>
        </p:grpSpPr>
        <p:sp>
          <p:nvSpPr>
            <p:cNvPr id="1948" name="Google Shape;1948;p4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F528E1A9-E715-A1D9-7908-0808C0AF4022}"/>
              </a:ext>
            </a:extLst>
          </p:cNvPr>
          <p:cNvSpPr txBox="1"/>
          <p:nvPr/>
        </p:nvSpPr>
        <p:spPr>
          <a:xfrm>
            <a:off x="1046354" y="1491091"/>
            <a:ext cx="5346550" cy="1754326"/>
          </a:xfrm>
          <a:prstGeom prst="rect">
            <a:avLst/>
          </a:prstGeom>
          <a:noFill/>
        </p:spPr>
        <p:txBody>
          <a:bodyPr wrap="square" lIns="91440" tIns="45720" rIns="91440" bIns="45720" rtlCol="0" anchor="t">
            <a:spAutoFit/>
          </a:bodyPr>
          <a:lstStyle/>
          <a:p>
            <a:r>
              <a:rPr lang="en-US" sz="1600" b="1">
                <a:solidFill>
                  <a:schemeClr val="accent6"/>
                </a:solidFill>
                <a:ea typeface="Inter"/>
              </a:rPr>
              <a:t>- The major goal of our study is to detect flames by regulating vehicle motion. </a:t>
            </a:r>
            <a:endParaRPr lang="en-US" b="1">
              <a:solidFill>
                <a:schemeClr val="accent6"/>
              </a:solidFill>
            </a:endParaRPr>
          </a:p>
          <a:p>
            <a:endParaRPr lang="en-US" b="1">
              <a:solidFill>
                <a:schemeClr val="accent6"/>
              </a:solidFill>
            </a:endParaRPr>
          </a:p>
          <a:p>
            <a:endParaRPr lang="en-US" b="1">
              <a:solidFill>
                <a:schemeClr val="accent6"/>
              </a:solidFill>
              <a:ea typeface="Inter"/>
            </a:endParaRPr>
          </a:p>
          <a:p>
            <a:r>
              <a:rPr lang="en-US" sz="1600" b="1">
                <a:solidFill>
                  <a:schemeClr val="accent6"/>
                </a:solidFill>
                <a:ea typeface="Inter"/>
              </a:rPr>
              <a:t>- Additionally, the vehicle features a manual mode that can be operated using gestures on a controller.</a:t>
            </a:r>
            <a:r>
              <a:rPr lang="en-US" sz="1600" b="1">
                <a:ea typeface="Inter"/>
              </a:rPr>
              <a:t> </a:t>
            </a:r>
            <a:endParaRPr lang="en-US" b="1"/>
          </a:p>
          <a:p>
            <a:endParaRPr lang="en-US" sz="1600" b="1">
              <a:solidFill>
                <a:schemeClr val="accent6"/>
              </a:solidFill>
              <a:latin typeface="Inter" panose="020B0604020202020204" charset="0"/>
              <a:ea typeface="Inter" panose="020B0604020202020204" charset="0"/>
            </a:endParaRPr>
          </a:p>
        </p:txBody>
      </p:sp>
      <p:grpSp>
        <p:nvGrpSpPr>
          <p:cNvPr id="7" name="Google Shape;1357;p37">
            <a:extLst>
              <a:ext uri="{FF2B5EF4-FFF2-40B4-BE49-F238E27FC236}">
                <a16:creationId xmlns:a16="http://schemas.microsoft.com/office/drawing/2014/main" id="{5B37C9D6-4083-B44F-318E-051AB2A3D04E}"/>
              </a:ext>
            </a:extLst>
          </p:cNvPr>
          <p:cNvGrpSpPr/>
          <p:nvPr/>
        </p:nvGrpSpPr>
        <p:grpSpPr>
          <a:xfrm rot="20567427">
            <a:off x="7045328" y="354841"/>
            <a:ext cx="1599617" cy="1935136"/>
            <a:chOff x="3922200" y="2432125"/>
            <a:chExt cx="534925" cy="647125"/>
          </a:xfrm>
        </p:grpSpPr>
        <p:sp>
          <p:nvSpPr>
            <p:cNvPr id="8" name="Google Shape;1358;p37">
              <a:extLst>
                <a:ext uri="{FF2B5EF4-FFF2-40B4-BE49-F238E27FC236}">
                  <a16:creationId xmlns:a16="http://schemas.microsoft.com/office/drawing/2014/main" id="{C244A161-266D-CEA2-5A3D-5B8CE9B17D83}"/>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359;p37">
              <a:extLst>
                <a:ext uri="{FF2B5EF4-FFF2-40B4-BE49-F238E27FC236}">
                  <a16:creationId xmlns:a16="http://schemas.microsoft.com/office/drawing/2014/main" id="{52029A86-9459-9778-9AED-8ABE87D4C57F}"/>
                </a:ext>
              </a:extLst>
            </p:cNvPr>
            <p:cNvGrpSpPr/>
            <p:nvPr/>
          </p:nvGrpSpPr>
          <p:grpSpPr>
            <a:xfrm>
              <a:off x="3922500" y="2432125"/>
              <a:ext cx="534625" cy="647125"/>
              <a:chOff x="3922500" y="1079725"/>
              <a:chExt cx="534625" cy="647125"/>
            </a:xfrm>
          </p:grpSpPr>
          <p:sp>
            <p:nvSpPr>
              <p:cNvPr id="10" name="Google Shape;1360;p37">
                <a:extLst>
                  <a:ext uri="{FF2B5EF4-FFF2-40B4-BE49-F238E27FC236}">
                    <a16:creationId xmlns:a16="http://schemas.microsoft.com/office/drawing/2014/main" id="{64CC7848-DA71-7FFA-2237-782843FEEE3E}"/>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1;p37">
                <a:extLst>
                  <a:ext uri="{FF2B5EF4-FFF2-40B4-BE49-F238E27FC236}">
                    <a16:creationId xmlns:a16="http://schemas.microsoft.com/office/drawing/2014/main" id="{D0FA7898-E2D6-79DC-C5D8-BACDBDF8BE1E}"/>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2;p37">
                <a:extLst>
                  <a:ext uri="{FF2B5EF4-FFF2-40B4-BE49-F238E27FC236}">
                    <a16:creationId xmlns:a16="http://schemas.microsoft.com/office/drawing/2014/main" id="{9D23DA8D-FD32-4849-F7DD-DC754F12D0A0}"/>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3;p37">
                <a:extLst>
                  <a:ext uri="{FF2B5EF4-FFF2-40B4-BE49-F238E27FC236}">
                    <a16:creationId xmlns:a16="http://schemas.microsoft.com/office/drawing/2014/main" id="{3475BAD8-29B0-9E70-6D1B-5FF5980E6407}"/>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4;p37">
                <a:extLst>
                  <a:ext uri="{FF2B5EF4-FFF2-40B4-BE49-F238E27FC236}">
                    <a16:creationId xmlns:a16="http://schemas.microsoft.com/office/drawing/2014/main" id="{342EB01E-3726-E21E-1ECD-7D909F05BC56}"/>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5;p37">
                <a:extLst>
                  <a:ext uri="{FF2B5EF4-FFF2-40B4-BE49-F238E27FC236}">
                    <a16:creationId xmlns:a16="http://schemas.microsoft.com/office/drawing/2014/main" id="{08BD36F5-3A9F-80DE-5CCB-600F43FA326F}"/>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6;p37">
                <a:extLst>
                  <a:ext uri="{FF2B5EF4-FFF2-40B4-BE49-F238E27FC236}">
                    <a16:creationId xmlns:a16="http://schemas.microsoft.com/office/drawing/2014/main" id="{42A729F3-009A-6582-F9E6-4701D6065E8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7;p37">
                <a:extLst>
                  <a:ext uri="{FF2B5EF4-FFF2-40B4-BE49-F238E27FC236}">
                    <a16:creationId xmlns:a16="http://schemas.microsoft.com/office/drawing/2014/main" id="{F61D0FFC-C814-535E-9E02-AD4E2879238A}"/>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8;p37">
                <a:extLst>
                  <a:ext uri="{FF2B5EF4-FFF2-40B4-BE49-F238E27FC236}">
                    <a16:creationId xmlns:a16="http://schemas.microsoft.com/office/drawing/2014/main" id="{FD3866F0-45FB-1C42-95D2-337D22645E69}"/>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69;p37">
                <a:extLst>
                  <a:ext uri="{FF2B5EF4-FFF2-40B4-BE49-F238E27FC236}">
                    <a16:creationId xmlns:a16="http://schemas.microsoft.com/office/drawing/2014/main" id="{B67FE809-67FA-904B-FBA4-1722F958FAE4}"/>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0;p37">
                <a:extLst>
                  <a:ext uri="{FF2B5EF4-FFF2-40B4-BE49-F238E27FC236}">
                    <a16:creationId xmlns:a16="http://schemas.microsoft.com/office/drawing/2014/main" id="{A9B08B39-6FC3-2725-3C3C-AE58D9BC03A7}"/>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1;p37">
                <a:extLst>
                  <a:ext uri="{FF2B5EF4-FFF2-40B4-BE49-F238E27FC236}">
                    <a16:creationId xmlns:a16="http://schemas.microsoft.com/office/drawing/2014/main" id="{721F3CCC-C391-AFF0-6BE4-A976043B2951}"/>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2;p37">
                <a:extLst>
                  <a:ext uri="{FF2B5EF4-FFF2-40B4-BE49-F238E27FC236}">
                    <a16:creationId xmlns:a16="http://schemas.microsoft.com/office/drawing/2014/main" id="{A84A5779-7B5E-BBB3-E03A-9D1096C564F7}"/>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3;p37">
                <a:extLst>
                  <a:ext uri="{FF2B5EF4-FFF2-40B4-BE49-F238E27FC236}">
                    <a16:creationId xmlns:a16="http://schemas.microsoft.com/office/drawing/2014/main" id="{D81EE572-E49E-F009-0EAC-D31C56E45F69}"/>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4;p37">
                <a:extLst>
                  <a:ext uri="{FF2B5EF4-FFF2-40B4-BE49-F238E27FC236}">
                    <a16:creationId xmlns:a16="http://schemas.microsoft.com/office/drawing/2014/main" id="{C19F4077-F072-1FE5-DA03-627180AB2382}"/>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75;p37">
                <a:extLst>
                  <a:ext uri="{FF2B5EF4-FFF2-40B4-BE49-F238E27FC236}">
                    <a16:creationId xmlns:a16="http://schemas.microsoft.com/office/drawing/2014/main" id="{F192C18F-5588-761E-35A4-3EB44304A5F4}"/>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6;p37">
                <a:extLst>
                  <a:ext uri="{FF2B5EF4-FFF2-40B4-BE49-F238E27FC236}">
                    <a16:creationId xmlns:a16="http://schemas.microsoft.com/office/drawing/2014/main" id="{AB08E078-E730-4101-DC0C-9BBF7FB5C2B4}"/>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77;p37">
                <a:extLst>
                  <a:ext uri="{FF2B5EF4-FFF2-40B4-BE49-F238E27FC236}">
                    <a16:creationId xmlns:a16="http://schemas.microsoft.com/office/drawing/2014/main" id="{ABCCC632-F396-4D93-1318-CF9046956DB8}"/>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78;p37">
                <a:extLst>
                  <a:ext uri="{FF2B5EF4-FFF2-40B4-BE49-F238E27FC236}">
                    <a16:creationId xmlns:a16="http://schemas.microsoft.com/office/drawing/2014/main" id="{D3EA3BF3-504A-940A-142D-5367354AD6F3}"/>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79;p37">
                <a:extLst>
                  <a:ext uri="{FF2B5EF4-FFF2-40B4-BE49-F238E27FC236}">
                    <a16:creationId xmlns:a16="http://schemas.microsoft.com/office/drawing/2014/main" id="{0D5CB9E8-6D4B-AC34-E6E9-2A0DA838B715}"/>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0;p37">
                <a:extLst>
                  <a:ext uri="{FF2B5EF4-FFF2-40B4-BE49-F238E27FC236}">
                    <a16:creationId xmlns:a16="http://schemas.microsoft.com/office/drawing/2014/main" id="{8352DDDB-A18E-4E56-241C-9E3928AD3B8C}"/>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1;p37">
                <a:extLst>
                  <a:ext uri="{FF2B5EF4-FFF2-40B4-BE49-F238E27FC236}">
                    <a16:creationId xmlns:a16="http://schemas.microsoft.com/office/drawing/2014/main" id="{B29EF86C-AC3E-A5A1-D0CB-F48FAD6F2EDB}"/>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82;p37">
                <a:extLst>
                  <a:ext uri="{FF2B5EF4-FFF2-40B4-BE49-F238E27FC236}">
                    <a16:creationId xmlns:a16="http://schemas.microsoft.com/office/drawing/2014/main" id="{20695A57-F03E-60B6-D82C-D0D865D1C541}"/>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83;p37">
                <a:extLst>
                  <a:ext uri="{FF2B5EF4-FFF2-40B4-BE49-F238E27FC236}">
                    <a16:creationId xmlns:a16="http://schemas.microsoft.com/office/drawing/2014/main" id="{A5E83455-5443-C3AD-DCBA-604441423B4A}"/>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84;p37">
                <a:extLst>
                  <a:ext uri="{FF2B5EF4-FFF2-40B4-BE49-F238E27FC236}">
                    <a16:creationId xmlns:a16="http://schemas.microsoft.com/office/drawing/2014/main" id="{35F5634C-3937-10CB-975A-A5334917F5C6}"/>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85;p37">
                <a:extLst>
                  <a:ext uri="{FF2B5EF4-FFF2-40B4-BE49-F238E27FC236}">
                    <a16:creationId xmlns:a16="http://schemas.microsoft.com/office/drawing/2014/main" id="{F3C15069-3F9A-CB21-1F71-53B9E5B0EFAD}"/>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86;p37">
                <a:extLst>
                  <a:ext uri="{FF2B5EF4-FFF2-40B4-BE49-F238E27FC236}">
                    <a16:creationId xmlns:a16="http://schemas.microsoft.com/office/drawing/2014/main" id="{4451CC19-7596-CCAA-D5DE-68D3FE1C7A57}"/>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7;p37">
                <a:extLst>
                  <a:ext uri="{FF2B5EF4-FFF2-40B4-BE49-F238E27FC236}">
                    <a16:creationId xmlns:a16="http://schemas.microsoft.com/office/drawing/2014/main" id="{A25BB7D0-CF74-2BA6-70F5-EF9D506A66DF}"/>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88;p37">
                <a:extLst>
                  <a:ext uri="{FF2B5EF4-FFF2-40B4-BE49-F238E27FC236}">
                    <a16:creationId xmlns:a16="http://schemas.microsoft.com/office/drawing/2014/main" id="{FD153A05-5258-8150-EA9B-04E77CF4D036}"/>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89;p37">
                <a:extLst>
                  <a:ext uri="{FF2B5EF4-FFF2-40B4-BE49-F238E27FC236}">
                    <a16:creationId xmlns:a16="http://schemas.microsoft.com/office/drawing/2014/main" id="{FEA7C082-B479-BCA4-2818-844ED70808BE}"/>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90;p37">
                <a:extLst>
                  <a:ext uri="{FF2B5EF4-FFF2-40B4-BE49-F238E27FC236}">
                    <a16:creationId xmlns:a16="http://schemas.microsoft.com/office/drawing/2014/main" id="{8569CB8E-33F4-931D-4155-4FF4DB341E44}"/>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91;p37">
                <a:extLst>
                  <a:ext uri="{FF2B5EF4-FFF2-40B4-BE49-F238E27FC236}">
                    <a16:creationId xmlns:a16="http://schemas.microsoft.com/office/drawing/2014/main" id="{090BDF6B-8C30-715A-9E84-C3DF597F7C12}"/>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92;p37">
                <a:extLst>
                  <a:ext uri="{FF2B5EF4-FFF2-40B4-BE49-F238E27FC236}">
                    <a16:creationId xmlns:a16="http://schemas.microsoft.com/office/drawing/2014/main" id="{2FCA80D9-38E9-DC14-4770-548F0013DF37}"/>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93;p37">
                <a:extLst>
                  <a:ext uri="{FF2B5EF4-FFF2-40B4-BE49-F238E27FC236}">
                    <a16:creationId xmlns:a16="http://schemas.microsoft.com/office/drawing/2014/main" id="{64CD8371-A52F-B05C-2678-A1BA6F845FF3}"/>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94;p37">
                <a:extLst>
                  <a:ext uri="{FF2B5EF4-FFF2-40B4-BE49-F238E27FC236}">
                    <a16:creationId xmlns:a16="http://schemas.microsoft.com/office/drawing/2014/main" id="{668F72F3-94CB-3DC5-EF66-52E5639CB645}"/>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95;p37">
                <a:extLst>
                  <a:ext uri="{FF2B5EF4-FFF2-40B4-BE49-F238E27FC236}">
                    <a16:creationId xmlns:a16="http://schemas.microsoft.com/office/drawing/2014/main" id="{9E99A490-4198-7D8F-E546-9A3E57265DE3}"/>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96;p37">
                <a:extLst>
                  <a:ext uri="{FF2B5EF4-FFF2-40B4-BE49-F238E27FC236}">
                    <a16:creationId xmlns:a16="http://schemas.microsoft.com/office/drawing/2014/main" id="{CF1C1482-F47A-6FA2-7B7B-0B084841BE0F}"/>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97;p37">
                <a:extLst>
                  <a:ext uri="{FF2B5EF4-FFF2-40B4-BE49-F238E27FC236}">
                    <a16:creationId xmlns:a16="http://schemas.microsoft.com/office/drawing/2014/main" id="{1A289BAD-1057-0901-6C25-43532200CAF5}"/>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98;p37">
                <a:extLst>
                  <a:ext uri="{FF2B5EF4-FFF2-40B4-BE49-F238E27FC236}">
                    <a16:creationId xmlns:a16="http://schemas.microsoft.com/office/drawing/2014/main" id="{165BACB1-ABA6-C5DF-11C8-E9C8D042FAF7}"/>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99;p37">
                <a:extLst>
                  <a:ext uri="{FF2B5EF4-FFF2-40B4-BE49-F238E27FC236}">
                    <a16:creationId xmlns:a16="http://schemas.microsoft.com/office/drawing/2014/main" id="{D7EDCCB8-4574-A112-BC3D-671B26C13375}"/>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00;p37">
                <a:extLst>
                  <a:ext uri="{FF2B5EF4-FFF2-40B4-BE49-F238E27FC236}">
                    <a16:creationId xmlns:a16="http://schemas.microsoft.com/office/drawing/2014/main" id="{F5F67B82-144F-75C9-22A9-40927735074D}"/>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01;p37">
                <a:extLst>
                  <a:ext uri="{FF2B5EF4-FFF2-40B4-BE49-F238E27FC236}">
                    <a16:creationId xmlns:a16="http://schemas.microsoft.com/office/drawing/2014/main" id="{C809FB03-2330-EAD0-CDCC-11350833FE05}"/>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02;p37">
                <a:extLst>
                  <a:ext uri="{FF2B5EF4-FFF2-40B4-BE49-F238E27FC236}">
                    <a16:creationId xmlns:a16="http://schemas.microsoft.com/office/drawing/2014/main" id="{BEFBCF98-4F22-EB5C-0263-906756123302}"/>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03;p37">
                <a:extLst>
                  <a:ext uri="{FF2B5EF4-FFF2-40B4-BE49-F238E27FC236}">
                    <a16:creationId xmlns:a16="http://schemas.microsoft.com/office/drawing/2014/main" id="{FFA70B00-8D4F-F41F-3403-9EE77E4B192C}"/>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04;p37">
                <a:extLst>
                  <a:ext uri="{FF2B5EF4-FFF2-40B4-BE49-F238E27FC236}">
                    <a16:creationId xmlns:a16="http://schemas.microsoft.com/office/drawing/2014/main" id="{B8982FF2-607D-C718-2B74-1429D0379E49}"/>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05;p37">
                <a:extLst>
                  <a:ext uri="{FF2B5EF4-FFF2-40B4-BE49-F238E27FC236}">
                    <a16:creationId xmlns:a16="http://schemas.microsoft.com/office/drawing/2014/main" id="{E7623106-E9F5-0B4E-7831-CEE20516B583}"/>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06;p37">
                <a:extLst>
                  <a:ext uri="{FF2B5EF4-FFF2-40B4-BE49-F238E27FC236}">
                    <a16:creationId xmlns:a16="http://schemas.microsoft.com/office/drawing/2014/main" id="{F31F7C88-7901-6018-B88C-E8042F355006}"/>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07;p37">
                <a:extLst>
                  <a:ext uri="{FF2B5EF4-FFF2-40B4-BE49-F238E27FC236}">
                    <a16:creationId xmlns:a16="http://schemas.microsoft.com/office/drawing/2014/main" id="{5285D7D4-D3A7-1E19-756C-18725446A7DE}"/>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08;p37">
                <a:extLst>
                  <a:ext uri="{FF2B5EF4-FFF2-40B4-BE49-F238E27FC236}">
                    <a16:creationId xmlns:a16="http://schemas.microsoft.com/office/drawing/2014/main" id="{AB6B384D-6078-AC8A-6062-4673B5C81951}"/>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09;p37">
                <a:extLst>
                  <a:ext uri="{FF2B5EF4-FFF2-40B4-BE49-F238E27FC236}">
                    <a16:creationId xmlns:a16="http://schemas.microsoft.com/office/drawing/2014/main" id="{5E609F34-7C15-98C0-B8F0-FFAD78E0E1A4}"/>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10;p37">
                <a:extLst>
                  <a:ext uri="{FF2B5EF4-FFF2-40B4-BE49-F238E27FC236}">
                    <a16:creationId xmlns:a16="http://schemas.microsoft.com/office/drawing/2014/main" id="{27DEF184-B4C0-2AC1-9676-6F99CDF242F6}"/>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11;p37">
                <a:extLst>
                  <a:ext uri="{FF2B5EF4-FFF2-40B4-BE49-F238E27FC236}">
                    <a16:creationId xmlns:a16="http://schemas.microsoft.com/office/drawing/2014/main" id="{66F87BE9-9DE0-579E-A9EC-D73FA8A3342D}"/>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12;p37">
                <a:extLst>
                  <a:ext uri="{FF2B5EF4-FFF2-40B4-BE49-F238E27FC236}">
                    <a16:creationId xmlns:a16="http://schemas.microsoft.com/office/drawing/2014/main" id="{28B30CFA-5A01-49FB-1DAB-3472B59B2211}"/>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13;p37">
                <a:extLst>
                  <a:ext uri="{FF2B5EF4-FFF2-40B4-BE49-F238E27FC236}">
                    <a16:creationId xmlns:a16="http://schemas.microsoft.com/office/drawing/2014/main" id="{0FD1370B-801B-51BB-B073-BDCFC68E0FF6}"/>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414;p37">
                <a:extLst>
                  <a:ext uri="{FF2B5EF4-FFF2-40B4-BE49-F238E27FC236}">
                    <a16:creationId xmlns:a16="http://schemas.microsoft.com/office/drawing/2014/main" id="{102B614C-5F49-06FF-FA68-1D1E93342776}"/>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415;p37">
                <a:extLst>
                  <a:ext uri="{FF2B5EF4-FFF2-40B4-BE49-F238E27FC236}">
                    <a16:creationId xmlns:a16="http://schemas.microsoft.com/office/drawing/2014/main" id="{322929FB-F4BD-F9AF-A645-9FB742BE72F4}"/>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416;p37">
                <a:extLst>
                  <a:ext uri="{FF2B5EF4-FFF2-40B4-BE49-F238E27FC236}">
                    <a16:creationId xmlns:a16="http://schemas.microsoft.com/office/drawing/2014/main" id="{555985E7-2149-D295-1C90-91FD04E9B737}"/>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417;p37">
                <a:extLst>
                  <a:ext uri="{FF2B5EF4-FFF2-40B4-BE49-F238E27FC236}">
                    <a16:creationId xmlns:a16="http://schemas.microsoft.com/office/drawing/2014/main" id="{62007621-5D52-A063-998D-057C9ADD7D7A}"/>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418;p37">
                <a:extLst>
                  <a:ext uri="{FF2B5EF4-FFF2-40B4-BE49-F238E27FC236}">
                    <a16:creationId xmlns:a16="http://schemas.microsoft.com/office/drawing/2014/main" id="{1E99C8B1-AF08-AD80-5835-25644096DC9C}"/>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7" name="Google Shape;894;p34">
            <a:extLst>
              <a:ext uri="{FF2B5EF4-FFF2-40B4-BE49-F238E27FC236}">
                <a16:creationId xmlns:a16="http://schemas.microsoft.com/office/drawing/2014/main" id="{C7E1CAEE-3A53-4B76-6787-17560E7DB5AC}"/>
              </a:ext>
            </a:extLst>
          </p:cNvPr>
          <p:cNvGrpSpPr/>
          <p:nvPr/>
        </p:nvGrpSpPr>
        <p:grpSpPr>
          <a:xfrm rot="398693">
            <a:off x="7740284" y="2904243"/>
            <a:ext cx="1245083" cy="1035484"/>
            <a:chOff x="5784050" y="1584700"/>
            <a:chExt cx="294100" cy="234275"/>
          </a:xfrm>
        </p:grpSpPr>
        <p:sp>
          <p:nvSpPr>
            <p:cNvPr id="1798" name="Google Shape;895;p34">
              <a:extLst>
                <a:ext uri="{FF2B5EF4-FFF2-40B4-BE49-F238E27FC236}">
                  <a16:creationId xmlns:a16="http://schemas.microsoft.com/office/drawing/2014/main" id="{9D8CF0CE-8E8A-C10E-567B-2587D2328C72}"/>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9" name="Google Shape;896;p34">
              <a:extLst>
                <a:ext uri="{FF2B5EF4-FFF2-40B4-BE49-F238E27FC236}">
                  <a16:creationId xmlns:a16="http://schemas.microsoft.com/office/drawing/2014/main" id="{C2BAC07B-4758-AE6A-46C9-12D258A171DB}"/>
                </a:ext>
              </a:extLst>
            </p:cNvPr>
            <p:cNvGrpSpPr/>
            <p:nvPr/>
          </p:nvGrpSpPr>
          <p:grpSpPr>
            <a:xfrm>
              <a:off x="5784050" y="1584700"/>
              <a:ext cx="294100" cy="234275"/>
              <a:chOff x="5784050" y="-104950"/>
              <a:chExt cx="294100" cy="234275"/>
            </a:xfrm>
          </p:grpSpPr>
          <p:sp>
            <p:nvSpPr>
              <p:cNvPr id="1800" name="Google Shape;897;p34">
                <a:extLst>
                  <a:ext uri="{FF2B5EF4-FFF2-40B4-BE49-F238E27FC236}">
                    <a16:creationId xmlns:a16="http://schemas.microsoft.com/office/drawing/2014/main" id="{84669243-0E6A-733C-FB7D-37BF41E232E2}"/>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898;p34">
                <a:extLst>
                  <a:ext uri="{FF2B5EF4-FFF2-40B4-BE49-F238E27FC236}">
                    <a16:creationId xmlns:a16="http://schemas.microsoft.com/office/drawing/2014/main" id="{7B768A47-A9A9-6A4F-D8A7-013945A62814}"/>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899;p34">
                <a:extLst>
                  <a:ext uri="{FF2B5EF4-FFF2-40B4-BE49-F238E27FC236}">
                    <a16:creationId xmlns:a16="http://schemas.microsoft.com/office/drawing/2014/main" id="{74895D70-C96F-B152-565E-27EB702C85DB}"/>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900;p34">
                <a:extLst>
                  <a:ext uri="{FF2B5EF4-FFF2-40B4-BE49-F238E27FC236}">
                    <a16:creationId xmlns:a16="http://schemas.microsoft.com/office/drawing/2014/main" id="{0B1B2925-59CA-0995-E4D1-DA1E3FBC27DC}"/>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901;p34">
                <a:extLst>
                  <a:ext uri="{FF2B5EF4-FFF2-40B4-BE49-F238E27FC236}">
                    <a16:creationId xmlns:a16="http://schemas.microsoft.com/office/drawing/2014/main" id="{E03E3C52-9821-96F4-E433-E10AD27F6750}"/>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902;p34">
                <a:extLst>
                  <a:ext uri="{FF2B5EF4-FFF2-40B4-BE49-F238E27FC236}">
                    <a16:creationId xmlns:a16="http://schemas.microsoft.com/office/drawing/2014/main" id="{60581793-E261-9FA0-4E94-CEB08802A1AA}"/>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53" name="Google Shape;4349;p60">
            <a:extLst>
              <a:ext uri="{FF2B5EF4-FFF2-40B4-BE49-F238E27FC236}">
                <a16:creationId xmlns:a16="http://schemas.microsoft.com/office/drawing/2014/main" id="{225E67C1-A2CF-FB46-4F67-3536ABED6F4C}"/>
              </a:ext>
            </a:extLst>
          </p:cNvPr>
          <p:cNvGrpSpPr/>
          <p:nvPr/>
        </p:nvGrpSpPr>
        <p:grpSpPr>
          <a:xfrm>
            <a:off x="5711871" y="3250090"/>
            <a:ext cx="1689666" cy="1746120"/>
            <a:chOff x="6724338" y="3793613"/>
            <a:chExt cx="909050" cy="957900"/>
          </a:xfrm>
        </p:grpSpPr>
        <p:sp>
          <p:nvSpPr>
            <p:cNvPr id="1954" name="Google Shape;4350;p60">
              <a:extLst>
                <a:ext uri="{FF2B5EF4-FFF2-40B4-BE49-F238E27FC236}">
                  <a16:creationId xmlns:a16="http://schemas.microsoft.com/office/drawing/2014/main" id="{E2711A9D-DC58-7422-CCB7-B1D5CEB74CE2}"/>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5" name="Google Shape;4351;p60">
              <a:extLst>
                <a:ext uri="{FF2B5EF4-FFF2-40B4-BE49-F238E27FC236}">
                  <a16:creationId xmlns:a16="http://schemas.microsoft.com/office/drawing/2014/main" id="{05CCDB86-7985-BA23-A714-F150466A300D}"/>
                </a:ext>
              </a:extLst>
            </p:cNvPr>
            <p:cNvGrpSpPr/>
            <p:nvPr/>
          </p:nvGrpSpPr>
          <p:grpSpPr>
            <a:xfrm>
              <a:off x="6724338" y="3793613"/>
              <a:ext cx="909050" cy="957900"/>
              <a:chOff x="6730150" y="2805850"/>
              <a:chExt cx="909050" cy="957900"/>
            </a:xfrm>
          </p:grpSpPr>
          <p:sp>
            <p:nvSpPr>
              <p:cNvPr id="1956" name="Google Shape;4352;p60">
                <a:extLst>
                  <a:ext uri="{FF2B5EF4-FFF2-40B4-BE49-F238E27FC236}">
                    <a16:creationId xmlns:a16="http://schemas.microsoft.com/office/drawing/2014/main" id="{CEBEB33C-3E47-D738-AF0A-A46913D2522A}"/>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353;p60">
                <a:extLst>
                  <a:ext uri="{FF2B5EF4-FFF2-40B4-BE49-F238E27FC236}">
                    <a16:creationId xmlns:a16="http://schemas.microsoft.com/office/drawing/2014/main" id="{6CEEFD91-7F92-5B7C-883A-C8B26C764337}"/>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354;p60">
                <a:extLst>
                  <a:ext uri="{FF2B5EF4-FFF2-40B4-BE49-F238E27FC236}">
                    <a16:creationId xmlns:a16="http://schemas.microsoft.com/office/drawing/2014/main" id="{0150E846-CFA8-84E4-C161-42B4164948A4}"/>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355;p60">
                <a:extLst>
                  <a:ext uri="{FF2B5EF4-FFF2-40B4-BE49-F238E27FC236}">
                    <a16:creationId xmlns:a16="http://schemas.microsoft.com/office/drawing/2014/main" id="{5A3E94A6-00E0-1970-47DF-3DA26146F01A}"/>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356;p60">
                <a:extLst>
                  <a:ext uri="{FF2B5EF4-FFF2-40B4-BE49-F238E27FC236}">
                    <a16:creationId xmlns:a16="http://schemas.microsoft.com/office/drawing/2014/main" id="{1F030401-DB83-A5DB-DE13-4FFB5B03656C}"/>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357;p60">
                <a:extLst>
                  <a:ext uri="{FF2B5EF4-FFF2-40B4-BE49-F238E27FC236}">
                    <a16:creationId xmlns:a16="http://schemas.microsoft.com/office/drawing/2014/main" id="{DC864E43-EE50-928E-B594-74974C5063A7}"/>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358;p60">
                <a:extLst>
                  <a:ext uri="{FF2B5EF4-FFF2-40B4-BE49-F238E27FC236}">
                    <a16:creationId xmlns:a16="http://schemas.microsoft.com/office/drawing/2014/main" id="{0B0A4C50-BE09-53EA-46DF-8B366E54B340}"/>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359;p60">
                <a:extLst>
                  <a:ext uri="{FF2B5EF4-FFF2-40B4-BE49-F238E27FC236}">
                    <a16:creationId xmlns:a16="http://schemas.microsoft.com/office/drawing/2014/main" id="{C13ABFEE-4505-98FD-DEBD-9E8BC8560F39}"/>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360;p60">
                <a:extLst>
                  <a:ext uri="{FF2B5EF4-FFF2-40B4-BE49-F238E27FC236}">
                    <a16:creationId xmlns:a16="http://schemas.microsoft.com/office/drawing/2014/main" id="{3D20D13D-DBAE-B511-2122-6BD6800FDFB8}"/>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361;p60">
                <a:extLst>
                  <a:ext uri="{FF2B5EF4-FFF2-40B4-BE49-F238E27FC236}">
                    <a16:creationId xmlns:a16="http://schemas.microsoft.com/office/drawing/2014/main" id="{22929B0D-8169-3CDF-9FD2-71AE61487C76}"/>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362;p60">
                <a:extLst>
                  <a:ext uri="{FF2B5EF4-FFF2-40B4-BE49-F238E27FC236}">
                    <a16:creationId xmlns:a16="http://schemas.microsoft.com/office/drawing/2014/main" id="{FB3A8648-EC5C-4DEB-D6A7-FEC528A9FD53}"/>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363;p60">
                <a:extLst>
                  <a:ext uri="{FF2B5EF4-FFF2-40B4-BE49-F238E27FC236}">
                    <a16:creationId xmlns:a16="http://schemas.microsoft.com/office/drawing/2014/main" id="{4954B556-9957-CDE9-BB1C-559481D59853}"/>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364;p60">
                <a:extLst>
                  <a:ext uri="{FF2B5EF4-FFF2-40B4-BE49-F238E27FC236}">
                    <a16:creationId xmlns:a16="http://schemas.microsoft.com/office/drawing/2014/main" id="{051C8B20-AD46-41BC-B927-09B41712353C}"/>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365;p60">
                <a:extLst>
                  <a:ext uri="{FF2B5EF4-FFF2-40B4-BE49-F238E27FC236}">
                    <a16:creationId xmlns:a16="http://schemas.microsoft.com/office/drawing/2014/main" id="{9E6F30EA-4369-452A-96B0-92B20CE73FAC}"/>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4366;p60">
                <a:extLst>
                  <a:ext uri="{FF2B5EF4-FFF2-40B4-BE49-F238E27FC236}">
                    <a16:creationId xmlns:a16="http://schemas.microsoft.com/office/drawing/2014/main" id="{48941B29-DEC7-C10A-E533-9DDED734FC99}"/>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4367;p60">
                <a:extLst>
                  <a:ext uri="{FF2B5EF4-FFF2-40B4-BE49-F238E27FC236}">
                    <a16:creationId xmlns:a16="http://schemas.microsoft.com/office/drawing/2014/main" id="{1ADDC246-152C-0F86-6259-93378983F927}"/>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4368;p60">
                <a:extLst>
                  <a:ext uri="{FF2B5EF4-FFF2-40B4-BE49-F238E27FC236}">
                    <a16:creationId xmlns:a16="http://schemas.microsoft.com/office/drawing/2014/main" id="{0A6F13B6-ADF1-0A72-A5FA-60A287A000AA}"/>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4369;p60">
                <a:extLst>
                  <a:ext uri="{FF2B5EF4-FFF2-40B4-BE49-F238E27FC236}">
                    <a16:creationId xmlns:a16="http://schemas.microsoft.com/office/drawing/2014/main" id="{EC583ECF-8A5D-CF50-4DBB-5F968BDFD434}"/>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370;p60">
                <a:extLst>
                  <a:ext uri="{FF2B5EF4-FFF2-40B4-BE49-F238E27FC236}">
                    <a16:creationId xmlns:a16="http://schemas.microsoft.com/office/drawing/2014/main" id="{EB499E8E-B2DB-B42C-44EA-5C1E63A8DB95}"/>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371;p60">
                <a:extLst>
                  <a:ext uri="{FF2B5EF4-FFF2-40B4-BE49-F238E27FC236}">
                    <a16:creationId xmlns:a16="http://schemas.microsoft.com/office/drawing/2014/main" id="{3709996B-2421-7859-0A08-042D9023752E}"/>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372;p60">
                <a:extLst>
                  <a:ext uri="{FF2B5EF4-FFF2-40B4-BE49-F238E27FC236}">
                    <a16:creationId xmlns:a16="http://schemas.microsoft.com/office/drawing/2014/main" id="{3F3FE05B-7CF8-2AD2-A1BB-6C7D0CDDEC88}"/>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4373;p60">
                <a:extLst>
                  <a:ext uri="{FF2B5EF4-FFF2-40B4-BE49-F238E27FC236}">
                    <a16:creationId xmlns:a16="http://schemas.microsoft.com/office/drawing/2014/main" id="{6D7A5313-7EF2-F2CC-8586-CFD06C3915D0}"/>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4374;p60">
                <a:extLst>
                  <a:ext uri="{FF2B5EF4-FFF2-40B4-BE49-F238E27FC236}">
                    <a16:creationId xmlns:a16="http://schemas.microsoft.com/office/drawing/2014/main" id="{59399CCA-E3E2-5AD4-A970-36BE6BD02C5F}"/>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4375;p60">
                <a:extLst>
                  <a:ext uri="{FF2B5EF4-FFF2-40B4-BE49-F238E27FC236}">
                    <a16:creationId xmlns:a16="http://schemas.microsoft.com/office/drawing/2014/main" id="{B445E568-AF70-A605-6028-21AB94E3B8D4}"/>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4376;p60">
                <a:extLst>
                  <a:ext uri="{FF2B5EF4-FFF2-40B4-BE49-F238E27FC236}">
                    <a16:creationId xmlns:a16="http://schemas.microsoft.com/office/drawing/2014/main" id="{A9A7914B-57F0-D08D-C57A-936D9FAFA20F}"/>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4377;p60">
                <a:extLst>
                  <a:ext uri="{FF2B5EF4-FFF2-40B4-BE49-F238E27FC236}">
                    <a16:creationId xmlns:a16="http://schemas.microsoft.com/office/drawing/2014/main" id="{C86B2516-6399-2E2F-8AE3-D77826FAE8B5}"/>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4378;p60">
                <a:extLst>
                  <a:ext uri="{FF2B5EF4-FFF2-40B4-BE49-F238E27FC236}">
                    <a16:creationId xmlns:a16="http://schemas.microsoft.com/office/drawing/2014/main" id="{9DADB688-2C37-39F1-BBCE-6091044F3902}"/>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4379;p60">
                <a:extLst>
                  <a:ext uri="{FF2B5EF4-FFF2-40B4-BE49-F238E27FC236}">
                    <a16:creationId xmlns:a16="http://schemas.microsoft.com/office/drawing/2014/main" id="{0AD9998D-42D1-5C7C-0D58-2A8678827D9D}"/>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4380;p60">
                <a:extLst>
                  <a:ext uri="{FF2B5EF4-FFF2-40B4-BE49-F238E27FC236}">
                    <a16:creationId xmlns:a16="http://schemas.microsoft.com/office/drawing/2014/main" id="{C4395359-15B7-3887-5260-1A12DDBD5EB2}"/>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4381;p60">
                <a:extLst>
                  <a:ext uri="{FF2B5EF4-FFF2-40B4-BE49-F238E27FC236}">
                    <a16:creationId xmlns:a16="http://schemas.microsoft.com/office/drawing/2014/main" id="{330B1535-9A3F-BFB7-9724-0C23E9FBDD60}"/>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4382;p60">
                <a:extLst>
                  <a:ext uri="{FF2B5EF4-FFF2-40B4-BE49-F238E27FC236}">
                    <a16:creationId xmlns:a16="http://schemas.microsoft.com/office/drawing/2014/main" id="{D0183664-4201-5183-D1D2-C69B10905F78}"/>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4383;p60">
                <a:extLst>
                  <a:ext uri="{FF2B5EF4-FFF2-40B4-BE49-F238E27FC236}">
                    <a16:creationId xmlns:a16="http://schemas.microsoft.com/office/drawing/2014/main" id="{CD795F77-2155-17D7-8D8E-011BDD8AD7E1}"/>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4384;p60">
                <a:extLst>
                  <a:ext uri="{FF2B5EF4-FFF2-40B4-BE49-F238E27FC236}">
                    <a16:creationId xmlns:a16="http://schemas.microsoft.com/office/drawing/2014/main" id="{8386D5BC-1FFA-58EA-B1BF-4FCBAACD0651}"/>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4385;p60">
                <a:extLst>
                  <a:ext uri="{FF2B5EF4-FFF2-40B4-BE49-F238E27FC236}">
                    <a16:creationId xmlns:a16="http://schemas.microsoft.com/office/drawing/2014/main" id="{B56348CD-4F8B-446B-78D3-F72076CC71A8}"/>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4386;p60">
                <a:extLst>
                  <a:ext uri="{FF2B5EF4-FFF2-40B4-BE49-F238E27FC236}">
                    <a16:creationId xmlns:a16="http://schemas.microsoft.com/office/drawing/2014/main" id="{B2A24D5C-7997-F4EE-920D-5683D1FFD0E5}"/>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4" name="Google Shape;1586;p38">
            <a:extLst>
              <a:ext uri="{FF2B5EF4-FFF2-40B4-BE49-F238E27FC236}">
                <a16:creationId xmlns:a16="http://schemas.microsoft.com/office/drawing/2014/main" id="{98471906-DD3B-5436-FCA9-9AED8D3276A1}"/>
              </a:ext>
            </a:extLst>
          </p:cNvPr>
          <p:cNvGrpSpPr/>
          <p:nvPr/>
        </p:nvGrpSpPr>
        <p:grpSpPr>
          <a:xfrm rot="15062548">
            <a:off x="13452407" y="1478536"/>
            <a:ext cx="1052121" cy="990345"/>
            <a:chOff x="3685713" y="4288888"/>
            <a:chExt cx="329550" cy="310200"/>
          </a:xfrm>
        </p:grpSpPr>
        <p:sp>
          <p:nvSpPr>
            <p:cNvPr id="2015" name="Google Shape;1587;p38">
              <a:extLst>
                <a:ext uri="{FF2B5EF4-FFF2-40B4-BE49-F238E27FC236}">
                  <a16:creationId xmlns:a16="http://schemas.microsoft.com/office/drawing/2014/main" id="{7BB9C891-2521-B8DC-F6D5-C47586E27976}"/>
                </a:ext>
              </a:extLst>
            </p:cNvPr>
            <p:cNvSpPr/>
            <p:nvPr/>
          </p:nvSpPr>
          <p:spPr>
            <a:xfrm>
              <a:off x="3685713" y="4288888"/>
              <a:ext cx="329550" cy="310200"/>
            </a:xfrm>
            <a:custGeom>
              <a:avLst/>
              <a:gdLst/>
              <a:ahLst/>
              <a:cxnLst/>
              <a:rect l="l" t="t" r="r" b="b"/>
              <a:pathLst>
                <a:path w="13182" h="12408" extrusionOk="0">
                  <a:moveTo>
                    <a:pt x="6740" y="1"/>
                  </a:moveTo>
                  <a:cubicBezTo>
                    <a:pt x="6430" y="1"/>
                    <a:pt x="6168" y="263"/>
                    <a:pt x="6168" y="572"/>
                  </a:cubicBezTo>
                  <a:cubicBezTo>
                    <a:pt x="6168" y="834"/>
                    <a:pt x="6347" y="1049"/>
                    <a:pt x="6597" y="1120"/>
                  </a:cubicBezTo>
                  <a:lnTo>
                    <a:pt x="6585" y="1120"/>
                  </a:lnTo>
                  <a:lnTo>
                    <a:pt x="6585" y="2787"/>
                  </a:lnTo>
                  <a:cubicBezTo>
                    <a:pt x="5704" y="2846"/>
                    <a:pt x="4990" y="3430"/>
                    <a:pt x="4763" y="4192"/>
                  </a:cubicBezTo>
                  <a:lnTo>
                    <a:pt x="2692" y="4192"/>
                  </a:lnTo>
                  <a:cubicBezTo>
                    <a:pt x="1858" y="4192"/>
                    <a:pt x="1180" y="4930"/>
                    <a:pt x="1180" y="5847"/>
                  </a:cubicBezTo>
                  <a:lnTo>
                    <a:pt x="1180" y="6561"/>
                  </a:lnTo>
                  <a:cubicBezTo>
                    <a:pt x="1144" y="6549"/>
                    <a:pt x="1108" y="6549"/>
                    <a:pt x="1061" y="6549"/>
                  </a:cubicBezTo>
                  <a:cubicBezTo>
                    <a:pt x="799" y="6549"/>
                    <a:pt x="584" y="6764"/>
                    <a:pt x="584" y="7025"/>
                  </a:cubicBezTo>
                  <a:lnTo>
                    <a:pt x="584" y="7156"/>
                  </a:lnTo>
                  <a:lnTo>
                    <a:pt x="572" y="7156"/>
                  </a:lnTo>
                  <a:cubicBezTo>
                    <a:pt x="251" y="7156"/>
                    <a:pt x="1" y="7406"/>
                    <a:pt x="1" y="7728"/>
                  </a:cubicBezTo>
                  <a:cubicBezTo>
                    <a:pt x="1" y="8049"/>
                    <a:pt x="251" y="8299"/>
                    <a:pt x="572" y="8299"/>
                  </a:cubicBezTo>
                  <a:lnTo>
                    <a:pt x="584" y="8299"/>
                  </a:lnTo>
                  <a:lnTo>
                    <a:pt x="584" y="8418"/>
                  </a:lnTo>
                  <a:cubicBezTo>
                    <a:pt x="584" y="8692"/>
                    <a:pt x="799" y="8907"/>
                    <a:pt x="1061" y="8907"/>
                  </a:cubicBezTo>
                  <a:cubicBezTo>
                    <a:pt x="1108" y="8907"/>
                    <a:pt x="1144" y="8895"/>
                    <a:pt x="1180" y="8895"/>
                  </a:cubicBezTo>
                  <a:lnTo>
                    <a:pt x="1180" y="10038"/>
                  </a:lnTo>
                  <a:cubicBezTo>
                    <a:pt x="1180" y="10157"/>
                    <a:pt x="1191" y="10276"/>
                    <a:pt x="1215" y="10383"/>
                  </a:cubicBezTo>
                  <a:cubicBezTo>
                    <a:pt x="668" y="10395"/>
                    <a:pt x="227" y="10847"/>
                    <a:pt x="227" y="11395"/>
                  </a:cubicBezTo>
                  <a:cubicBezTo>
                    <a:pt x="227" y="11955"/>
                    <a:pt x="680" y="12407"/>
                    <a:pt x="1227" y="12407"/>
                  </a:cubicBezTo>
                  <a:lnTo>
                    <a:pt x="11943" y="12407"/>
                  </a:lnTo>
                  <a:cubicBezTo>
                    <a:pt x="12502" y="12407"/>
                    <a:pt x="12955" y="11955"/>
                    <a:pt x="12955" y="11395"/>
                  </a:cubicBezTo>
                  <a:cubicBezTo>
                    <a:pt x="12955" y="10847"/>
                    <a:pt x="12502" y="10395"/>
                    <a:pt x="11955" y="10383"/>
                  </a:cubicBezTo>
                  <a:cubicBezTo>
                    <a:pt x="11979" y="10276"/>
                    <a:pt x="11990" y="10157"/>
                    <a:pt x="11990" y="10038"/>
                  </a:cubicBezTo>
                  <a:lnTo>
                    <a:pt x="11990" y="8883"/>
                  </a:lnTo>
                  <a:cubicBezTo>
                    <a:pt x="12026" y="8895"/>
                    <a:pt x="12074" y="8907"/>
                    <a:pt x="12110" y="8907"/>
                  </a:cubicBezTo>
                  <a:cubicBezTo>
                    <a:pt x="12383" y="8907"/>
                    <a:pt x="12598" y="8692"/>
                    <a:pt x="12598" y="8418"/>
                  </a:cubicBezTo>
                  <a:lnTo>
                    <a:pt x="12598" y="8299"/>
                  </a:lnTo>
                  <a:lnTo>
                    <a:pt x="12610" y="8299"/>
                  </a:lnTo>
                  <a:cubicBezTo>
                    <a:pt x="12919" y="8299"/>
                    <a:pt x="13181" y="8037"/>
                    <a:pt x="13181" y="7728"/>
                  </a:cubicBezTo>
                  <a:cubicBezTo>
                    <a:pt x="13181" y="7406"/>
                    <a:pt x="12919" y="7156"/>
                    <a:pt x="12610" y="7156"/>
                  </a:cubicBezTo>
                  <a:lnTo>
                    <a:pt x="12598" y="7156"/>
                  </a:lnTo>
                  <a:lnTo>
                    <a:pt x="12598" y="7025"/>
                  </a:lnTo>
                  <a:cubicBezTo>
                    <a:pt x="12598" y="6764"/>
                    <a:pt x="12371" y="6549"/>
                    <a:pt x="12110" y="6549"/>
                  </a:cubicBezTo>
                  <a:cubicBezTo>
                    <a:pt x="12062" y="6549"/>
                    <a:pt x="12026" y="6549"/>
                    <a:pt x="11990" y="6561"/>
                  </a:cubicBezTo>
                  <a:lnTo>
                    <a:pt x="11990" y="5847"/>
                  </a:lnTo>
                  <a:cubicBezTo>
                    <a:pt x="11990" y="4930"/>
                    <a:pt x="11312" y="4192"/>
                    <a:pt x="10490" y="4192"/>
                  </a:cubicBezTo>
                  <a:lnTo>
                    <a:pt x="8716" y="4192"/>
                  </a:lnTo>
                  <a:cubicBezTo>
                    <a:pt x="8490" y="3430"/>
                    <a:pt x="7776" y="2846"/>
                    <a:pt x="6895" y="2787"/>
                  </a:cubicBezTo>
                  <a:lnTo>
                    <a:pt x="6895" y="1120"/>
                  </a:lnTo>
                  <a:lnTo>
                    <a:pt x="6883" y="1120"/>
                  </a:lnTo>
                  <a:cubicBezTo>
                    <a:pt x="7133" y="1060"/>
                    <a:pt x="7311" y="834"/>
                    <a:pt x="7311" y="572"/>
                  </a:cubicBezTo>
                  <a:cubicBezTo>
                    <a:pt x="7311" y="263"/>
                    <a:pt x="7049" y="1"/>
                    <a:pt x="674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6" name="Google Shape;1588;p38">
              <a:extLst>
                <a:ext uri="{FF2B5EF4-FFF2-40B4-BE49-F238E27FC236}">
                  <a16:creationId xmlns:a16="http://schemas.microsoft.com/office/drawing/2014/main" id="{01883DF6-800D-8538-83B4-768F24160290}"/>
                </a:ext>
              </a:extLst>
            </p:cNvPr>
            <p:cNvGrpSpPr/>
            <p:nvPr/>
          </p:nvGrpSpPr>
          <p:grpSpPr>
            <a:xfrm>
              <a:off x="3685713" y="4289050"/>
              <a:ext cx="329550" cy="309875"/>
              <a:chOff x="3816825" y="4572725"/>
              <a:chExt cx="329550" cy="309875"/>
            </a:xfrm>
          </p:grpSpPr>
          <p:sp>
            <p:nvSpPr>
              <p:cNvPr id="2017" name="Google Shape;1589;p38">
                <a:extLst>
                  <a:ext uri="{FF2B5EF4-FFF2-40B4-BE49-F238E27FC236}">
                    <a16:creationId xmlns:a16="http://schemas.microsoft.com/office/drawing/2014/main" id="{72626657-5EE1-B530-B456-E9E1AE767BD5}"/>
                  </a:ext>
                </a:extLst>
              </p:cNvPr>
              <p:cNvSpPr/>
              <p:nvPr/>
            </p:nvSpPr>
            <p:spPr>
              <a:xfrm>
                <a:off x="3816825" y="4751300"/>
                <a:ext cx="28600" cy="28600"/>
              </a:xfrm>
              <a:custGeom>
                <a:avLst/>
                <a:gdLst/>
                <a:ahLst/>
                <a:cxnLst/>
                <a:rect l="l" t="t" r="r" b="b"/>
                <a:pathLst>
                  <a:path w="1144" h="1144" extrusionOk="0">
                    <a:moveTo>
                      <a:pt x="572" y="1"/>
                    </a:moveTo>
                    <a:cubicBezTo>
                      <a:pt x="251" y="1"/>
                      <a:pt x="1" y="263"/>
                      <a:pt x="1" y="572"/>
                    </a:cubicBezTo>
                    <a:cubicBezTo>
                      <a:pt x="1" y="894"/>
                      <a:pt x="251" y="1144"/>
                      <a:pt x="572" y="1144"/>
                    </a:cubicBezTo>
                    <a:cubicBezTo>
                      <a:pt x="882" y="1144"/>
                      <a:pt x="1144" y="894"/>
                      <a:pt x="1144" y="572"/>
                    </a:cubicBezTo>
                    <a:cubicBezTo>
                      <a:pt x="1144" y="263"/>
                      <a:pt x="882"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1590;p38">
                <a:extLst>
                  <a:ext uri="{FF2B5EF4-FFF2-40B4-BE49-F238E27FC236}">
                    <a16:creationId xmlns:a16="http://schemas.microsoft.com/office/drawing/2014/main" id="{0C8CF288-8DD3-2820-EE51-BC4F644324BC}"/>
                  </a:ext>
                </a:extLst>
              </p:cNvPr>
              <p:cNvSpPr/>
              <p:nvPr/>
            </p:nvSpPr>
            <p:spPr>
              <a:xfrm>
                <a:off x="3981450" y="4600400"/>
                <a:ext cx="7750" cy="113125"/>
              </a:xfrm>
              <a:custGeom>
                <a:avLst/>
                <a:gdLst/>
                <a:ahLst/>
                <a:cxnLst/>
                <a:rect l="l" t="t" r="r" b="b"/>
                <a:pathLst>
                  <a:path w="310" h="4525" extrusionOk="0">
                    <a:moveTo>
                      <a:pt x="0" y="0"/>
                    </a:moveTo>
                    <a:lnTo>
                      <a:pt x="0" y="4525"/>
                    </a:lnTo>
                    <a:lnTo>
                      <a:pt x="310" y="4525"/>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1591;p38">
                <a:extLst>
                  <a:ext uri="{FF2B5EF4-FFF2-40B4-BE49-F238E27FC236}">
                    <a16:creationId xmlns:a16="http://schemas.microsoft.com/office/drawing/2014/main" id="{C014752E-F270-B3B8-43EC-F7279A0412A2}"/>
                  </a:ext>
                </a:extLst>
              </p:cNvPr>
              <p:cNvSpPr/>
              <p:nvPr/>
            </p:nvSpPr>
            <p:spPr>
              <a:xfrm>
                <a:off x="3933825" y="4642075"/>
                <a:ext cx="103000" cy="48525"/>
              </a:xfrm>
              <a:custGeom>
                <a:avLst/>
                <a:gdLst/>
                <a:ahLst/>
                <a:cxnLst/>
                <a:rect l="l" t="t" r="r" b="b"/>
                <a:pathLst>
                  <a:path w="4120" h="1941" extrusionOk="0">
                    <a:moveTo>
                      <a:pt x="2060" y="0"/>
                    </a:moveTo>
                    <a:cubicBezTo>
                      <a:pt x="917" y="0"/>
                      <a:pt x="0" y="869"/>
                      <a:pt x="0" y="1941"/>
                    </a:cubicBezTo>
                    <a:lnTo>
                      <a:pt x="4120" y="1941"/>
                    </a:lnTo>
                    <a:cubicBezTo>
                      <a:pt x="4120" y="869"/>
                      <a:pt x="3191"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1592;p38">
                <a:extLst>
                  <a:ext uri="{FF2B5EF4-FFF2-40B4-BE49-F238E27FC236}">
                    <a16:creationId xmlns:a16="http://schemas.microsoft.com/office/drawing/2014/main" id="{3882FF85-F4D0-0EA1-9D02-16F2BF359426}"/>
                  </a:ext>
                </a:extLst>
              </p:cNvPr>
              <p:cNvSpPr/>
              <p:nvPr/>
            </p:nvSpPr>
            <p:spPr>
              <a:xfrm>
                <a:off x="3831425" y="4736125"/>
                <a:ext cx="24125" cy="59250"/>
              </a:xfrm>
              <a:custGeom>
                <a:avLst/>
                <a:gdLst/>
                <a:ahLst/>
                <a:cxnLst/>
                <a:rect l="l" t="t" r="r" b="b"/>
                <a:pathLst>
                  <a:path w="965" h="2370" extrusionOk="0">
                    <a:moveTo>
                      <a:pt x="477" y="1"/>
                    </a:moveTo>
                    <a:cubicBezTo>
                      <a:pt x="215" y="1"/>
                      <a:pt x="0" y="227"/>
                      <a:pt x="0" y="489"/>
                    </a:cubicBezTo>
                    <a:lnTo>
                      <a:pt x="0" y="1882"/>
                    </a:lnTo>
                    <a:cubicBezTo>
                      <a:pt x="0" y="2144"/>
                      <a:pt x="215" y="2370"/>
                      <a:pt x="477" y="2370"/>
                    </a:cubicBezTo>
                    <a:cubicBezTo>
                      <a:pt x="750" y="2370"/>
                      <a:pt x="965" y="2144"/>
                      <a:pt x="965" y="1882"/>
                    </a:cubicBezTo>
                    <a:lnTo>
                      <a:pt x="965" y="489"/>
                    </a:lnTo>
                    <a:cubicBezTo>
                      <a:pt x="965" y="215"/>
                      <a:pt x="75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1593;p38">
                <a:extLst>
                  <a:ext uri="{FF2B5EF4-FFF2-40B4-BE49-F238E27FC236}">
                    <a16:creationId xmlns:a16="http://schemas.microsoft.com/office/drawing/2014/main" id="{BEEC6141-922E-D360-745C-0BC497AA71BA}"/>
                  </a:ext>
                </a:extLst>
              </p:cNvPr>
              <p:cNvSpPr/>
              <p:nvPr/>
            </p:nvSpPr>
            <p:spPr>
              <a:xfrm>
                <a:off x="4117475" y="4751300"/>
                <a:ext cx="28900" cy="28600"/>
              </a:xfrm>
              <a:custGeom>
                <a:avLst/>
                <a:gdLst/>
                <a:ahLst/>
                <a:cxnLst/>
                <a:rect l="l" t="t" r="r" b="b"/>
                <a:pathLst>
                  <a:path w="1156" h="1144" extrusionOk="0">
                    <a:moveTo>
                      <a:pt x="584" y="1"/>
                    </a:moveTo>
                    <a:cubicBezTo>
                      <a:pt x="262" y="1"/>
                      <a:pt x="0" y="263"/>
                      <a:pt x="0" y="572"/>
                    </a:cubicBezTo>
                    <a:cubicBezTo>
                      <a:pt x="0" y="894"/>
                      <a:pt x="262" y="1144"/>
                      <a:pt x="584" y="1144"/>
                    </a:cubicBezTo>
                    <a:cubicBezTo>
                      <a:pt x="893" y="1144"/>
                      <a:pt x="1155" y="894"/>
                      <a:pt x="1155" y="572"/>
                    </a:cubicBezTo>
                    <a:cubicBezTo>
                      <a:pt x="1155" y="263"/>
                      <a:pt x="893"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1594;p38">
                <a:extLst>
                  <a:ext uri="{FF2B5EF4-FFF2-40B4-BE49-F238E27FC236}">
                    <a16:creationId xmlns:a16="http://schemas.microsoft.com/office/drawing/2014/main" id="{EA39736A-13A9-F69D-623F-A56E81C822A3}"/>
                  </a:ext>
                </a:extLst>
              </p:cNvPr>
              <p:cNvSpPr/>
              <p:nvPr/>
            </p:nvSpPr>
            <p:spPr>
              <a:xfrm>
                <a:off x="4107350" y="4736125"/>
                <a:ext cx="24425" cy="59250"/>
              </a:xfrm>
              <a:custGeom>
                <a:avLst/>
                <a:gdLst/>
                <a:ahLst/>
                <a:cxnLst/>
                <a:rect l="l" t="t" r="r" b="b"/>
                <a:pathLst>
                  <a:path w="977" h="2370" extrusionOk="0">
                    <a:moveTo>
                      <a:pt x="489" y="1"/>
                    </a:moveTo>
                    <a:cubicBezTo>
                      <a:pt x="227" y="1"/>
                      <a:pt x="0" y="215"/>
                      <a:pt x="0" y="489"/>
                    </a:cubicBezTo>
                    <a:lnTo>
                      <a:pt x="0" y="1882"/>
                    </a:lnTo>
                    <a:cubicBezTo>
                      <a:pt x="0" y="2144"/>
                      <a:pt x="215" y="2370"/>
                      <a:pt x="489" y="2370"/>
                    </a:cubicBezTo>
                    <a:cubicBezTo>
                      <a:pt x="750" y="2370"/>
                      <a:pt x="977" y="2144"/>
                      <a:pt x="977" y="1882"/>
                    </a:cubicBezTo>
                    <a:lnTo>
                      <a:pt x="977" y="489"/>
                    </a:lnTo>
                    <a:cubicBezTo>
                      <a:pt x="977" y="227"/>
                      <a:pt x="750"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1595;p38">
                <a:extLst>
                  <a:ext uri="{FF2B5EF4-FFF2-40B4-BE49-F238E27FC236}">
                    <a16:creationId xmlns:a16="http://schemas.microsoft.com/office/drawing/2014/main" id="{AC55FA9F-D42E-F94F-BAB7-26E1411204CE}"/>
                  </a:ext>
                </a:extLst>
              </p:cNvPr>
              <p:cNvSpPr/>
              <p:nvPr/>
            </p:nvSpPr>
            <p:spPr>
              <a:xfrm>
                <a:off x="3846300" y="4677500"/>
                <a:ext cx="270300" cy="187550"/>
              </a:xfrm>
              <a:custGeom>
                <a:avLst/>
                <a:gdLst/>
                <a:ahLst/>
                <a:cxnLst/>
                <a:rect l="l" t="t" r="r" b="b"/>
                <a:pathLst>
                  <a:path w="10812" h="7502" extrusionOk="0">
                    <a:moveTo>
                      <a:pt x="1513" y="0"/>
                    </a:moveTo>
                    <a:cubicBezTo>
                      <a:pt x="679" y="0"/>
                      <a:pt x="1" y="738"/>
                      <a:pt x="1" y="1655"/>
                    </a:cubicBezTo>
                    <a:lnTo>
                      <a:pt x="1" y="5846"/>
                    </a:lnTo>
                    <a:cubicBezTo>
                      <a:pt x="1" y="6763"/>
                      <a:pt x="679" y="7501"/>
                      <a:pt x="1513" y="7501"/>
                    </a:cubicBezTo>
                    <a:lnTo>
                      <a:pt x="9311" y="7501"/>
                    </a:lnTo>
                    <a:cubicBezTo>
                      <a:pt x="10133" y="7501"/>
                      <a:pt x="10811" y="6763"/>
                      <a:pt x="10811" y="5846"/>
                    </a:cubicBezTo>
                    <a:lnTo>
                      <a:pt x="10811" y="1655"/>
                    </a:lnTo>
                    <a:cubicBezTo>
                      <a:pt x="10811" y="738"/>
                      <a:pt x="10133" y="0"/>
                      <a:pt x="9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1596;p38">
                <a:extLst>
                  <a:ext uri="{FF2B5EF4-FFF2-40B4-BE49-F238E27FC236}">
                    <a16:creationId xmlns:a16="http://schemas.microsoft.com/office/drawing/2014/main" id="{95C005CB-F5B8-0A16-6075-19C3BBAEFE29}"/>
                  </a:ext>
                </a:extLst>
              </p:cNvPr>
              <p:cNvSpPr/>
              <p:nvPr/>
            </p:nvSpPr>
            <p:spPr>
              <a:xfrm>
                <a:off x="3822500" y="4832275"/>
                <a:ext cx="317900" cy="50325"/>
              </a:xfrm>
              <a:custGeom>
                <a:avLst/>
                <a:gdLst/>
                <a:ahLst/>
                <a:cxnLst/>
                <a:rect l="l" t="t" r="r" b="b"/>
                <a:pathLst>
                  <a:path w="12716" h="2013" extrusionOk="0">
                    <a:moveTo>
                      <a:pt x="1000" y="0"/>
                    </a:moveTo>
                    <a:cubicBezTo>
                      <a:pt x="453" y="0"/>
                      <a:pt x="0" y="453"/>
                      <a:pt x="0" y="1012"/>
                    </a:cubicBezTo>
                    <a:cubicBezTo>
                      <a:pt x="0" y="1560"/>
                      <a:pt x="453" y="2013"/>
                      <a:pt x="1000" y="2013"/>
                    </a:cubicBezTo>
                    <a:lnTo>
                      <a:pt x="11716" y="2013"/>
                    </a:lnTo>
                    <a:cubicBezTo>
                      <a:pt x="12275" y="2013"/>
                      <a:pt x="12716" y="1560"/>
                      <a:pt x="12716" y="1012"/>
                    </a:cubicBezTo>
                    <a:cubicBezTo>
                      <a:pt x="12716" y="453"/>
                      <a:pt x="12264" y="0"/>
                      <a:pt x="1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1597;p38">
                <a:extLst>
                  <a:ext uri="{FF2B5EF4-FFF2-40B4-BE49-F238E27FC236}">
                    <a16:creationId xmlns:a16="http://schemas.microsoft.com/office/drawing/2014/main" id="{5BC78E4C-E45A-BB6C-0A34-D3748655C4DC}"/>
                  </a:ext>
                </a:extLst>
              </p:cNvPr>
              <p:cNvSpPr/>
              <p:nvPr/>
            </p:nvSpPr>
            <p:spPr>
              <a:xfrm>
                <a:off x="3912975" y="4719325"/>
                <a:ext cx="42600" cy="38100"/>
              </a:xfrm>
              <a:custGeom>
                <a:avLst/>
                <a:gdLst/>
                <a:ahLst/>
                <a:cxnLst/>
                <a:rect l="l" t="t" r="r" b="b"/>
                <a:pathLst>
                  <a:path w="1704" h="1524" extrusionOk="0">
                    <a:moveTo>
                      <a:pt x="848" y="1"/>
                    </a:moveTo>
                    <a:cubicBezTo>
                      <a:pt x="673" y="1"/>
                      <a:pt x="497" y="61"/>
                      <a:pt x="358" y="184"/>
                    </a:cubicBezTo>
                    <a:cubicBezTo>
                      <a:pt x="36" y="458"/>
                      <a:pt x="1" y="946"/>
                      <a:pt x="274" y="1256"/>
                    </a:cubicBezTo>
                    <a:cubicBezTo>
                      <a:pt x="425" y="1433"/>
                      <a:pt x="640" y="1523"/>
                      <a:pt x="855" y="1523"/>
                    </a:cubicBezTo>
                    <a:cubicBezTo>
                      <a:pt x="1031" y="1523"/>
                      <a:pt x="1207" y="1463"/>
                      <a:pt x="1346" y="1339"/>
                    </a:cubicBezTo>
                    <a:cubicBezTo>
                      <a:pt x="1667" y="1054"/>
                      <a:pt x="1703" y="577"/>
                      <a:pt x="1429" y="268"/>
                    </a:cubicBezTo>
                    <a:cubicBezTo>
                      <a:pt x="1279" y="91"/>
                      <a:pt x="1063"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1598;p38">
                <a:extLst>
                  <a:ext uri="{FF2B5EF4-FFF2-40B4-BE49-F238E27FC236}">
                    <a16:creationId xmlns:a16="http://schemas.microsoft.com/office/drawing/2014/main" id="{2C082E82-AAD1-664F-680B-DD74296EF956}"/>
                  </a:ext>
                </a:extLst>
              </p:cNvPr>
              <p:cNvSpPr/>
              <p:nvPr/>
            </p:nvSpPr>
            <p:spPr>
              <a:xfrm>
                <a:off x="4005250" y="4719325"/>
                <a:ext cx="42600" cy="38100"/>
              </a:xfrm>
              <a:custGeom>
                <a:avLst/>
                <a:gdLst/>
                <a:ahLst/>
                <a:cxnLst/>
                <a:rect l="l" t="t" r="r" b="b"/>
                <a:pathLst>
                  <a:path w="1704" h="1524" extrusionOk="0">
                    <a:moveTo>
                      <a:pt x="853" y="1"/>
                    </a:moveTo>
                    <a:cubicBezTo>
                      <a:pt x="678" y="1"/>
                      <a:pt x="502" y="61"/>
                      <a:pt x="358" y="184"/>
                    </a:cubicBezTo>
                    <a:cubicBezTo>
                      <a:pt x="36" y="458"/>
                      <a:pt x="1" y="946"/>
                      <a:pt x="286" y="1256"/>
                    </a:cubicBezTo>
                    <a:cubicBezTo>
                      <a:pt x="437" y="1433"/>
                      <a:pt x="649" y="1523"/>
                      <a:pt x="862" y="1523"/>
                    </a:cubicBezTo>
                    <a:cubicBezTo>
                      <a:pt x="1037" y="1523"/>
                      <a:pt x="1213" y="1463"/>
                      <a:pt x="1358" y="1339"/>
                    </a:cubicBezTo>
                    <a:cubicBezTo>
                      <a:pt x="1667" y="1054"/>
                      <a:pt x="1703" y="577"/>
                      <a:pt x="1429" y="268"/>
                    </a:cubicBezTo>
                    <a:cubicBezTo>
                      <a:pt x="1279" y="91"/>
                      <a:pt x="1067"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1599;p38">
                <a:extLst>
                  <a:ext uri="{FF2B5EF4-FFF2-40B4-BE49-F238E27FC236}">
                    <a16:creationId xmlns:a16="http://schemas.microsoft.com/office/drawing/2014/main" id="{E3AB9942-BCDA-348D-3CA0-B3FA0A90473B}"/>
                  </a:ext>
                </a:extLst>
              </p:cNvPr>
              <p:cNvSpPr/>
              <p:nvPr/>
            </p:nvSpPr>
            <p:spPr>
              <a:xfrm>
                <a:off x="3971025" y="4572725"/>
                <a:ext cx="28600" cy="28300"/>
              </a:xfrm>
              <a:custGeom>
                <a:avLst/>
                <a:gdLst/>
                <a:ahLst/>
                <a:cxnLst/>
                <a:rect l="l" t="t" r="r" b="b"/>
                <a:pathLst>
                  <a:path w="1144" h="1132" extrusionOk="0">
                    <a:moveTo>
                      <a:pt x="572" y="0"/>
                    </a:moveTo>
                    <a:cubicBezTo>
                      <a:pt x="250" y="0"/>
                      <a:pt x="0" y="250"/>
                      <a:pt x="0" y="560"/>
                    </a:cubicBezTo>
                    <a:cubicBezTo>
                      <a:pt x="0" y="881"/>
                      <a:pt x="250" y="1131"/>
                      <a:pt x="572" y="1131"/>
                    </a:cubicBezTo>
                    <a:cubicBezTo>
                      <a:pt x="881" y="1131"/>
                      <a:pt x="1143" y="881"/>
                      <a:pt x="1143" y="560"/>
                    </a:cubicBezTo>
                    <a:cubicBezTo>
                      <a:pt x="1143" y="250"/>
                      <a:pt x="881"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1600;p38">
                <a:extLst>
                  <a:ext uri="{FF2B5EF4-FFF2-40B4-BE49-F238E27FC236}">
                    <a16:creationId xmlns:a16="http://schemas.microsoft.com/office/drawing/2014/main" id="{1B1D4ACC-AA8B-0369-4C95-631482FDC5FA}"/>
                  </a:ext>
                </a:extLst>
              </p:cNvPr>
              <p:cNvSpPr/>
              <p:nvPr/>
            </p:nvSpPr>
            <p:spPr>
              <a:xfrm>
                <a:off x="3932325" y="4776025"/>
                <a:ext cx="96175" cy="25900"/>
              </a:xfrm>
              <a:custGeom>
                <a:avLst/>
                <a:gdLst/>
                <a:ahLst/>
                <a:cxnLst/>
                <a:rect l="l" t="t" r="r" b="b"/>
                <a:pathLst>
                  <a:path w="3847" h="1036" extrusionOk="0">
                    <a:moveTo>
                      <a:pt x="489" y="0"/>
                    </a:moveTo>
                    <a:cubicBezTo>
                      <a:pt x="215" y="0"/>
                      <a:pt x="0" y="226"/>
                      <a:pt x="0" y="488"/>
                    </a:cubicBezTo>
                    <a:lnTo>
                      <a:pt x="0" y="560"/>
                    </a:lnTo>
                    <a:cubicBezTo>
                      <a:pt x="0" y="822"/>
                      <a:pt x="215" y="1036"/>
                      <a:pt x="489" y="1036"/>
                    </a:cubicBezTo>
                    <a:lnTo>
                      <a:pt x="3370" y="1036"/>
                    </a:lnTo>
                    <a:cubicBezTo>
                      <a:pt x="3632" y="1036"/>
                      <a:pt x="3846" y="822"/>
                      <a:pt x="3846" y="560"/>
                    </a:cubicBezTo>
                    <a:lnTo>
                      <a:pt x="3846" y="488"/>
                    </a:lnTo>
                    <a:cubicBezTo>
                      <a:pt x="3846" y="214"/>
                      <a:pt x="3632" y="0"/>
                      <a:pt x="3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1601;p38">
                <a:extLst>
                  <a:ext uri="{FF2B5EF4-FFF2-40B4-BE49-F238E27FC236}">
                    <a16:creationId xmlns:a16="http://schemas.microsoft.com/office/drawing/2014/main" id="{F86CD66F-CADA-1ECF-70F8-04869D83BA2D}"/>
                  </a:ext>
                </a:extLst>
              </p:cNvPr>
              <p:cNvSpPr/>
              <p:nvPr/>
            </p:nvSpPr>
            <p:spPr>
              <a:xfrm>
                <a:off x="3941250" y="4785825"/>
                <a:ext cx="78300" cy="6275"/>
              </a:xfrm>
              <a:custGeom>
                <a:avLst/>
                <a:gdLst/>
                <a:ahLst/>
                <a:cxnLst/>
                <a:rect l="l" t="t" r="r" b="b"/>
                <a:pathLst>
                  <a:path w="3132" h="251" extrusionOk="0">
                    <a:moveTo>
                      <a:pt x="132" y="1"/>
                    </a:moveTo>
                    <a:cubicBezTo>
                      <a:pt x="60" y="1"/>
                      <a:pt x="1" y="61"/>
                      <a:pt x="1" y="132"/>
                    </a:cubicBezTo>
                    <a:cubicBezTo>
                      <a:pt x="1" y="203"/>
                      <a:pt x="60" y="251"/>
                      <a:pt x="132" y="251"/>
                    </a:cubicBezTo>
                    <a:lnTo>
                      <a:pt x="3001" y="251"/>
                    </a:lnTo>
                    <a:cubicBezTo>
                      <a:pt x="3072" y="251"/>
                      <a:pt x="3132" y="203"/>
                      <a:pt x="3132" y="132"/>
                    </a:cubicBezTo>
                    <a:cubicBezTo>
                      <a:pt x="3132" y="61"/>
                      <a:pt x="3072" y="1"/>
                      <a:pt x="3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1602;p38">
                <a:extLst>
                  <a:ext uri="{FF2B5EF4-FFF2-40B4-BE49-F238E27FC236}">
                    <a16:creationId xmlns:a16="http://schemas.microsoft.com/office/drawing/2014/main" id="{D813371F-8E21-3316-CC86-DF9A4CEBCF2A}"/>
                  </a:ext>
                </a:extLst>
              </p:cNvPr>
              <p:cNvSpPr/>
              <p:nvPr/>
            </p:nvSpPr>
            <p:spPr>
              <a:xfrm>
                <a:off x="3868625"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1603;p38">
                <a:extLst>
                  <a:ext uri="{FF2B5EF4-FFF2-40B4-BE49-F238E27FC236}">
                    <a16:creationId xmlns:a16="http://schemas.microsoft.com/office/drawing/2014/main" id="{9EFDBA4B-8AE1-B5CF-3251-DF0DDE83EEBB}"/>
                  </a:ext>
                </a:extLst>
              </p:cNvPr>
              <p:cNvSpPr/>
              <p:nvPr/>
            </p:nvSpPr>
            <p:spPr>
              <a:xfrm>
                <a:off x="389870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1604;p38">
                <a:extLst>
                  <a:ext uri="{FF2B5EF4-FFF2-40B4-BE49-F238E27FC236}">
                    <a16:creationId xmlns:a16="http://schemas.microsoft.com/office/drawing/2014/main" id="{24811423-15D1-7249-0845-46CB27A169C2}"/>
                  </a:ext>
                </a:extLst>
              </p:cNvPr>
              <p:cNvSpPr/>
              <p:nvPr/>
            </p:nvSpPr>
            <p:spPr>
              <a:xfrm>
                <a:off x="3929050"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1605;p38">
                <a:extLst>
                  <a:ext uri="{FF2B5EF4-FFF2-40B4-BE49-F238E27FC236}">
                    <a16:creationId xmlns:a16="http://schemas.microsoft.com/office/drawing/2014/main" id="{ED6DC51D-C22E-496E-AAEC-16967824935F}"/>
                  </a:ext>
                </a:extLst>
              </p:cNvPr>
              <p:cNvSpPr/>
              <p:nvPr/>
            </p:nvSpPr>
            <p:spPr>
              <a:xfrm>
                <a:off x="3959125"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1606;p38">
                <a:extLst>
                  <a:ext uri="{FF2B5EF4-FFF2-40B4-BE49-F238E27FC236}">
                    <a16:creationId xmlns:a16="http://schemas.microsoft.com/office/drawing/2014/main" id="{D716DC3F-A670-515A-8B88-DE6AA6DBB954}"/>
                  </a:ext>
                </a:extLst>
              </p:cNvPr>
              <p:cNvSpPr/>
              <p:nvPr/>
            </p:nvSpPr>
            <p:spPr>
              <a:xfrm>
                <a:off x="3989475"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1607;p38">
                <a:extLst>
                  <a:ext uri="{FF2B5EF4-FFF2-40B4-BE49-F238E27FC236}">
                    <a16:creationId xmlns:a16="http://schemas.microsoft.com/office/drawing/2014/main" id="{3294CAAB-2259-3A36-9F12-39938A19A54C}"/>
                  </a:ext>
                </a:extLst>
              </p:cNvPr>
              <p:cNvSpPr/>
              <p:nvPr/>
            </p:nvSpPr>
            <p:spPr>
              <a:xfrm>
                <a:off x="401955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1608;p38">
                <a:extLst>
                  <a:ext uri="{FF2B5EF4-FFF2-40B4-BE49-F238E27FC236}">
                    <a16:creationId xmlns:a16="http://schemas.microsoft.com/office/drawing/2014/main" id="{32F6AD53-EC6C-4D1C-924C-55CFD2FC19AA}"/>
                  </a:ext>
                </a:extLst>
              </p:cNvPr>
              <p:cNvSpPr/>
              <p:nvPr/>
            </p:nvSpPr>
            <p:spPr>
              <a:xfrm>
                <a:off x="4049900"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1609;p38">
                <a:extLst>
                  <a:ext uri="{FF2B5EF4-FFF2-40B4-BE49-F238E27FC236}">
                    <a16:creationId xmlns:a16="http://schemas.microsoft.com/office/drawing/2014/main" id="{01BFE942-8781-F7C8-18BA-E6EEFF897D0F}"/>
                  </a:ext>
                </a:extLst>
              </p:cNvPr>
              <p:cNvSpPr/>
              <p:nvPr/>
            </p:nvSpPr>
            <p:spPr>
              <a:xfrm>
                <a:off x="4079950" y="4851925"/>
                <a:ext cx="14025" cy="14000"/>
              </a:xfrm>
              <a:custGeom>
                <a:avLst/>
                <a:gdLst/>
                <a:ahLst/>
                <a:cxnLst/>
                <a:rect l="l" t="t" r="r" b="b"/>
                <a:pathLst>
                  <a:path w="561" h="560" extrusionOk="0">
                    <a:moveTo>
                      <a:pt x="287" y="0"/>
                    </a:moveTo>
                    <a:cubicBezTo>
                      <a:pt x="132" y="0"/>
                      <a:pt x="1" y="131"/>
                      <a:pt x="1" y="274"/>
                    </a:cubicBezTo>
                    <a:cubicBezTo>
                      <a:pt x="1" y="429"/>
                      <a:pt x="132" y="560"/>
                      <a:pt x="287" y="560"/>
                    </a:cubicBezTo>
                    <a:cubicBezTo>
                      <a:pt x="442" y="560"/>
                      <a:pt x="561" y="429"/>
                      <a:pt x="561" y="274"/>
                    </a:cubicBezTo>
                    <a:cubicBezTo>
                      <a:pt x="561" y="131"/>
                      <a:pt x="442"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38" name="Google Shape;1610;p38">
            <a:extLst>
              <a:ext uri="{FF2B5EF4-FFF2-40B4-BE49-F238E27FC236}">
                <a16:creationId xmlns:a16="http://schemas.microsoft.com/office/drawing/2014/main" id="{A9C082B1-6CBC-588E-D4CB-3E3CA508FEA1}"/>
              </a:ext>
            </a:extLst>
          </p:cNvPr>
          <p:cNvGrpSpPr/>
          <p:nvPr/>
        </p:nvGrpSpPr>
        <p:grpSpPr>
          <a:xfrm rot="15258935">
            <a:off x="14987250" y="1529605"/>
            <a:ext cx="1073911" cy="907576"/>
            <a:chOff x="4380300" y="4287850"/>
            <a:chExt cx="336375" cy="284275"/>
          </a:xfrm>
        </p:grpSpPr>
        <p:sp>
          <p:nvSpPr>
            <p:cNvPr id="2039" name="Google Shape;1611;p38">
              <a:extLst>
                <a:ext uri="{FF2B5EF4-FFF2-40B4-BE49-F238E27FC236}">
                  <a16:creationId xmlns:a16="http://schemas.microsoft.com/office/drawing/2014/main" id="{F7DE2EFF-F55C-7671-ECF9-96556BCE484C}"/>
                </a:ext>
              </a:extLst>
            </p:cNvPr>
            <p:cNvSpPr/>
            <p:nvPr/>
          </p:nvSpPr>
          <p:spPr>
            <a:xfrm>
              <a:off x="4380300" y="4287850"/>
              <a:ext cx="336375" cy="284275"/>
            </a:xfrm>
            <a:custGeom>
              <a:avLst/>
              <a:gdLst/>
              <a:ahLst/>
              <a:cxnLst/>
              <a:rect l="l" t="t" r="r" b="b"/>
              <a:pathLst>
                <a:path w="13455" h="11371" extrusionOk="0">
                  <a:moveTo>
                    <a:pt x="6656" y="0"/>
                  </a:moveTo>
                  <a:cubicBezTo>
                    <a:pt x="6513" y="0"/>
                    <a:pt x="6394" y="119"/>
                    <a:pt x="6394" y="262"/>
                  </a:cubicBezTo>
                  <a:cubicBezTo>
                    <a:pt x="6394" y="369"/>
                    <a:pt x="6442" y="453"/>
                    <a:pt x="6525" y="500"/>
                  </a:cubicBezTo>
                  <a:lnTo>
                    <a:pt x="6525" y="1012"/>
                  </a:lnTo>
                  <a:cubicBezTo>
                    <a:pt x="6418" y="1060"/>
                    <a:pt x="6335" y="1179"/>
                    <a:pt x="6335" y="1310"/>
                  </a:cubicBezTo>
                  <a:cubicBezTo>
                    <a:pt x="6335" y="1453"/>
                    <a:pt x="6418" y="1560"/>
                    <a:pt x="6525" y="1619"/>
                  </a:cubicBezTo>
                  <a:lnTo>
                    <a:pt x="6525" y="2131"/>
                  </a:lnTo>
                  <a:cubicBezTo>
                    <a:pt x="6346" y="2179"/>
                    <a:pt x="6215" y="2346"/>
                    <a:pt x="6215" y="2548"/>
                  </a:cubicBezTo>
                  <a:cubicBezTo>
                    <a:pt x="6215" y="2739"/>
                    <a:pt x="6346" y="2905"/>
                    <a:pt x="6525" y="2965"/>
                  </a:cubicBezTo>
                  <a:lnTo>
                    <a:pt x="6525" y="3429"/>
                  </a:lnTo>
                  <a:lnTo>
                    <a:pt x="6215" y="3429"/>
                  </a:lnTo>
                  <a:cubicBezTo>
                    <a:pt x="6049" y="3429"/>
                    <a:pt x="5918" y="3560"/>
                    <a:pt x="5918" y="3739"/>
                  </a:cubicBezTo>
                  <a:cubicBezTo>
                    <a:pt x="5918" y="3858"/>
                    <a:pt x="5977" y="3953"/>
                    <a:pt x="6084" y="4001"/>
                  </a:cubicBezTo>
                  <a:cubicBezTo>
                    <a:pt x="3060" y="4334"/>
                    <a:pt x="667" y="7013"/>
                    <a:pt x="417" y="10370"/>
                  </a:cubicBezTo>
                  <a:cubicBezTo>
                    <a:pt x="191" y="10370"/>
                    <a:pt x="0" y="10549"/>
                    <a:pt x="0" y="10775"/>
                  </a:cubicBezTo>
                  <a:lnTo>
                    <a:pt x="0" y="10966"/>
                  </a:lnTo>
                  <a:cubicBezTo>
                    <a:pt x="0" y="11192"/>
                    <a:pt x="179" y="11371"/>
                    <a:pt x="417" y="11371"/>
                  </a:cubicBezTo>
                  <a:lnTo>
                    <a:pt x="13050" y="11371"/>
                  </a:lnTo>
                  <a:cubicBezTo>
                    <a:pt x="13276" y="11371"/>
                    <a:pt x="13454" y="11192"/>
                    <a:pt x="13454" y="10966"/>
                  </a:cubicBezTo>
                  <a:lnTo>
                    <a:pt x="13454" y="10775"/>
                  </a:lnTo>
                  <a:cubicBezTo>
                    <a:pt x="13454" y="10549"/>
                    <a:pt x="13276" y="10370"/>
                    <a:pt x="13050" y="10370"/>
                  </a:cubicBezTo>
                  <a:lnTo>
                    <a:pt x="13002" y="10370"/>
                  </a:lnTo>
                  <a:cubicBezTo>
                    <a:pt x="12740" y="6977"/>
                    <a:pt x="10311" y="4286"/>
                    <a:pt x="7251" y="4001"/>
                  </a:cubicBezTo>
                  <a:cubicBezTo>
                    <a:pt x="7347" y="3941"/>
                    <a:pt x="7406" y="3846"/>
                    <a:pt x="7406" y="3739"/>
                  </a:cubicBezTo>
                  <a:cubicBezTo>
                    <a:pt x="7406" y="3560"/>
                    <a:pt x="7263" y="3429"/>
                    <a:pt x="7097" y="3429"/>
                  </a:cubicBezTo>
                  <a:lnTo>
                    <a:pt x="6787" y="3429"/>
                  </a:lnTo>
                  <a:lnTo>
                    <a:pt x="6787" y="2965"/>
                  </a:lnTo>
                  <a:cubicBezTo>
                    <a:pt x="6966" y="2905"/>
                    <a:pt x="7097" y="2739"/>
                    <a:pt x="7097" y="2548"/>
                  </a:cubicBezTo>
                  <a:cubicBezTo>
                    <a:pt x="7097" y="2346"/>
                    <a:pt x="6966" y="2179"/>
                    <a:pt x="6787" y="2131"/>
                  </a:cubicBezTo>
                  <a:lnTo>
                    <a:pt x="6787" y="1619"/>
                  </a:lnTo>
                  <a:cubicBezTo>
                    <a:pt x="6906" y="1560"/>
                    <a:pt x="6989" y="1453"/>
                    <a:pt x="6989" y="1310"/>
                  </a:cubicBezTo>
                  <a:cubicBezTo>
                    <a:pt x="6989" y="1179"/>
                    <a:pt x="6906" y="1060"/>
                    <a:pt x="6787" y="1012"/>
                  </a:cubicBezTo>
                  <a:lnTo>
                    <a:pt x="6787" y="500"/>
                  </a:lnTo>
                  <a:cubicBezTo>
                    <a:pt x="6870" y="453"/>
                    <a:pt x="6930" y="369"/>
                    <a:pt x="6930" y="262"/>
                  </a:cubicBezTo>
                  <a:cubicBezTo>
                    <a:pt x="6930" y="119"/>
                    <a:pt x="6811" y="0"/>
                    <a:pt x="6656"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0" name="Google Shape;1612;p38">
              <a:extLst>
                <a:ext uri="{FF2B5EF4-FFF2-40B4-BE49-F238E27FC236}">
                  <a16:creationId xmlns:a16="http://schemas.microsoft.com/office/drawing/2014/main" id="{7B4D3EAF-D5E1-9AD3-4688-4EF1EC73E9F6}"/>
                </a:ext>
              </a:extLst>
            </p:cNvPr>
            <p:cNvGrpSpPr/>
            <p:nvPr/>
          </p:nvGrpSpPr>
          <p:grpSpPr>
            <a:xfrm>
              <a:off x="4380300" y="4287850"/>
              <a:ext cx="336375" cy="284275"/>
              <a:chOff x="4380300" y="4571525"/>
              <a:chExt cx="336375" cy="284275"/>
            </a:xfrm>
          </p:grpSpPr>
          <p:sp>
            <p:nvSpPr>
              <p:cNvPr id="2041" name="Google Shape;1613;p38">
                <a:extLst>
                  <a:ext uri="{FF2B5EF4-FFF2-40B4-BE49-F238E27FC236}">
                    <a16:creationId xmlns:a16="http://schemas.microsoft.com/office/drawing/2014/main" id="{654BE822-A209-B7F5-544D-87B565A8AA9E}"/>
                  </a:ext>
                </a:extLst>
              </p:cNvPr>
              <p:cNvSpPr/>
              <p:nvPr/>
            </p:nvSpPr>
            <p:spPr>
              <a:xfrm>
                <a:off x="4543425" y="4576875"/>
                <a:ext cx="6550" cy="141725"/>
              </a:xfrm>
              <a:custGeom>
                <a:avLst/>
                <a:gdLst/>
                <a:ahLst/>
                <a:cxnLst/>
                <a:rect l="l" t="t" r="r" b="b"/>
                <a:pathLst>
                  <a:path w="262" h="5669" extrusionOk="0">
                    <a:moveTo>
                      <a:pt x="0" y="1"/>
                    </a:moveTo>
                    <a:lnTo>
                      <a:pt x="0" y="5668"/>
                    </a:lnTo>
                    <a:lnTo>
                      <a:pt x="262" y="5668"/>
                    </a:lnTo>
                    <a:lnTo>
                      <a:pt x="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1614;p38">
                <a:extLst>
                  <a:ext uri="{FF2B5EF4-FFF2-40B4-BE49-F238E27FC236}">
                    <a16:creationId xmlns:a16="http://schemas.microsoft.com/office/drawing/2014/main" id="{51E7154E-BE46-7DAA-6859-73F3B26BBCA2}"/>
                  </a:ext>
                </a:extLst>
              </p:cNvPr>
              <p:cNvSpPr/>
              <p:nvPr/>
            </p:nvSpPr>
            <p:spPr>
              <a:xfrm>
                <a:off x="4390125" y="4670950"/>
                <a:ext cx="315825" cy="174750"/>
              </a:xfrm>
              <a:custGeom>
                <a:avLst/>
                <a:gdLst/>
                <a:ahLst/>
                <a:cxnLst/>
                <a:rect l="l" t="t" r="r" b="b"/>
                <a:pathLst>
                  <a:path w="12633" h="6990" extrusionOk="0">
                    <a:moveTo>
                      <a:pt x="6311" y="0"/>
                    </a:moveTo>
                    <a:cubicBezTo>
                      <a:pt x="2822" y="0"/>
                      <a:pt x="0" y="3132"/>
                      <a:pt x="0" y="6989"/>
                    </a:cubicBezTo>
                    <a:lnTo>
                      <a:pt x="12633" y="6989"/>
                    </a:lnTo>
                    <a:cubicBezTo>
                      <a:pt x="12633" y="3132"/>
                      <a:pt x="9811" y="0"/>
                      <a:pt x="6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1615;p38">
                <a:extLst>
                  <a:ext uri="{FF2B5EF4-FFF2-40B4-BE49-F238E27FC236}">
                    <a16:creationId xmlns:a16="http://schemas.microsoft.com/office/drawing/2014/main" id="{35946E8B-5047-2269-68CD-FC2632C8E4C8}"/>
                  </a:ext>
                </a:extLst>
              </p:cNvPr>
              <p:cNvSpPr/>
              <p:nvPr/>
            </p:nvSpPr>
            <p:spPr>
              <a:xfrm>
                <a:off x="4535675" y="4624200"/>
                <a:ext cx="22050" cy="22050"/>
              </a:xfrm>
              <a:custGeom>
                <a:avLst/>
                <a:gdLst/>
                <a:ahLst/>
                <a:cxnLst/>
                <a:rect l="l" t="t" r="r" b="b"/>
                <a:pathLst>
                  <a:path w="882" h="882" extrusionOk="0">
                    <a:moveTo>
                      <a:pt x="441" y="1"/>
                    </a:moveTo>
                    <a:cubicBezTo>
                      <a:pt x="203" y="1"/>
                      <a:pt x="0" y="203"/>
                      <a:pt x="0" y="441"/>
                    </a:cubicBezTo>
                    <a:cubicBezTo>
                      <a:pt x="0" y="680"/>
                      <a:pt x="203" y="882"/>
                      <a:pt x="441" y="882"/>
                    </a:cubicBezTo>
                    <a:cubicBezTo>
                      <a:pt x="691" y="882"/>
                      <a:pt x="882" y="680"/>
                      <a:pt x="882" y="441"/>
                    </a:cubicBezTo>
                    <a:cubicBezTo>
                      <a:pt x="882" y="203"/>
                      <a:pt x="691" y="1"/>
                      <a:pt x="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1616;p38">
                <a:extLst>
                  <a:ext uri="{FF2B5EF4-FFF2-40B4-BE49-F238E27FC236}">
                    <a16:creationId xmlns:a16="http://schemas.microsoft.com/office/drawing/2014/main" id="{5FA2AD52-939E-3965-B399-E2E067CF57A7}"/>
                  </a:ext>
                </a:extLst>
              </p:cNvPr>
              <p:cNvSpPr/>
              <p:nvPr/>
            </p:nvSpPr>
            <p:spPr>
              <a:xfrm>
                <a:off x="4538650" y="4596225"/>
                <a:ext cx="16400" cy="16400"/>
              </a:xfrm>
              <a:custGeom>
                <a:avLst/>
                <a:gdLst/>
                <a:ahLst/>
                <a:cxnLst/>
                <a:rect l="l" t="t" r="r" b="b"/>
                <a:pathLst>
                  <a:path w="656" h="656" extrusionOk="0">
                    <a:moveTo>
                      <a:pt x="322" y="1"/>
                    </a:moveTo>
                    <a:cubicBezTo>
                      <a:pt x="143" y="1"/>
                      <a:pt x="1" y="144"/>
                      <a:pt x="1" y="334"/>
                    </a:cubicBezTo>
                    <a:cubicBezTo>
                      <a:pt x="1" y="513"/>
                      <a:pt x="143" y="656"/>
                      <a:pt x="322" y="656"/>
                    </a:cubicBezTo>
                    <a:cubicBezTo>
                      <a:pt x="501" y="656"/>
                      <a:pt x="655" y="513"/>
                      <a:pt x="655" y="334"/>
                    </a:cubicBezTo>
                    <a:cubicBezTo>
                      <a:pt x="655" y="144"/>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1617;p38">
                <a:extLst>
                  <a:ext uri="{FF2B5EF4-FFF2-40B4-BE49-F238E27FC236}">
                    <a16:creationId xmlns:a16="http://schemas.microsoft.com/office/drawing/2014/main" id="{E0DCF293-3C0C-1882-D095-325965FFD1A6}"/>
                  </a:ext>
                </a:extLst>
              </p:cNvPr>
              <p:cNvSpPr/>
              <p:nvPr/>
            </p:nvSpPr>
            <p:spPr>
              <a:xfrm>
                <a:off x="4540150" y="4571525"/>
                <a:ext cx="13400" cy="13425"/>
              </a:xfrm>
              <a:custGeom>
                <a:avLst/>
                <a:gdLst/>
                <a:ahLst/>
                <a:cxnLst/>
                <a:rect l="l" t="t" r="r" b="b"/>
                <a:pathLst>
                  <a:path w="536" h="537" extrusionOk="0">
                    <a:moveTo>
                      <a:pt x="262" y="1"/>
                    </a:moveTo>
                    <a:cubicBezTo>
                      <a:pt x="119" y="1"/>
                      <a:pt x="0" y="120"/>
                      <a:pt x="0" y="274"/>
                    </a:cubicBezTo>
                    <a:cubicBezTo>
                      <a:pt x="0" y="417"/>
                      <a:pt x="119" y="536"/>
                      <a:pt x="262" y="536"/>
                    </a:cubicBezTo>
                    <a:cubicBezTo>
                      <a:pt x="417" y="536"/>
                      <a:pt x="536" y="417"/>
                      <a:pt x="536" y="274"/>
                    </a:cubicBezTo>
                    <a:cubicBezTo>
                      <a:pt x="536" y="120"/>
                      <a:pt x="417" y="1"/>
                      <a:pt x="2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1618;p38">
                <a:extLst>
                  <a:ext uri="{FF2B5EF4-FFF2-40B4-BE49-F238E27FC236}">
                    <a16:creationId xmlns:a16="http://schemas.microsoft.com/office/drawing/2014/main" id="{E956EC48-0E51-4DAD-F004-004EA22C7C39}"/>
                  </a:ext>
                </a:extLst>
              </p:cNvPr>
              <p:cNvSpPr/>
              <p:nvPr/>
            </p:nvSpPr>
            <p:spPr>
              <a:xfrm>
                <a:off x="4380300" y="4830775"/>
                <a:ext cx="336375" cy="25025"/>
              </a:xfrm>
              <a:custGeom>
                <a:avLst/>
                <a:gdLst/>
                <a:ahLst/>
                <a:cxnLst/>
                <a:rect l="l" t="t" r="r" b="b"/>
                <a:pathLst>
                  <a:path w="13455" h="1001" extrusionOk="0">
                    <a:moveTo>
                      <a:pt x="405" y="1"/>
                    </a:moveTo>
                    <a:cubicBezTo>
                      <a:pt x="179" y="1"/>
                      <a:pt x="0" y="191"/>
                      <a:pt x="0" y="418"/>
                    </a:cubicBezTo>
                    <a:lnTo>
                      <a:pt x="0" y="596"/>
                    </a:lnTo>
                    <a:cubicBezTo>
                      <a:pt x="0" y="822"/>
                      <a:pt x="179" y="1001"/>
                      <a:pt x="405" y="1001"/>
                    </a:cubicBezTo>
                    <a:lnTo>
                      <a:pt x="13038" y="1001"/>
                    </a:lnTo>
                    <a:cubicBezTo>
                      <a:pt x="13276" y="1001"/>
                      <a:pt x="13454" y="822"/>
                      <a:pt x="13454" y="596"/>
                    </a:cubicBezTo>
                    <a:lnTo>
                      <a:pt x="13454" y="418"/>
                    </a:lnTo>
                    <a:cubicBezTo>
                      <a:pt x="13454" y="179"/>
                      <a:pt x="13264" y="1"/>
                      <a:pt x="130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1619;p38">
                <a:extLst>
                  <a:ext uri="{FF2B5EF4-FFF2-40B4-BE49-F238E27FC236}">
                    <a16:creationId xmlns:a16="http://schemas.microsoft.com/office/drawing/2014/main" id="{2D2DD8CF-62A6-7DB4-6231-AD7504585C8A}"/>
                  </a:ext>
                </a:extLst>
              </p:cNvPr>
              <p:cNvSpPr/>
              <p:nvPr/>
            </p:nvSpPr>
            <p:spPr>
              <a:xfrm>
                <a:off x="4490725" y="4721700"/>
                <a:ext cx="31575" cy="28300"/>
              </a:xfrm>
              <a:custGeom>
                <a:avLst/>
                <a:gdLst/>
                <a:ahLst/>
                <a:cxnLst/>
                <a:rect l="l" t="t" r="r" b="b"/>
                <a:pathLst>
                  <a:path w="1263" h="1132" extrusionOk="0">
                    <a:moveTo>
                      <a:pt x="634" y="0"/>
                    </a:moveTo>
                    <a:cubicBezTo>
                      <a:pt x="503" y="0"/>
                      <a:pt x="370" y="45"/>
                      <a:pt x="263" y="137"/>
                    </a:cubicBezTo>
                    <a:cubicBezTo>
                      <a:pt x="24" y="340"/>
                      <a:pt x="1" y="697"/>
                      <a:pt x="203" y="935"/>
                    </a:cubicBezTo>
                    <a:cubicBezTo>
                      <a:pt x="320" y="1065"/>
                      <a:pt x="477" y="1131"/>
                      <a:pt x="633" y="1131"/>
                    </a:cubicBezTo>
                    <a:cubicBezTo>
                      <a:pt x="763" y="1131"/>
                      <a:pt x="893" y="1086"/>
                      <a:pt x="1001" y="994"/>
                    </a:cubicBezTo>
                    <a:cubicBezTo>
                      <a:pt x="1239" y="792"/>
                      <a:pt x="1263" y="435"/>
                      <a:pt x="1060" y="197"/>
                    </a:cubicBezTo>
                    <a:cubicBezTo>
                      <a:pt x="949" y="66"/>
                      <a:pt x="792" y="0"/>
                      <a:pt x="6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1620;p38">
                <a:extLst>
                  <a:ext uri="{FF2B5EF4-FFF2-40B4-BE49-F238E27FC236}">
                    <a16:creationId xmlns:a16="http://schemas.microsoft.com/office/drawing/2014/main" id="{68C5B056-8325-528B-15D9-9FCDDB2F06A0}"/>
                  </a:ext>
                </a:extLst>
              </p:cNvPr>
              <p:cNvSpPr/>
              <p:nvPr/>
            </p:nvSpPr>
            <p:spPr>
              <a:xfrm>
                <a:off x="4569300" y="4721700"/>
                <a:ext cx="31275" cy="28300"/>
              </a:xfrm>
              <a:custGeom>
                <a:avLst/>
                <a:gdLst/>
                <a:ahLst/>
                <a:cxnLst/>
                <a:rect l="l" t="t" r="r" b="b"/>
                <a:pathLst>
                  <a:path w="1251" h="1132" extrusionOk="0">
                    <a:moveTo>
                      <a:pt x="622" y="0"/>
                    </a:moveTo>
                    <a:cubicBezTo>
                      <a:pt x="491" y="0"/>
                      <a:pt x="359" y="45"/>
                      <a:pt x="251" y="137"/>
                    </a:cubicBezTo>
                    <a:cubicBezTo>
                      <a:pt x="25" y="340"/>
                      <a:pt x="1" y="697"/>
                      <a:pt x="203" y="935"/>
                    </a:cubicBezTo>
                    <a:cubicBezTo>
                      <a:pt x="314" y="1065"/>
                      <a:pt x="471" y="1131"/>
                      <a:pt x="628" y="1131"/>
                    </a:cubicBezTo>
                    <a:cubicBezTo>
                      <a:pt x="757" y="1131"/>
                      <a:pt x="887" y="1086"/>
                      <a:pt x="989" y="994"/>
                    </a:cubicBezTo>
                    <a:cubicBezTo>
                      <a:pt x="1227" y="792"/>
                      <a:pt x="1251" y="435"/>
                      <a:pt x="1049" y="197"/>
                    </a:cubicBezTo>
                    <a:cubicBezTo>
                      <a:pt x="938" y="66"/>
                      <a:pt x="781" y="0"/>
                      <a:pt x="6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1621;p38">
                <a:extLst>
                  <a:ext uri="{FF2B5EF4-FFF2-40B4-BE49-F238E27FC236}">
                    <a16:creationId xmlns:a16="http://schemas.microsoft.com/office/drawing/2014/main" id="{3E8904D6-823D-0447-7133-CAD62596806D}"/>
                  </a:ext>
                </a:extLst>
              </p:cNvPr>
              <p:cNvSpPr/>
              <p:nvPr/>
            </p:nvSpPr>
            <p:spPr>
              <a:xfrm>
                <a:off x="4487450" y="4767975"/>
                <a:ext cx="116700" cy="31275"/>
              </a:xfrm>
              <a:custGeom>
                <a:avLst/>
                <a:gdLst/>
                <a:ahLst/>
                <a:cxnLst/>
                <a:rect l="l" t="t" r="r" b="b"/>
                <a:pathLst>
                  <a:path w="4668" h="1251" extrusionOk="0">
                    <a:moveTo>
                      <a:pt x="584" y="1"/>
                    </a:moveTo>
                    <a:cubicBezTo>
                      <a:pt x="263" y="1"/>
                      <a:pt x="1" y="263"/>
                      <a:pt x="1" y="584"/>
                    </a:cubicBezTo>
                    <a:lnTo>
                      <a:pt x="1" y="667"/>
                    </a:lnTo>
                    <a:cubicBezTo>
                      <a:pt x="1" y="989"/>
                      <a:pt x="263" y="1251"/>
                      <a:pt x="584" y="1251"/>
                    </a:cubicBezTo>
                    <a:lnTo>
                      <a:pt x="4084" y="1251"/>
                    </a:lnTo>
                    <a:cubicBezTo>
                      <a:pt x="4406" y="1251"/>
                      <a:pt x="4668" y="989"/>
                      <a:pt x="4668" y="667"/>
                    </a:cubicBezTo>
                    <a:lnTo>
                      <a:pt x="4668" y="584"/>
                    </a:lnTo>
                    <a:cubicBezTo>
                      <a:pt x="4668" y="263"/>
                      <a:pt x="4406" y="1"/>
                      <a:pt x="4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1622;p38">
                <a:extLst>
                  <a:ext uri="{FF2B5EF4-FFF2-40B4-BE49-F238E27FC236}">
                    <a16:creationId xmlns:a16="http://schemas.microsoft.com/office/drawing/2014/main" id="{8A43A5FF-C774-BAC8-2C87-1F2C8DD21880}"/>
                  </a:ext>
                </a:extLst>
              </p:cNvPr>
              <p:cNvSpPr/>
              <p:nvPr/>
            </p:nvSpPr>
            <p:spPr>
              <a:xfrm>
                <a:off x="4498175" y="4779575"/>
                <a:ext cx="94975" cy="7775"/>
              </a:xfrm>
              <a:custGeom>
                <a:avLst/>
                <a:gdLst/>
                <a:ahLst/>
                <a:cxnLst/>
                <a:rect l="l" t="t" r="r" b="b"/>
                <a:pathLst>
                  <a:path w="3799" h="311" extrusionOk="0">
                    <a:moveTo>
                      <a:pt x="155" y="1"/>
                    </a:moveTo>
                    <a:cubicBezTo>
                      <a:pt x="72" y="1"/>
                      <a:pt x="0" y="72"/>
                      <a:pt x="0" y="156"/>
                    </a:cubicBezTo>
                    <a:cubicBezTo>
                      <a:pt x="0" y="239"/>
                      <a:pt x="72" y="311"/>
                      <a:pt x="155" y="311"/>
                    </a:cubicBezTo>
                    <a:lnTo>
                      <a:pt x="3644" y="311"/>
                    </a:lnTo>
                    <a:cubicBezTo>
                      <a:pt x="3727" y="311"/>
                      <a:pt x="3798" y="239"/>
                      <a:pt x="3798" y="156"/>
                    </a:cubicBezTo>
                    <a:cubicBezTo>
                      <a:pt x="3798" y="72"/>
                      <a:pt x="3739" y="1"/>
                      <a:pt x="36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1623;p38">
                <a:extLst>
                  <a:ext uri="{FF2B5EF4-FFF2-40B4-BE49-F238E27FC236}">
                    <a16:creationId xmlns:a16="http://schemas.microsoft.com/office/drawing/2014/main" id="{61F70BF2-4C2D-AE93-507E-D286D1D54BAD}"/>
                  </a:ext>
                </a:extLst>
              </p:cNvPr>
              <p:cNvSpPr/>
              <p:nvPr/>
            </p:nvSpPr>
            <p:spPr>
              <a:xfrm>
                <a:off x="4528225" y="4657250"/>
                <a:ext cx="37250" cy="15500"/>
              </a:xfrm>
              <a:custGeom>
                <a:avLst/>
                <a:gdLst/>
                <a:ahLst/>
                <a:cxnLst/>
                <a:rect l="l" t="t" r="r" b="b"/>
                <a:pathLst>
                  <a:path w="1490" h="620" extrusionOk="0">
                    <a:moveTo>
                      <a:pt x="298" y="0"/>
                    </a:moveTo>
                    <a:cubicBezTo>
                      <a:pt x="132" y="0"/>
                      <a:pt x="1" y="143"/>
                      <a:pt x="1" y="310"/>
                    </a:cubicBezTo>
                    <a:cubicBezTo>
                      <a:pt x="1" y="477"/>
                      <a:pt x="132" y="620"/>
                      <a:pt x="298" y="620"/>
                    </a:cubicBezTo>
                    <a:lnTo>
                      <a:pt x="1180" y="620"/>
                    </a:lnTo>
                    <a:cubicBezTo>
                      <a:pt x="1346" y="620"/>
                      <a:pt x="1489" y="477"/>
                      <a:pt x="1489" y="310"/>
                    </a:cubicBezTo>
                    <a:cubicBezTo>
                      <a:pt x="1489" y="143"/>
                      <a:pt x="1346" y="0"/>
                      <a:pt x="1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38"/>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p>
            <a:r>
              <a:rPr lang="en"/>
              <a:t>More Ideas and Uses</a:t>
            </a:r>
            <a:endParaRPr lang="en-US"/>
          </a:p>
        </p:txBody>
      </p:sp>
      <p:sp>
        <p:nvSpPr>
          <p:cNvPr id="1557" name="Google Shape;1557;p38"/>
          <p:cNvSpPr txBox="1">
            <a:spLocks noGrp="1"/>
          </p:cNvSpPr>
          <p:nvPr>
            <p:ph type="title" idx="2"/>
          </p:nvPr>
        </p:nvSpPr>
        <p:spPr>
          <a:xfrm>
            <a:off x="1221163" y="3093457"/>
            <a:ext cx="2405400" cy="527700"/>
          </a:xfrm>
          <a:prstGeom prst="rect">
            <a:avLst/>
          </a:prstGeom>
        </p:spPr>
        <p:txBody>
          <a:bodyPr spcFirstLastPara="1" wrap="square" lIns="91425" tIns="91425" rIns="91425" bIns="91425" anchor="b" anchorCtr="0">
            <a:noAutofit/>
          </a:bodyPr>
          <a:lstStyle/>
          <a:p>
            <a:r>
              <a:rPr lang="en"/>
              <a:t>Robot Arm Car</a:t>
            </a:r>
          </a:p>
        </p:txBody>
      </p:sp>
      <p:sp>
        <p:nvSpPr>
          <p:cNvPr id="1558" name="Google Shape;1558;p38"/>
          <p:cNvSpPr txBox="1">
            <a:spLocks noGrp="1"/>
          </p:cNvSpPr>
          <p:nvPr>
            <p:ph type="subTitle" idx="1"/>
          </p:nvPr>
        </p:nvSpPr>
        <p:spPr>
          <a:xfrm>
            <a:off x="781683" y="3590993"/>
            <a:ext cx="3154307" cy="831300"/>
          </a:xfrm>
          <a:prstGeom prst="rect">
            <a:avLst/>
          </a:prstGeom>
        </p:spPr>
        <p:txBody>
          <a:bodyPr spcFirstLastPara="1" wrap="square" lIns="91425" tIns="91425" rIns="91425" bIns="91425" anchor="t" anchorCtr="0">
            <a:noAutofit/>
          </a:bodyPr>
          <a:lstStyle/>
          <a:p>
            <a:pPr marL="0" indent="0"/>
            <a:r>
              <a:rPr lang="en"/>
              <a:t>An arm can be added to the robot car that can be multifunctional robot</a:t>
            </a:r>
          </a:p>
        </p:txBody>
      </p:sp>
      <p:sp>
        <p:nvSpPr>
          <p:cNvPr id="1561" name="Google Shape;1561;p38"/>
          <p:cNvSpPr txBox="1">
            <a:spLocks noGrp="1"/>
          </p:cNvSpPr>
          <p:nvPr>
            <p:ph type="title" idx="5"/>
          </p:nvPr>
        </p:nvSpPr>
        <p:spPr>
          <a:xfrm>
            <a:off x="5519334" y="3083075"/>
            <a:ext cx="2405400" cy="5277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a:t>Sensors</a:t>
            </a:r>
            <a:endParaRPr lang="en-US"/>
          </a:p>
        </p:txBody>
      </p:sp>
      <p:sp>
        <p:nvSpPr>
          <p:cNvPr id="1562" name="Google Shape;1562;p38"/>
          <p:cNvSpPr txBox="1">
            <a:spLocks noGrp="1"/>
          </p:cNvSpPr>
          <p:nvPr>
            <p:ph type="subTitle" idx="6"/>
          </p:nvPr>
        </p:nvSpPr>
        <p:spPr>
          <a:xfrm>
            <a:off x="5051596" y="3556480"/>
            <a:ext cx="3474207" cy="831300"/>
          </a:xfrm>
          <a:prstGeom prst="rect">
            <a:avLst/>
          </a:prstGeom>
        </p:spPr>
        <p:txBody>
          <a:bodyPr spcFirstLastPara="1" wrap="square" lIns="91425" tIns="91425" rIns="91425" bIns="91425" anchor="t" anchorCtr="0">
            <a:noAutofit/>
          </a:bodyPr>
          <a:lstStyle/>
          <a:p>
            <a:pPr marL="0" indent="0"/>
            <a:r>
              <a:rPr lang="en"/>
              <a:t>More sensors can be added to increase its role as  temperature, camera and controlling speed sensor</a:t>
            </a:r>
            <a:endParaRPr lang="en-US"/>
          </a:p>
        </p:txBody>
      </p:sp>
      <p:grpSp>
        <p:nvGrpSpPr>
          <p:cNvPr id="1586" name="Google Shape;1586;p38"/>
          <p:cNvGrpSpPr/>
          <p:nvPr/>
        </p:nvGrpSpPr>
        <p:grpSpPr>
          <a:xfrm>
            <a:off x="1822298" y="1417627"/>
            <a:ext cx="1052121" cy="990345"/>
            <a:chOff x="3685713" y="4288888"/>
            <a:chExt cx="329550" cy="310200"/>
          </a:xfrm>
        </p:grpSpPr>
        <p:sp>
          <p:nvSpPr>
            <p:cNvPr id="1587" name="Google Shape;1587;p38"/>
            <p:cNvSpPr/>
            <p:nvPr/>
          </p:nvSpPr>
          <p:spPr>
            <a:xfrm>
              <a:off x="3685713" y="4288888"/>
              <a:ext cx="329550" cy="310200"/>
            </a:xfrm>
            <a:custGeom>
              <a:avLst/>
              <a:gdLst/>
              <a:ahLst/>
              <a:cxnLst/>
              <a:rect l="l" t="t" r="r" b="b"/>
              <a:pathLst>
                <a:path w="13182" h="12408" extrusionOk="0">
                  <a:moveTo>
                    <a:pt x="6740" y="1"/>
                  </a:moveTo>
                  <a:cubicBezTo>
                    <a:pt x="6430" y="1"/>
                    <a:pt x="6168" y="263"/>
                    <a:pt x="6168" y="572"/>
                  </a:cubicBezTo>
                  <a:cubicBezTo>
                    <a:pt x="6168" y="834"/>
                    <a:pt x="6347" y="1049"/>
                    <a:pt x="6597" y="1120"/>
                  </a:cubicBezTo>
                  <a:lnTo>
                    <a:pt x="6585" y="1120"/>
                  </a:lnTo>
                  <a:lnTo>
                    <a:pt x="6585" y="2787"/>
                  </a:lnTo>
                  <a:cubicBezTo>
                    <a:pt x="5704" y="2846"/>
                    <a:pt x="4990" y="3430"/>
                    <a:pt x="4763" y="4192"/>
                  </a:cubicBezTo>
                  <a:lnTo>
                    <a:pt x="2692" y="4192"/>
                  </a:lnTo>
                  <a:cubicBezTo>
                    <a:pt x="1858" y="4192"/>
                    <a:pt x="1180" y="4930"/>
                    <a:pt x="1180" y="5847"/>
                  </a:cubicBezTo>
                  <a:lnTo>
                    <a:pt x="1180" y="6561"/>
                  </a:lnTo>
                  <a:cubicBezTo>
                    <a:pt x="1144" y="6549"/>
                    <a:pt x="1108" y="6549"/>
                    <a:pt x="1061" y="6549"/>
                  </a:cubicBezTo>
                  <a:cubicBezTo>
                    <a:pt x="799" y="6549"/>
                    <a:pt x="584" y="6764"/>
                    <a:pt x="584" y="7025"/>
                  </a:cubicBezTo>
                  <a:lnTo>
                    <a:pt x="584" y="7156"/>
                  </a:lnTo>
                  <a:lnTo>
                    <a:pt x="572" y="7156"/>
                  </a:lnTo>
                  <a:cubicBezTo>
                    <a:pt x="251" y="7156"/>
                    <a:pt x="1" y="7406"/>
                    <a:pt x="1" y="7728"/>
                  </a:cubicBezTo>
                  <a:cubicBezTo>
                    <a:pt x="1" y="8049"/>
                    <a:pt x="251" y="8299"/>
                    <a:pt x="572" y="8299"/>
                  </a:cubicBezTo>
                  <a:lnTo>
                    <a:pt x="584" y="8299"/>
                  </a:lnTo>
                  <a:lnTo>
                    <a:pt x="584" y="8418"/>
                  </a:lnTo>
                  <a:cubicBezTo>
                    <a:pt x="584" y="8692"/>
                    <a:pt x="799" y="8907"/>
                    <a:pt x="1061" y="8907"/>
                  </a:cubicBezTo>
                  <a:cubicBezTo>
                    <a:pt x="1108" y="8907"/>
                    <a:pt x="1144" y="8895"/>
                    <a:pt x="1180" y="8895"/>
                  </a:cubicBezTo>
                  <a:lnTo>
                    <a:pt x="1180" y="10038"/>
                  </a:lnTo>
                  <a:cubicBezTo>
                    <a:pt x="1180" y="10157"/>
                    <a:pt x="1191" y="10276"/>
                    <a:pt x="1215" y="10383"/>
                  </a:cubicBezTo>
                  <a:cubicBezTo>
                    <a:pt x="668" y="10395"/>
                    <a:pt x="227" y="10847"/>
                    <a:pt x="227" y="11395"/>
                  </a:cubicBezTo>
                  <a:cubicBezTo>
                    <a:pt x="227" y="11955"/>
                    <a:pt x="680" y="12407"/>
                    <a:pt x="1227" y="12407"/>
                  </a:cubicBezTo>
                  <a:lnTo>
                    <a:pt x="11943" y="12407"/>
                  </a:lnTo>
                  <a:cubicBezTo>
                    <a:pt x="12502" y="12407"/>
                    <a:pt x="12955" y="11955"/>
                    <a:pt x="12955" y="11395"/>
                  </a:cubicBezTo>
                  <a:cubicBezTo>
                    <a:pt x="12955" y="10847"/>
                    <a:pt x="12502" y="10395"/>
                    <a:pt x="11955" y="10383"/>
                  </a:cubicBezTo>
                  <a:cubicBezTo>
                    <a:pt x="11979" y="10276"/>
                    <a:pt x="11990" y="10157"/>
                    <a:pt x="11990" y="10038"/>
                  </a:cubicBezTo>
                  <a:lnTo>
                    <a:pt x="11990" y="8883"/>
                  </a:lnTo>
                  <a:cubicBezTo>
                    <a:pt x="12026" y="8895"/>
                    <a:pt x="12074" y="8907"/>
                    <a:pt x="12110" y="8907"/>
                  </a:cubicBezTo>
                  <a:cubicBezTo>
                    <a:pt x="12383" y="8907"/>
                    <a:pt x="12598" y="8692"/>
                    <a:pt x="12598" y="8418"/>
                  </a:cubicBezTo>
                  <a:lnTo>
                    <a:pt x="12598" y="8299"/>
                  </a:lnTo>
                  <a:lnTo>
                    <a:pt x="12610" y="8299"/>
                  </a:lnTo>
                  <a:cubicBezTo>
                    <a:pt x="12919" y="8299"/>
                    <a:pt x="13181" y="8037"/>
                    <a:pt x="13181" y="7728"/>
                  </a:cubicBezTo>
                  <a:cubicBezTo>
                    <a:pt x="13181" y="7406"/>
                    <a:pt x="12919" y="7156"/>
                    <a:pt x="12610" y="7156"/>
                  </a:cubicBezTo>
                  <a:lnTo>
                    <a:pt x="12598" y="7156"/>
                  </a:lnTo>
                  <a:lnTo>
                    <a:pt x="12598" y="7025"/>
                  </a:lnTo>
                  <a:cubicBezTo>
                    <a:pt x="12598" y="6764"/>
                    <a:pt x="12371" y="6549"/>
                    <a:pt x="12110" y="6549"/>
                  </a:cubicBezTo>
                  <a:cubicBezTo>
                    <a:pt x="12062" y="6549"/>
                    <a:pt x="12026" y="6549"/>
                    <a:pt x="11990" y="6561"/>
                  </a:cubicBezTo>
                  <a:lnTo>
                    <a:pt x="11990" y="5847"/>
                  </a:lnTo>
                  <a:cubicBezTo>
                    <a:pt x="11990" y="4930"/>
                    <a:pt x="11312" y="4192"/>
                    <a:pt x="10490" y="4192"/>
                  </a:cubicBezTo>
                  <a:lnTo>
                    <a:pt x="8716" y="4192"/>
                  </a:lnTo>
                  <a:cubicBezTo>
                    <a:pt x="8490" y="3430"/>
                    <a:pt x="7776" y="2846"/>
                    <a:pt x="6895" y="2787"/>
                  </a:cubicBezTo>
                  <a:lnTo>
                    <a:pt x="6895" y="1120"/>
                  </a:lnTo>
                  <a:lnTo>
                    <a:pt x="6883" y="1120"/>
                  </a:lnTo>
                  <a:cubicBezTo>
                    <a:pt x="7133" y="1060"/>
                    <a:pt x="7311" y="834"/>
                    <a:pt x="7311" y="572"/>
                  </a:cubicBezTo>
                  <a:cubicBezTo>
                    <a:pt x="7311" y="263"/>
                    <a:pt x="7049" y="1"/>
                    <a:pt x="674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8" name="Google Shape;1588;p38"/>
            <p:cNvGrpSpPr/>
            <p:nvPr/>
          </p:nvGrpSpPr>
          <p:grpSpPr>
            <a:xfrm>
              <a:off x="3685713" y="4289050"/>
              <a:ext cx="329550" cy="309875"/>
              <a:chOff x="3816825" y="4572725"/>
              <a:chExt cx="329550" cy="309875"/>
            </a:xfrm>
          </p:grpSpPr>
          <p:sp>
            <p:nvSpPr>
              <p:cNvPr id="1589" name="Google Shape;1589;p38"/>
              <p:cNvSpPr/>
              <p:nvPr/>
            </p:nvSpPr>
            <p:spPr>
              <a:xfrm>
                <a:off x="3816825" y="4751300"/>
                <a:ext cx="28600" cy="28600"/>
              </a:xfrm>
              <a:custGeom>
                <a:avLst/>
                <a:gdLst/>
                <a:ahLst/>
                <a:cxnLst/>
                <a:rect l="l" t="t" r="r" b="b"/>
                <a:pathLst>
                  <a:path w="1144" h="1144" extrusionOk="0">
                    <a:moveTo>
                      <a:pt x="572" y="1"/>
                    </a:moveTo>
                    <a:cubicBezTo>
                      <a:pt x="251" y="1"/>
                      <a:pt x="1" y="263"/>
                      <a:pt x="1" y="572"/>
                    </a:cubicBezTo>
                    <a:cubicBezTo>
                      <a:pt x="1" y="894"/>
                      <a:pt x="251" y="1144"/>
                      <a:pt x="572" y="1144"/>
                    </a:cubicBezTo>
                    <a:cubicBezTo>
                      <a:pt x="882" y="1144"/>
                      <a:pt x="1144" y="894"/>
                      <a:pt x="1144" y="572"/>
                    </a:cubicBezTo>
                    <a:cubicBezTo>
                      <a:pt x="1144" y="263"/>
                      <a:pt x="882"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8"/>
              <p:cNvSpPr/>
              <p:nvPr/>
            </p:nvSpPr>
            <p:spPr>
              <a:xfrm>
                <a:off x="3981450" y="4600400"/>
                <a:ext cx="7750" cy="113125"/>
              </a:xfrm>
              <a:custGeom>
                <a:avLst/>
                <a:gdLst/>
                <a:ahLst/>
                <a:cxnLst/>
                <a:rect l="l" t="t" r="r" b="b"/>
                <a:pathLst>
                  <a:path w="310" h="4525" extrusionOk="0">
                    <a:moveTo>
                      <a:pt x="0" y="0"/>
                    </a:moveTo>
                    <a:lnTo>
                      <a:pt x="0" y="4525"/>
                    </a:lnTo>
                    <a:lnTo>
                      <a:pt x="310" y="4525"/>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8"/>
              <p:cNvSpPr/>
              <p:nvPr/>
            </p:nvSpPr>
            <p:spPr>
              <a:xfrm>
                <a:off x="3933825" y="4642075"/>
                <a:ext cx="103000" cy="48525"/>
              </a:xfrm>
              <a:custGeom>
                <a:avLst/>
                <a:gdLst/>
                <a:ahLst/>
                <a:cxnLst/>
                <a:rect l="l" t="t" r="r" b="b"/>
                <a:pathLst>
                  <a:path w="4120" h="1941" extrusionOk="0">
                    <a:moveTo>
                      <a:pt x="2060" y="0"/>
                    </a:moveTo>
                    <a:cubicBezTo>
                      <a:pt x="917" y="0"/>
                      <a:pt x="0" y="869"/>
                      <a:pt x="0" y="1941"/>
                    </a:cubicBezTo>
                    <a:lnTo>
                      <a:pt x="4120" y="1941"/>
                    </a:lnTo>
                    <a:cubicBezTo>
                      <a:pt x="4120" y="869"/>
                      <a:pt x="3191"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8"/>
              <p:cNvSpPr/>
              <p:nvPr/>
            </p:nvSpPr>
            <p:spPr>
              <a:xfrm>
                <a:off x="3831425" y="4736125"/>
                <a:ext cx="24125" cy="59250"/>
              </a:xfrm>
              <a:custGeom>
                <a:avLst/>
                <a:gdLst/>
                <a:ahLst/>
                <a:cxnLst/>
                <a:rect l="l" t="t" r="r" b="b"/>
                <a:pathLst>
                  <a:path w="965" h="2370" extrusionOk="0">
                    <a:moveTo>
                      <a:pt x="477" y="1"/>
                    </a:moveTo>
                    <a:cubicBezTo>
                      <a:pt x="215" y="1"/>
                      <a:pt x="0" y="227"/>
                      <a:pt x="0" y="489"/>
                    </a:cubicBezTo>
                    <a:lnTo>
                      <a:pt x="0" y="1882"/>
                    </a:lnTo>
                    <a:cubicBezTo>
                      <a:pt x="0" y="2144"/>
                      <a:pt x="215" y="2370"/>
                      <a:pt x="477" y="2370"/>
                    </a:cubicBezTo>
                    <a:cubicBezTo>
                      <a:pt x="750" y="2370"/>
                      <a:pt x="965" y="2144"/>
                      <a:pt x="965" y="1882"/>
                    </a:cubicBezTo>
                    <a:lnTo>
                      <a:pt x="965" y="489"/>
                    </a:lnTo>
                    <a:cubicBezTo>
                      <a:pt x="965" y="215"/>
                      <a:pt x="75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8"/>
              <p:cNvSpPr/>
              <p:nvPr/>
            </p:nvSpPr>
            <p:spPr>
              <a:xfrm>
                <a:off x="4117475" y="4751300"/>
                <a:ext cx="28900" cy="28600"/>
              </a:xfrm>
              <a:custGeom>
                <a:avLst/>
                <a:gdLst/>
                <a:ahLst/>
                <a:cxnLst/>
                <a:rect l="l" t="t" r="r" b="b"/>
                <a:pathLst>
                  <a:path w="1156" h="1144" extrusionOk="0">
                    <a:moveTo>
                      <a:pt x="584" y="1"/>
                    </a:moveTo>
                    <a:cubicBezTo>
                      <a:pt x="262" y="1"/>
                      <a:pt x="0" y="263"/>
                      <a:pt x="0" y="572"/>
                    </a:cubicBezTo>
                    <a:cubicBezTo>
                      <a:pt x="0" y="894"/>
                      <a:pt x="262" y="1144"/>
                      <a:pt x="584" y="1144"/>
                    </a:cubicBezTo>
                    <a:cubicBezTo>
                      <a:pt x="893" y="1144"/>
                      <a:pt x="1155" y="894"/>
                      <a:pt x="1155" y="572"/>
                    </a:cubicBezTo>
                    <a:cubicBezTo>
                      <a:pt x="1155" y="263"/>
                      <a:pt x="893"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8"/>
              <p:cNvSpPr/>
              <p:nvPr/>
            </p:nvSpPr>
            <p:spPr>
              <a:xfrm>
                <a:off x="4107350" y="4736125"/>
                <a:ext cx="24425" cy="59250"/>
              </a:xfrm>
              <a:custGeom>
                <a:avLst/>
                <a:gdLst/>
                <a:ahLst/>
                <a:cxnLst/>
                <a:rect l="l" t="t" r="r" b="b"/>
                <a:pathLst>
                  <a:path w="977" h="2370" extrusionOk="0">
                    <a:moveTo>
                      <a:pt x="489" y="1"/>
                    </a:moveTo>
                    <a:cubicBezTo>
                      <a:pt x="227" y="1"/>
                      <a:pt x="0" y="215"/>
                      <a:pt x="0" y="489"/>
                    </a:cubicBezTo>
                    <a:lnTo>
                      <a:pt x="0" y="1882"/>
                    </a:lnTo>
                    <a:cubicBezTo>
                      <a:pt x="0" y="2144"/>
                      <a:pt x="215" y="2370"/>
                      <a:pt x="489" y="2370"/>
                    </a:cubicBezTo>
                    <a:cubicBezTo>
                      <a:pt x="750" y="2370"/>
                      <a:pt x="977" y="2144"/>
                      <a:pt x="977" y="1882"/>
                    </a:cubicBezTo>
                    <a:lnTo>
                      <a:pt x="977" y="489"/>
                    </a:lnTo>
                    <a:cubicBezTo>
                      <a:pt x="977" y="227"/>
                      <a:pt x="750"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8"/>
              <p:cNvSpPr/>
              <p:nvPr/>
            </p:nvSpPr>
            <p:spPr>
              <a:xfrm>
                <a:off x="3846300" y="4677500"/>
                <a:ext cx="270300" cy="187550"/>
              </a:xfrm>
              <a:custGeom>
                <a:avLst/>
                <a:gdLst/>
                <a:ahLst/>
                <a:cxnLst/>
                <a:rect l="l" t="t" r="r" b="b"/>
                <a:pathLst>
                  <a:path w="10812" h="7502" extrusionOk="0">
                    <a:moveTo>
                      <a:pt x="1513" y="0"/>
                    </a:moveTo>
                    <a:cubicBezTo>
                      <a:pt x="679" y="0"/>
                      <a:pt x="1" y="738"/>
                      <a:pt x="1" y="1655"/>
                    </a:cubicBezTo>
                    <a:lnTo>
                      <a:pt x="1" y="5846"/>
                    </a:lnTo>
                    <a:cubicBezTo>
                      <a:pt x="1" y="6763"/>
                      <a:pt x="679" y="7501"/>
                      <a:pt x="1513" y="7501"/>
                    </a:cubicBezTo>
                    <a:lnTo>
                      <a:pt x="9311" y="7501"/>
                    </a:lnTo>
                    <a:cubicBezTo>
                      <a:pt x="10133" y="7501"/>
                      <a:pt x="10811" y="6763"/>
                      <a:pt x="10811" y="5846"/>
                    </a:cubicBezTo>
                    <a:lnTo>
                      <a:pt x="10811" y="1655"/>
                    </a:lnTo>
                    <a:cubicBezTo>
                      <a:pt x="10811" y="738"/>
                      <a:pt x="10133" y="0"/>
                      <a:pt x="9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8"/>
              <p:cNvSpPr/>
              <p:nvPr/>
            </p:nvSpPr>
            <p:spPr>
              <a:xfrm>
                <a:off x="3822500" y="4832275"/>
                <a:ext cx="317900" cy="50325"/>
              </a:xfrm>
              <a:custGeom>
                <a:avLst/>
                <a:gdLst/>
                <a:ahLst/>
                <a:cxnLst/>
                <a:rect l="l" t="t" r="r" b="b"/>
                <a:pathLst>
                  <a:path w="12716" h="2013" extrusionOk="0">
                    <a:moveTo>
                      <a:pt x="1000" y="0"/>
                    </a:moveTo>
                    <a:cubicBezTo>
                      <a:pt x="453" y="0"/>
                      <a:pt x="0" y="453"/>
                      <a:pt x="0" y="1012"/>
                    </a:cubicBezTo>
                    <a:cubicBezTo>
                      <a:pt x="0" y="1560"/>
                      <a:pt x="453" y="2013"/>
                      <a:pt x="1000" y="2013"/>
                    </a:cubicBezTo>
                    <a:lnTo>
                      <a:pt x="11716" y="2013"/>
                    </a:lnTo>
                    <a:cubicBezTo>
                      <a:pt x="12275" y="2013"/>
                      <a:pt x="12716" y="1560"/>
                      <a:pt x="12716" y="1012"/>
                    </a:cubicBezTo>
                    <a:cubicBezTo>
                      <a:pt x="12716" y="453"/>
                      <a:pt x="12264" y="0"/>
                      <a:pt x="1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8"/>
              <p:cNvSpPr/>
              <p:nvPr/>
            </p:nvSpPr>
            <p:spPr>
              <a:xfrm>
                <a:off x="3912975" y="4719325"/>
                <a:ext cx="42600" cy="38100"/>
              </a:xfrm>
              <a:custGeom>
                <a:avLst/>
                <a:gdLst/>
                <a:ahLst/>
                <a:cxnLst/>
                <a:rect l="l" t="t" r="r" b="b"/>
                <a:pathLst>
                  <a:path w="1704" h="1524" extrusionOk="0">
                    <a:moveTo>
                      <a:pt x="848" y="1"/>
                    </a:moveTo>
                    <a:cubicBezTo>
                      <a:pt x="673" y="1"/>
                      <a:pt x="497" y="61"/>
                      <a:pt x="358" y="184"/>
                    </a:cubicBezTo>
                    <a:cubicBezTo>
                      <a:pt x="36" y="458"/>
                      <a:pt x="1" y="946"/>
                      <a:pt x="274" y="1256"/>
                    </a:cubicBezTo>
                    <a:cubicBezTo>
                      <a:pt x="425" y="1433"/>
                      <a:pt x="640" y="1523"/>
                      <a:pt x="855" y="1523"/>
                    </a:cubicBezTo>
                    <a:cubicBezTo>
                      <a:pt x="1031" y="1523"/>
                      <a:pt x="1207" y="1463"/>
                      <a:pt x="1346" y="1339"/>
                    </a:cubicBezTo>
                    <a:cubicBezTo>
                      <a:pt x="1667" y="1054"/>
                      <a:pt x="1703" y="577"/>
                      <a:pt x="1429" y="268"/>
                    </a:cubicBezTo>
                    <a:cubicBezTo>
                      <a:pt x="1279" y="91"/>
                      <a:pt x="1063"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8"/>
              <p:cNvSpPr/>
              <p:nvPr/>
            </p:nvSpPr>
            <p:spPr>
              <a:xfrm>
                <a:off x="4005250" y="4719325"/>
                <a:ext cx="42600" cy="38100"/>
              </a:xfrm>
              <a:custGeom>
                <a:avLst/>
                <a:gdLst/>
                <a:ahLst/>
                <a:cxnLst/>
                <a:rect l="l" t="t" r="r" b="b"/>
                <a:pathLst>
                  <a:path w="1704" h="1524" extrusionOk="0">
                    <a:moveTo>
                      <a:pt x="853" y="1"/>
                    </a:moveTo>
                    <a:cubicBezTo>
                      <a:pt x="678" y="1"/>
                      <a:pt x="502" y="61"/>
                      <a:pt x="358" y="184"/>
                    </a:cubicBezTo>
                    <a:cubicBezTo>
                      <a:pt x="36" y="458"/>
                      <a:pt x="1" y="946"/>
                      <a:pt x="286" y="1256"/>
                    </a:cubicBezTo>
                    <a:cubicBezTo>
                      <a:pt x="437" y="1433"/>
                      <a:pt x="649" y="1523"/>
                      <a:pt x="862" y="1523"/>
                    </a:cubicBezTo>
                    <a:cubicBezTo>
                      <a:pt x="1037" y="1523"/>
                      <a:pt x="1213" y="1463"/>
                      <a:pt x="1358" y="1339"/>
                    </a:cubicBezTo>
                    <a:cubicBezTo>
                      <a:pt x="1667" y="1054"/>
                      <a:pt x="1703" y="577"/>
                      <a:pt x="1429" y="268"/>
                    </a:cubicBezTo>
                    <a:cubicBezTo>
                      <a:pt x="1279" y="91"/>
                      <a:pt x="1067"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8"/>
              <p:cNvSpPr/>
              <p:nvPr/>
            </p:nvSpPr>
            <p:spPr>
              <a:xfrm>
                <a:off x="3971025" y="4572725"/>
                <a:ext cx="28600" cy="28300"/>
              </a:xfrm>
              <a:custGeom>
                <a:avLst/>
                <a:gdLst/>
                <a:ahLst/>
                <a:cxnLst/>
                <a:rect l="l" t="t" r="r" b="b"/>
                <a:pathLst>
                  <a:path w="1144" h="1132" extrusionOk="0">
                    <a:moveTo>
                      <a:pt x="572" y="0"/>
                    </a:moveTo>
                    <a:cubicBezTo>
                      <a:pt x="250" y="0"/>
                      <a:pt x="0" y="250"/>
                      <a:pt x="0" y="560"/>
                    </a:cubicBezTo>
                    <a:cubicBezTo>
                      <a:pt x="0" y="881"/>
                      <a:pt x="250" y="1131"/>
                      <a:pt x="572" y="1131"/>
                    </a:cubicBezTo>
                    <a:cubicBezTo>
                      <a:pt x="881" y="1131"/>
                      <a:pt x="1143" y="881"/>
                      <a:pt x="1143" y="560"/>
                    </a:cubicBezTo>
                    <a:cubicBezTo>
                      <a:pt x="1143" y="250"/>
                      <a:pt x="881"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8"/>
              <p:cNvSpPr/>
              <p:nvPr/>
            </p:nvSpPr>
            <p:spPr>
              <a:xfrm>
                <a:off x="3932325" y="4776025"/>
                <a:ext cx="96175" cy="25900"/>
              </a:xfrm>
              <a:custGeom>
                <a:avLst/>
                <a:gdLst/>
                <a:ahLst/>
                <a:cxnLst/>
                <a:rect l="l" t="t" r="r" b="b"/>
                <a:pathLst>
                  <a:path w="3847" h="1036" extrusionOk="0">
                    <a:moveTo>
                      <a:pt x="489" y="0"/>
                    </a:moveTo>
                    <a:cubicBezTo>
                      <a:pt x="215" y="0"/>
                      <a:pt x="0" y="226"/>
                      <a:pt x="0" y="488"/>
                    </a:cubicBezTo>
                    <a:lnTo>
                      <a:pt x="0" y="560"/>
                    </a:lnTo>
                    <a:cubicBezTo>
                      <a:pt x="0" y="822"/>
                      <a:pt x="215" y="1036"/>
                      <a:pt x="489" y="1036"/>
                    </a:cubicBezTo>
                    <a:lnTo>
                      <a:pt x="3370" y="1036"/>
                    </a:lnTo>
                    <a:cubicBezTo>
                      <a:pt x="3632" y="1036"/>
                      <a:pt x="3846" y="822"/>
                      <a:pt x="3846" y="560"/>
                    </a:cubicBezTo>
                    <a:lnTo>
                      <a:pt x="3846" y="488"/>
                    </a:lnTo>
                    <a:cubicBezTo>
                      <a:pt x="3846" y="214"/>
                      <a:pt x="3632" y="0"/>
                      <a:pt x="3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8"/>
              <p:cNvSpPr/>
              <p:nvPr/>
            </p:nvSpPr>
            <p:spPr>
              <a:xfrm>
                <a:off x="3941250" y="4785825"/>
                <a:ext cx="78300" cy="6275"/>
              </a:xfrm>
              <a:custGeom>
                <a:avLst/>
                <a:gdLst/>
                <a:ahLst/>
                <a:cxnLst/>
                <a:rect l="l" t="t" r="r" b="b"/>
                <a:pathLst>
                  <a:path w="3132" h="251" extrusionOk="0">
                    <a:moveTo>
                      <a:pt x="132" y="1"/>
                    </a:moveTo>
                    <a:cubicBezTo>
                      <a:pt x="60" y="1"/>
                      <a:pt x="1" y="61"/>
                      <a:pt x="1" y="132"/>
                    </a:cubicBezTo>
                    <a:cubicBezTo>
                      <a:pt x="1" y="203"/>
                      <a:pt x="60" y="251"/>
                      <a:pt x="132" y="251"/>
                    </a:cubicBezTo>
                    <a:lnTo>
                      <a:pt x="3001" y="251"/>
                    </a:lnTo>
                    <a:cubicBezTo>
                      <a:pt x="3072" y="251"/>
                      <a:pt x="3132" y="203"/>
                      <a:pt x="3132" y="132"/>
                    </a:cubicBezTo>
                    <a:cubicBezTo>
                      <a:pt x="3132" y="61"/>
                      <a:pt x="3072" y="1"/>
                      <a:pt x="3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8"/>
              <p:cNvSpPr/>
              <p:nvPr/>
            </p:nvSpPr>
            <p:spPr>
              <a:xfrm>
                <a:off x="3868625"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8"/>
              <p:cNvSpPr/>
              <p:nvPr/>
            </p:nvSpPr>
            <p:spPr>
              <a:xfrm>
                <a:off x="389870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8"/>
              <p:cNvSpPr/>
              <p:nvPr/>
            </p:nvSpPr>
            <p:spPr>
              <a:xfrm>
                <a:off x="3929050"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8"/>
              <p:cNvSpPr/>
              <p:nvPr/>
            </p:nvSpPr>
            <p:spPr>
              <a:xfrm>
                <a:off x="3959125"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8"/>
              <p:cNvSpPr/>
              <p:nvPr/>
            </p:nvSpPr>
            <p:spPr>
              <a:xfrm>
                <a:off x="3989475"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8"/>
              <p:cNvSpPr/>
              <p:nvPr/>
            </p:nvSpPr>
            <p:spPr>
              <a:xfrm>
                <a:off x="401955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8"/>
              <p:cNvSpPr/>
              <p:nvPr/>
            </p:nvSpPr>
            <p:spPr>
              <a:xfrm>
                <a:off x="4049900"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8"/>
              <p:cNvSpPr/>
              <p:nvPr/>
            </p:nvSpPr>
            <p:spPr>
              <a:xfrm>
                <a:off x="4079950" y="4851925"/>
                <a:ext cx="14025" cy="14000"/>
              </a:xfrm>
              <a:custGeom>
                <a:avLst/>
                <a:gdLst/>
                <a:ahLst/>
                <a:cxnLst/>
                <a:rect l="l" t="t" r="r" b="b"/>
                <a:pathLst>
                  <a:path w="561" h="560" extrusionOk="0">
                    <a:moveTo>
                      <a:pt x="287" y="0"/>
                    </a:moveTo>
                    <a:cubicBezTo>
                      <a:pt x="132" y="0"/>
                      <a:pt x="1" y="131"/>
                      <a:pt x="1" y="274"/>
                    </a:cubicBezTo>
                    <a:cubicBezTo>
                      <a:pt x="1" y="429"/>
                      <a:pt x="132" y="560"/>
                      <a:pt x="287" y="560"/>
                    </a:cubicBezTo>
                    <a:cubicBezTo>
                      <a:pt x="442" y="560"/>
                      <a:pt x="561" y="429"/>
                      <a:pt x="561" y="274"/>
                    </a:cubicBezTo>
                    <a:cubicBezTo>
                      <a:pt x="561" y="131"/>
                      <a:pt x="442"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0" name="Google Shape;1610;p38"/>
          <p:cNvGrpSpPr/>
          <p:nvPr/>
        </p:nvGrpSpPr>
        <p:grpSpPr>
          <a:xfrm>
            <a:off x="6185078" y="1456370"/>
            <a:ext cx="1073911" cy="907576"/>
            <a:chOff x="4380300" y="4287850"/>
            <a:chExt cx="336375" cy="284275"/>
          </a:xfrm>
        </p:grpSpPr>
        <p:sp>
          <p:nvSpPr>
            <p:cNvPr id="1611" name="Google Shape;1611;p38"/>
            <p:cNvSpPr/>
            <p:nvPr/>
          </p:nvSpPr>
          <p:spPr>
            <a:xfrm>
              <a:off x="4380300" y="4287850"/>
              <a:ext cx="336375" cy="284275"/>
            </a:xfrm>
            <a:custGeom>
              <a:avLst/>
              <a:gdLst/>
              <a:ahLst/>
              <a:cxnLst/>
              <a:rect l="l" t="t" r="r" b="b"/>
              <a:pathLst>
                <a:path w="13455" h="11371" extrusionOk="0">
                  <a:moveTo>
                    <a:pt x="6656" y="0"/>
                  </a:moveTo>
                  <a:cubicBezTo>
                    <a:pt x="6513" y="0"/>
                    <a:pt x="6394" y="119"/>
                    <a:pt x="6394" y="262"/>
                  </a:cubicBezTo>
                  <a:cubicBezTo>
                    <a:pt x="6394" y="369"/>
                    <a:pt x="6442" y="453"/>
                    <a:pt x="6525" y="500"/>
                  </a:cubicBezTo>
                  <a:lnTo>
                    <a:pt x="6525" y="1012"/>
                  </a:lnTo>
                  <a:cubicBezTo>
                    <a:pt x="6418" y="1060"/>
                    <a:pt x="6335" y="1179"/>
                    <a:pt x="6335" y="1310"/>
                  </a:cubicBezTo>
                  <a:cubicBezTo>
                    <a:pt x="6335" y="1453"/>
                    <a:pt x="6418" y="1560"/>
                    <a:pt x="6525" y="1619"/>
                  </a:cubicBezTo>
                  <a:lnTo>
                    <a:pt x="6525" y="2131"/>
                  </a:lnTo>
                  <a:cubicBezTo>
                    <a:pt x="6346" y="2179"/>
                    <a:pt x="6215" y="2346"/>
                    <a:pt x="6215" y="2548"/>
                  </a:cubicBezTo>
                  <a:cubicBezTo>
                    <a:pt x="6215" y="2739"/>
                    <a:pt x="6346" y="2905"/>
                    <a:pt x="6525" y="2965"/>
                  </a:cubicBezTo>
                  <a:lnTo>
                    <a:pt x="6525" y="3429"/>
                  </a:lnTo>
                  <a:lnTo>
                    <a:pt x="6215" y="3429"/>
                  </a:lnTo>
                  <a:cubicBezTo>
                    <a:pt x="6049" y="3429"/>
                    <a:pt x="5918" y="3560"/>
                    <a:pt x="5918" y="3739"/>
                  </a:cubicBezTo>
                  <a:cubicBezTo>
                    <a:pt x="5918" y="3858"/>
                    <a:pt x="5977" y="3953"/>
                    <a:pt x="6084" y="4001"/>
                  </a:cubicBezTo>
                  <a:cubicBezTo>
                    <a:pt x="3060" y="4334"/>
                    <a:pt x="667" y="7013"/>
                    <a:pt x="417" y="10370"/>
                  </a:cubicBezTo>
                  <a:cubicBezTo>
                    <a:pt x="191" y="10370"/>
                    <a:pt x="0" y="10549"/>
                    <a:pt x="0" y="10775"/>
                  </a:cubicBezTo>
                  <a:lnTo>
                    <a:pt x="0" y="10966"/>
                  </a:lnTo>
                  <a:cubicBezTo>
                    <a:pt x="0" y="11192"/>
                    <a:pt x="179" y="11371"/>
                    <a:pt x="417" y="11371"/>
                  </a:cubicBezTo>
                  <a:lnTo>
                    <a:pt x="13050" y="11371"/>
                  </a:lnTo>
                  <a:cubicBezTo>
                    <a:pt x="13276" y="11371"/>
                    <a:pt x="13454" y="11192"/>
                    <a:pt x="13454" y="10966"/>
                  </a:cubicBezTo>
                  <a:lnTo>
                    <a:pt x="13454" y="10775"/>
                  </a:lnTo>
                  <a:cubicBezTo>
                    <a:pt x="13454" y="10549"/>
                    <a:pt x="13276" y="10370"/>
                    <a:pt x="13050" y="10370"/>
                  </a:cubicBezTo>
                  <a:lnTo>
                    <a:pt x="13002" y="10370"/>
                  </a:lnTo>
                  <a:cubicBezTo>
                    <a:pt x="12740" y="6977"/>
                    <a:pt x="10311" y="4286"/>
                    <a:pt x="7251" y="4001"/>
                  </a:cubicBezTo>
                  <a:cubicBezTo>
                    <a:pt x="7347" y="3941"/>
                    <a:pt x="7406" y="3846"/>
                    <a:pt x="7406" y="3739"/>
                  </a:cubicBezTo>
                  <a:cubicBezTo>
                    <a:pt x="7406" y="3560"/>
                    <a:pt x="7263" y="3429"/>
                    <a:pt x="7097" y="3429"/>
                  </a:cubicBezTo>
                  <a:lnTo>
                    <a:pt x="6787" y="3429"/>
                  </a:lnTo>
                  <a:lnTo>
                    <a:pt x="6787" y="2965"/>
                  </a:lnTo>
                  <a:cubicBezTo>
                    <a:pt x="6966" y="2905"/>
                    <a:pt x="7097" y="2739"/>
                    <a:pt x="7097" y="2548"/>
                  </a:cubicBezTo>
                  <a:cubicBezTo>
                    <a:pt x="7097" y="2346"/>
                    <a:pt x="6966" y="2179"/>
                    <a:pt x="6787" y="2131"/>
                  </a:cubicBezTo>
                  <a:lnTo>
                    <a:pt x="6787" y="1619"/>
                  </a:lnTo>
                  <a:cubicBezTo>
                    <a:pt x="6906" y="1560"/>
                    <a:pt x="6989" y="1453"/>
                    <a:pt x="6989" y="1310"/>
                  </a:cubicBezTo>
                  <a:cubicBezTo>
                    <a:pt x="6989" y="1179"/>
                    <a:pt x="6906" y="1060"/>
                    <a:pt x="6787" y="1012"/>
                  </a:cubicBezTo>
                  <a:lnTo>
                    <a:pt x="6787" y="500"/>
                  </a:lnTo>
                  <a:cubicBezTo>
                    <a:pt x="6870" y="453"/>
                    <a:pt x="6930" y="369"/>
                    <a:pt x="6930" y="262"/>
                  </a:cubicBezTo>
                  <a:cubicBezTo>
                    <a:pt x="6930" y="119"/>
                    <a:pt x="6811" y="0"/>
                    <a:pt x="6656"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2" name="Google Shape;1612;p38"/>
            <p:cNvGrpSpPr/>
            <p:nvPr/>
          </p:nvGrpSpPr>
          <p:grpSpPr>
            <a:xfrm>
              <a:off x="4380300" y="4287850"/>
              <a:ext cx="336375" cy="284275"/>
              <a:chOff x="4380300" y="4571525"/>
              <a:chExt cx="336375" cy="284275"/>
            </a:xfrm>
          </p:grpSpPr>
          <p:sp>
            <p:nvSpPr>
              <p:cNvPr id="1613" name="Google Shape;1613;p38"/>
              <p:cNvSpPr/>
              <p:nvPr/>
            </p:nvSpPr>
            <p:spPr>
              <a:xfrm>
                <a:off x="4543425" y="4576875"/>
                <a:ext cx="6550" cy="141725"/>
              </a:xfrm>
              <a:custGeom>
                <a:avLst/>
                <a:gdLst/>
                <a:ahLst/>
                <a:cxnLst/>
                <a:rect l="l" t="t" r="r" b="b"/>
                <a:pathLst>
                  <a:path w="262" h="5669" extrusionOk="0">
                    <a:moveTo>
                      <a:pt x="0" y="1"/>
                    </a:moveTo>
                    <a:lnTo>
                      <a:pt x="0" y="5668"/>
                    </a:lnTo>
                    <a:lnTo>
                      <a:pt x="262" y="5668"/>
                    </a:lnTo>
                    <a:lnTo>
                      <a:pt x="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8"/>
              <p:cNvSpPr/>
              <p:nvPr/>
            </p:nvSpPr>
            <p:spPr>
              <a:xfrm>
                <a:off x="4390125" y="4670950"/>
                <a:ext cx="315825" cy="174750"/>
              </a:xfrm>
              <a:custGeom>
                <a:avLst/>
                <a:gdLst/>
                <a:ahLst/>
                <a:cxnLst/>
                <a:rect l="l" t="t" r="r" b="b"/>
                <a:pathLst>
                  <a:path w="12633" h="6990" extrusionOk="0">
                    <a:moveTo>
                      <a:pt x="6311" y="0"/>
                    </a:moveTo>
                    <a:cubicBezTo>
                      <a:pt x="2822" y="0"/>
                      <a:pt x="0" y="3132"/>
                      <a:pt x="0" y="6989"/>
                    </a:cubicBezTo>
                    <a:lnTo>
                      <a:pt x="12633" y="6989"/>
                    </a:lnTo>
                    <a:cubicBezTo>
                      <a:pt x="12633" y="3132"/>
                      <a:pt x="9811" y="0"/>
                      <a:pt x="6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8"/>
              <p:cNvSpPr/>
              <p:nvPr/>
            </p:nvSpPr>
            <p:spPr>
              <a:xfrm>
                <a:off x="4535675" y="4624200"/>
                <a:ext cx="22050" cy="22050"/>
              </a:xfrm>
              <a:custGeom>
                <a:avLst/>
                <a:gdLst/>
                <a:ahLst/>
                <a:cxnLst/>
                <a:rect l="l" t="t" r="r" b="b"/>
                <a:pathLst>
                  <a:path w="882" h="882" extrusionOk="0">
                    <a:moveTo>
                      <a:pt x="441" y="1"/>
                    </a:moveTo>
                    <a:cubicBezTo>
                      <a:pt x="203" y="1"/>
                      <a:pt x="0" y="203"/>
                      <a:pt x="0" y="441"/>
                    </a:cubicBezTo>
                    <a:cubicBezTo>
                      <a:pt x="0" y="680"/>
                      <a:pt x="203" y="882"/>
                      <a:pt x="441" y="882"/>
                    </a:cubicBezTo>
                    <a:cubicBezTo>
                      <a:pt x="691" y="882"/>
                      <a:pt x="882" y="680"/>
                      <a:pt x="882" y="441"/>
                    </a:cubicBezTo>
                    <a:cubicBezTo>
                      <a:pt x="882" y="203"/>
                      <a:pt x="691" y="1"/>
                      <a:pt x="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8"/>
              <p:cNvSpPr/>
              <p:nvPr/>
            </p:nvSpPr>
            <p:spPr>
              <a:xfrm>
                <a:off x="4538650" y="4596225"/>
                <a:ext cx="16400" cy="16400"/>
              </a:xfrm>
              <a:custGeom>
                <a:avLst/>
                <a:gdLst/>
                <a:ahLst/>
                <a:cxnLst/>
                <a:rect l="l" t="t" r="r" b="b"/>
                <a:pathLst>
                  <a:path w="656" h="656" extrusionOk="0">
                    <a:moveTo>
                      <a:pt x="322" y="1"/>
                    </a:moveTo>
                    <a:cubicBezTo>
                      <a:pt x="143" y="1"/>
                      <a:pt x="1" y="144"/>
                      <a:pt x="1" y="334"/>
                    </a:cubicBezTo>
                    <a:cubicBezTo>
                      <a:pt x="1" y="513"/>
                      <a:pt x="143" y="656"/>
                      <a:pt x="322" y="656"/>
                    </a:cubicBezTo>
                    <a:cubicBezTo>
                      <a:pt x="501" y="656"/>
                      <a:pt x="655" y="513"/>
                      <a:pt x="655" y="334"/>
                    </a:cubicBezTo>
                    <a:cubicBezTo>
                      <a:pt x="655" y="144"/>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8"/>
              <p:cNvSpPr/>
              <p:nvPr/>
            </p:nvSpPr>
            <p:spPr>
              <a:xfrm>
                <a:off x="4540150" y="4571525"/>
                <a:ext cx="13400" cy="13425"/>
              </a:xfrm>
              <a:custGeom>
                <a:avLst/>
                <a:gdLst/>
                <a:ahLst/>
                <a:cxnLst/>
                <a:rect l="l" t="t" r="r" b="b"/>
                <a:pathLst>
                  <a:path w="536" h="537" extrusionOk="0">
                    <a:moveTo>
                      <a:pt x="262" y="1"/>
                    </a:moveTo>
                    <a:cubicBezTo>
                      <a:pt x="119" y="1"/>
                      <a:pt x="0" y="120"/>
                      <a:pt x="0" y="274"/>
                    </a:cubicBezTo>
                    <a:cubicBezTo>
                      <a:pt x="0" y="417"/>
                      <a:pt x="119" y="536"/>
                      <a:pt x="262" y="536"/>
                    </a:cubicBezTo>
                    <a:cubicBezTo>
                      <a:pt x="417" y="536"/>
                      <a:pt x="536" y="417"/>
                      <a:pt x="536" y="274"/>
                    </a:cubicBezTo>
                    <a:cubicBezTo>
                      <a:pt x="536" y="120"/>
                      <a:pt x="417" y="1"/>
                      <a:pt x="2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8"/>
              <p:cNvSpPr/>
              <p:nvPr/>
            </p:nvSpPr>
            <p:spPr>
              <a:xfrm>
                <a:off x="4380300" y="4830775"/>
                <a:ext cx="336375" cy="25025"/>
              </a:xfrm>
              <a:custGeom>
                <a:avLst/>
                <a:gdLst/>
                <a:ahLst/>
                <a:cxnLst/>
                <a:rect l="l" t="t" r="r" b="b"/>
                <a:pathLst>
                  <a:path w="13455" h="1001" extrusionOk="0">
                    <a:moveTo>
                      <a:pt x="405" y="1"/>
                    </a:moveTo>
                    <a:cubicBezTo>
                      <a:pt x="179" y="1"/>
                      <a:pt x="0" y="191"/>
                      <a:pt x="0" y="418"/>
                    </a:cubicBezTo>
                    <a:lnTo>
                      <a:pt x="0" y="596"/>
                    </a:lnTo>
                    <a:cubicBezTo>
                      <a:pt x="0" y="822"/>
                      <a:pt x="179" y="1001"/>
                      <a:pt x="405" y="1001"/>
                    </a:cubicBezTo>
                    <a:lnTo>
                      <a:pt x="13038" y="1001"/>
                    </a:lnTo>
                    <a:cubicBezTo>
                      <a:pt x="13276" y="1001"/>
                      <a:pt x="13454" y="822"/>
                      <a:pt x="13454" y="596"/>
                    </a:cubicBezTo>
                    <a:lnTo>
                      <a:pt x="13454" y="418"/>
                    </a:lnTo>
                    <a:cubicBezTo>
                      <a:pt x="13454" y="179"/>
                      <a:pt x="13264" y="1"/>
                      <a:pt x="130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8"/>
              <p:cNvSpPr/>
              <p:nvPr/>
            </p:nvSpPr>
            <p:spPr>
              <a:xfrm>
                <a:off x="4490725" y="4721700"/>
                <a:ext cx="31575" cy="28300"/>
              </a:xfrm>
              <a:custGeom>
                <a:avLst/>
                <a:gdLst/>
                <a:ahLst/>
                <a:cxnLst/>
                <a:rect l="l" t="t" r="r" b="b"/>
                <a:pathLst>
                  <a:path w="1263" h="1132" extrusionOk="0">
                    <a:moveTo>
                      <a:pt x="634" y="0"/>
                    </a:moveTo>
                    <a:cubicBezTo>
                      <a:pt x="503" y="0"/>
                      <a:pt x="370" y="45"/>
                      <a:pt x="263" y="137"/>
                    </a:cubicBezTo>
                    <a:cubicBezTo>
                      <a:pt x="24" y="340"/>
                      <a:pt x="1" y="697"/>
                      <a:pt x="203" y="935"/>
                    </a:cubicBezTo>
                    <a:cubicBezTo>
                      <a:pt x="320" y="1065"/>
                      <a:pt x="477" y="1131"/>
                      <a:pt x="633" y="1131"/>
                    </a:cubicBezTo>
                    <a:cubicBezTo>
                      <a:pt x="763" y="1131"/>
                      <a:pt x="893" y="1086"/>
                      <a:pt x="1001" y="994"/>
                    </a:cubicBezTo>
                    <a:cubicBezTo>
                      <a:pt x="1239" y="792"/>
                      <a:pt x="1263" y="435"/>
                      <a:pt x="1060" y="197"/>
                    </a:cubicBezTo>
                    <a:cubicBezTo>
                      <a:pt x="949" y="66"/>
                      <a:pt x="792" y="0"/>
                      <a:pt x="6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8"/>
              <p:cNvSpPr/>
              <p:nvPr/>
            </p:nvSpPr>
            <p:spPr>
              <a:xfrm>
                <a:off x="4569300" y="4721700"/>
                <a:ext cx="31275" cy="28300"/>
              </a:xfrm>
              <a:custGeom>
                <a:avLst/>
                <a:gdLst/>
                <a:ahLst/>
                <a:cxnLst/>
                <a:rect l="l" t="t" r="r" b="b"/>
                <a:pathLst>
                  <a:path w="1251" h="1132" extrusionOk="0">
                    <a:moveTo>
                      <a:pt x="622" y="0"/>
                    </a:moveTo>
                    <a:cubicBezTo>
                      <a:pt x="491" y="0"/>
                      <a:pt x="359" y="45"/>
                      <a:pt x="251" y="137"/>
                    </a:cubicBezTo>
                    <a:cubicBezTo>
                      <a:pt x="25" y="340"/>
                      <a:pt x="1" y="697"/>
                      <a:pt x="203" y="935"/>
                    </a:cubicBezTo>
                    <a:cubicBezTo>
                      <a:pt x="314" y="1065"/>
                      <a:pt x="471" y="1131"/>
                      <a:pt x="628" y="1131"/>
                    </a:cubicBezTo>
                    <a:cubicBezTo>
                      <a:pt x="757" y="1131"/>
                      <a:pt x="887" y="1086"/>
                      <a:pt x="989" y="994"/>
                    </a:cubicBezTo>
                    <a:cubicBezTo>
                      <a:pt x="1227" y="792"/>
                      <a:pt x="1251" y="435"/>
                      <a:pt x="1049" y="197"/>
                    </a:cubicBezTo>
                    <a:cubicBezTo>
                      <a:pt x="938" y="66"/>
                      <a:pt x="781" y="0"/>
                      <a:pt x="6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8"/>
              <p:cNvSpPr/>
              <p:nvPr/>
            </p:nvSpPr>
            <p:spPr>
              <a:xfrm>
                <a:off x="4487450" y="4767975"/>
                <a:ext cx="116700" cy="31275"/>
              </a:xfrm>
              <a:custGeom>
                <a:avLst/>
                <a:gdLst/>
                <a:ahLst/>
                <a:cxnLst/>
                <a:rect l="l" t="t" r="r" b="b"/>
                <a:pathLst>
                  <a:path w="4668" h="1251" extrusionOk="0">
                    <a:moveTo>
                      <a:pt x="584" y="1"/>
                    </a:moveTo>
                    <a:cubicBezTo>
                      <a:pt x="263" y="1"/>
                      <a:pt x="1" y="263"/>
                      <a:pt x="1" y="584"/>
                    </a:cubicBezTo>
                    <a:lnTo>
                      <a:pt x="1" y="667"/>
                    </a:lnTo>
                    <a:cubicBezTo>
                      <a:pt x="1" y="989"/>
                      <a:pt x="263" y="1251"/>
                      <a:pt x="584" y="1251"/>
                    </a:cubicBezTo>
                    <a:lnTo>
                      <a:pt x="4084" y="1251"/>
                    </a:lnTo>
                    <a:cubicBezTo>
                      <a:pt x="4406" y="1251"/>
                      <a:pt x="4668" y="989"/>
                      <a:pt x="4668" y="667"/>
                    </a:cubicBezTo>
                    <a:lnTo>
                      <a:pt x="4668" y="584"/>
                    </a:lnTo>
                    <a:cubicBezTo>
                      <a:pt x="4668" y="263"/>
                      <a:pt x="4406" y="1"/>
                      <a:pt x="4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8"/>
              <p:cNvSpPr/>
              <p:nvPr/>
            </p:nvSpPr>
            <p:spPr>
              <a:xfrm>
                <a:off x="4498175" y="4779575"/>
                <a:ext cx="94975" cy="7775"/>
              </a:xfrm>
              <a:custGeom>
                <a:avLst/>
                <a:gdLst/>
                <a:ahLst/>
                <a:cxnLst/>
                <a:rect l="l" t="t" r="r" b="b"/>
                <a:pathLst>
                  <a:path w="3799" h="311" extrusionOk="0">
                    <a:moveTo>
                      <a:pt x="155" y="1"/>
                    </a:moveTo>
                    <a:cubicBezTo>
                      <a:pt x="72" y="1"/>
                      <a:pt x="0" y="72"/>
                      <a:pt x="0" y="156"/>
                    </a:cubicBezTo>
                    <a:cubicBezTo>
                      <a:pt x="0" y="239"/>
                      <a:pt x="72" y="311"/>
                      <a:pt x="155" y="311"/>
                    </a:cubicBezTo>
                    <a:lnTo>
                      <a:pt x="3644" y="311"/>
                    </a:lnTo>
                    <a:cubicBezTo>
                      <a:pt x="3727" y="311"/>
                      <a:pt x="3798" y="239"/>
                      <a:pt x="3798" y="156"/>
                    </a:cubicBezTo>
                    <a:cubicBezTo>
                      <a:pt x="3798" y="72"/>
                      <a:pt x="3739" y="1"/>
                      <a:pt x="36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8"/>
              <p:cNvSpPr/>
              <p:nvPr/>
            </p:nvSpPr>
            <p:spPr>
              <a:xfrm>
                <a:off x="4528225" y="4657250"/>
                <a:ext cx="37250" cy="15500"/>
              </a:xfrm>
              <a:custGeom>
                <a:avLst/>
                <a:gdLst/>
                <a:ahLst/>
                <a:cxnLst/>
                <a:rect l="l" t="t" r="r" b="b"/>
                <a:pathLst>
                  <a:path w="1490" h="620" extrusionOk="0">
                    <a:moveTo>
                      <a:pt x="298" y="0"/>
                    </a:moveTo>
                    <a:cubicBezTo>
                      <a:pt x="132" y="0"/>
                      <a:pt x="1" y="143"/>
                      <a:pt x="1" y="310"/>
                    </a:cubicBezTo>
                    <a:cubicBezTo>
                      <a:pt x="1" y="477"/>
                      <a:pt x="132" y="620"/>
                      <a:pt x="298" y="620"/>
                    </a:cubicBezTo>
                    <a:lnTo>
                      <a:pt x="1180" y="620"/>
                    </a:lnTo>
                    <a:cubicBezTo>
                      <a:pt x="1346" y="620"/>
                      <a:pt x="1489" y="477"/>
                      <a:pt x="1489" y="310"/>
                    </a:cubicBezTo>
                    <a:cubicBezTo>
                      <a:pt x="1489" y="143"/>
                      <a:pt x="1346" y="0"/>
                      <a:pt x="1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4" name="Google Shape;1624;p38"/>
          <p:cNvGrpSpPr/>
          <p:nvPr/>
        </p:nvGrpSpPr>
        <p:grpSpPr>
          <a:xfrm>
            <a:off x="1543941" y="4379112"/>
            <a:ext cx="744312" cy="221985"/>
            <a:chOff x="8652775" y="883650"/>
            <a:chExt cx="120875" cy="36050"/>
          </a:xfrm>
        </p:grpSpPr>
        <p:sp>
          <p:nvSpPr>
            <p:cNvPr id="1625" name="Google Shape;1625;p3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38"/>
          <p:cNvGrpSpPr/>
          <p:nvPr/>
        </p:nvGrpSpPr>
        <p:grpSpPr>
          <a:xfrm>
            <a:off x="4191929" y="4380950"/>
            <a:ext cx="760137" cy="218290"/>
            <a:chOff x="4191929" y="4380950"/>
            <a:chExt cx="760137" cy="218290"/>
          </a:xfrm>
        </p:grpSpPr>
        <p:sp>
          <p:nvSpPr>
            <p:cNvPr id="1632" name="Google Shape;1632;p38"/>
            <p:cNvSpPr/>
            <p:nvPr/>
          </p:nvSpPr>
          <p:spPr>
            <a:xfrm>
              <a:off x="4521180" y="4451544"/>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oogle Shape;1633;p38"/>
            <p:cNvGrpSpPr/>
            <p:nvPr/>
          </p:nvGrpSpPr>
          <p:grpSpPr>
            <a:xfrm>
              <a:off x="4191929" y="4380950"/>
              <a:ext cx="234762" cy="218290"/>
              <a:chOff x="8652775" y="883650"/>
              <a:chExt cx="38125" cy="35450"/>
            </a:xfrm>
          </p:grpSpPr>
          <p:sp>
            <p:nvSpPr>
              <p:cNvPr id="1634" name="Google Shape;1634;p3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2" name="Google Shape;1642;p38"/>
          <p:cNvGrpSpPr/>
          <p:nvPr/>
        </p:nvGrpSpPr>
        <p:grpSpPr>
          <a:xfrm>
            <a:off x="3391671" y="1567904"/>
            <a:ext cx="234762" cy="218290"/>
            <a:chOff x="8652775" y="883650"/>
            <a:chExt cx="38125" cy="35450"/>
          </a:xfrm>
        </p:grpSpPr>
        <p:sp>
          <p:nvSpPr>
            <p:cNvPr id="1643" name="Google Shape;1643;p3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38"/>
          <p:cNvGrpSpPr/>
          <p:nvPr/>
        </p:nvGrpSpPr>
        <p:grpSpPr>
          <a:xfrm>
            <a:off x="8714823" y="2468696"/>
            <a:ext cx="430885" cy="203665"/>
            <a:chOff x="8703675" y="886625"/>
            <a:chExt cx="69975" cy="33075"/>
          </a:xfrm>
        </p:grpSpPr>
        <p:sp>
          <p:nvSpPr>
            <p:cNvPr id="1647" name="Google Shape;1647;p3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38"/>
          <p:cNvGrpSpPr/>
          <p:nvPr/>
        </p:nvGrpSpPr>
        <p:grpSpPr>
          <a:xfrm>
            <a:off x="930016" y="2743157"/>
            <a:ext cx="234762" cy="218290"/>
            <a:chOff x="8652775" y="883650"/>
            <a:chExt cx="38125" cy="35450"/>
          </a:xfrm>
        </p:grpSpPr>
        <p:sp>
          <p:nvSpPr>
            <p:cNvPr id="1650" name="Google Shape;1650;p3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38"/>
          <p:cNvGrpSpPr/>
          <p:nvPr/>
        </p:nvGrpSpPr>
        <p:grpSpPr>
          <a:xfrm>
            <a:off x="7599441" y="2720374"/>
            <a:ext cx="234762" cy="218290"/>
            <a:chOff x="8652775" y="883650"/>
            <a:chExt cx="38125" cy="35450"/>
          </a:xfrm>
        </p:grpSpPr>
        <p:sp>
          <p:nvSpPr>
            <p:cNvPr id="1656" name="Google Shape;1656;p3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778;p39">
            <a:extLst>
              <a:ext uri="{FF2B5EF4-FFF2-40B4-BE49-F238E27FC236}">
                <a16:creationId xmlns:a16="http://schemas.microsoft.com/office/drawing/2014/main" id="{1FEEF0C2-2B9E-D865-24D6-22A2F2E40D30}"/>
              </a:ext>
            </a:extLst>
          </p:cNvPr>
          <p:cNvGrpSpPr/>
          <p:nvPr/>
        </p:nvGrpSpPr>
        <p:grpSpPr>
          <a:xfrm rot="13749068">
            <a:off x="-2192171" y="251194"/>
            <a:ext cx="1055997" cy="905509"/>
            <a:chOff x="4041575" y="1574875"/>
            <a:chExt cx="296475" cy="254225"/>
          </a:xfrm>
        </p:grpSpPr>
        <p:sp>
          <p:nvSpPr>
            <p:cNvPr id="12" name="Google Shape;1779;p39">
              <a:extLst>
                <a:ext uri="{FF2B5EF4-FFF2-40B4-BE49-F238E27FC236}">
                  <a16:creationId xmlns:a16="http://schemas.microsoft.com/office/drawing/2014/main" id="{053B7AD7-6414-B1BE-0227-D4F585DCC82C}"/>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780;p39">
              <a:extLst>
                <a:ext uri="{FF2B5EF4-FFF2-40B4-BE49-F238E27FC236}">
                  <a16:creationId xmlns:a16="http://schemas.microsoft.com/office/drawing/2014/main" id="{80C3457B-6212-5533-24EC-4518F38CC53D}"/>
                </a:ext>
              </a:extLst>
            </p:cNvPr>
            <p:cNvGrpSpPr/>
            <p:nvPr/>
          </p:nvGrpSpPr>
          <p:grpSpPr>
            <a:xfrm>
              <a:off x="4041575" y="1575025"/>
              <a:ext cx="296475" cy="253925"/>
              <a:chOff x="4041575" y="-114775"/>
              <a:chExt cx="296475" cy="253925"/>
            </a:xfrm>
          </p:grpSpPr>
          <p:sp>
            <p:nvSpPr>
              <p:cNvPr id="14" name="Google Shape;1781;p39">
                <a:extLst>
                  <a:ext uri="{FF2B5EF4-FFF2-40B4-BE49-F238E27FC236}">
                    <a16:creationId xmlns:a16="http://schemas.microsoft.com/office/drawing/2014/main" id="{1C5500EC-F4C3-ADB6-C556-67555D4A2CC3}"/>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82;p39">
                <a:extLst>
                  <a:ext uri="{FF2B5EF4-FFF2-40B4-BE49-F238E27FC236}">
                    <a16:creationId xmlns:a16="http://schemas.microsoft.com/office/drawing/2014/main" id="{15AD1F4B-4F71-4D30-3810-181AEC847FDF}"/>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83;p39">
                <a:extLst>
                  <a:ext uri="{FF2B5EF4-FFF2-40B4-BE49-F238E27FC236}">
                    <a16:creationId xmlns:a16="http://schemas.microsoft.com/office/drawing/2014/main" id="{34A3B155-7916-7D4E-805C-9EFC95C95C7F}"/>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84;p39">
                <a:extLst>
                  <a:ext uri="{FF2B5EF4-FFF2-40B4-BE49-F238E27FC236}">
                    <a16:creationId xmlns:a16="http://schemas.microsoft.com/office/drawing/2014/main" id="{863091FF-AC7A-82EC-F5B5-0501840BD812}"/>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85;p39">
                <a:extLst>
                  <a:ext uri="{FF2B5EF4-FFF2-40B4-BE49-F238E27FC236}">
                    <a16:creationId xmlns:a16="http://schemas.microsoft.com/office/drawing/2014/main" id="{D8AF3056-D49A-6C89-C412-E325A9434CD0}"/>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86;p39">
                <a:extLst>
                  <a:ext uri="{FF2B5EF4-FFF2-40B4-BE49-F238E27FC236}">
                    <a16:creationId xmlns:a16="http://schemas.microsoft.com/office/drawing/2014/main" id="{B4B4A92D-9261-F480-01A8-27F65C835FD9}"/>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87;p39">
                <a:extLst>
                  <a:ext uri="{FF2B5EF4-FFF2-40B4-BE49-F238E27FC236}">
                    <a16:creationId xmlns:a16="http://schemas.microsoft.com/office/drawing/2014/main" id="{F9B7453A-AE97-074C-2825-16C5CF044BC0}"/>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88;p39">
                <a:extLst>
                  <a:ext uri="{FF2B5EF4-FFF2-40B4-BE49-F238E27FC236}">
                    <a16:creationId xmlns:a16="http://schemas.microsoft.com/office/drawing/2014/main" id="{D617ABA8-4115-28C9-823B-8D8F83C9AC98}"/>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89;p39">
                <a:extLst>
                  <a:ext uri="{FF2B5EF4-FFF2-40B4-BE49-F238E27FC236}">
                    <a16:creationId xmlns:a16="http://schemas.microsoft.com/office/drawing/2014/main" id="{8B0FDD33-7BE2-6FD3-F2FE-7AD8328A8308}"/>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90;p39">
                <a:extLst>
                  <a:ext uri="{FF2B5EF4-FFF2-40B4-BE49-F238E27FC236}">
                    <a16:creationId xmlns:a16="http://schemas.microsoft.com/office/drawing/2014/main" id="{6096A3DF-776B-38A4-19EE-F267B731044A}"/>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1791;p39">
            <a:extLst>
              <a:ext uri="{FF2B5EF4-FFF2-40B4-BE49-F238E27FC236}">
                <a16:creationId xmlns:a16="http://schemas.microsoft.com/office/drawing/2014/main" id="{17021302-6D9B-67D6-182A-45F50BDFECE8}"/>
              </a:ext>
            </a:extLst>
          </p:cNvPr>
          <p:cNvGrpSpPr/>
          <p:nvPr/>
        </p:nvGrpSpPr>
        <p:grpSpPr>
          <a:xfrm rot="9332880">
            <a:off x="10076342" y="4216520"/>
            <a:ext cx="1088305" cy="866925"/>
            <a:chOff x="5784050" y="1584700"/>
            <a:chExt cx="294100" cy="234275"/>
          </a:xfrm>
        </p:grpSpPr>
        <p:sp>
          <p:nvSpPr>
            <p:cNvPr id="25" name="Google Shape;1792;p39">
              <a:extLst>
                <a:ext uri="{FF2B5EF4-FFF2-40B4-BE49-F238E27FC236}">
                  <a16:creationId xmlns:a16="http://schemas.microsoft.com/office/drawing/2014/main" id="{886DDEE1-2C0E-4BA6-B5E2-390CAC9AE233}"/>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1793;p39">
              <a:extLst>
                <a:ext uri="{FF2B5EF4-FFF2-40B4-BE49-F238E27FC236}">
                  <a16:creationId xmlns:a16="http://schemas.microsoft.com/office/drawing/2014/main" id="{674C6E26-5920-C342-1FFA-7C2E7AA2E814}"/>
                </a:ext>
              </a:extLst>
            </p:cNvPr>
            <p:cNvGrpSpPr/>
            <p:nvPr/>
          </p:nvGrpSpPr>
          <p:grpSpPr>
            <a:xfrm>
              <a:off x="5784050" y="1584700"/>
              <a:ext cx="294100" cy="234275"/>
              <a:chOff x="5784050" y="-104950"/>
              <a:chExt cx="294100" cy="234275"/>
            </a:xfrm>
          </p:grpSpPr>
          <p:sp>
            <p:nvSpPr>
              <p:cNvPr id="27" name="Google Shape;1794;p39">
                <a:extLst>
                  <a:ext uri="{FF2B5EF4-FFF2-40B4-BE49-F238E27FC236}">
                    <a16:creationId xmlns:a16="http://schemas.microsoft.com/office/drawing/2014/main" id="{88322D3D-EA48-3DBF-08E8-F718CA6FB524}"/>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95;p39">
                <a:extLst>
                  <a:ext uri="{FF2B5EF4-FFF2-40B4-BE49-F238E27FC236}">
                    <a16:creationId xmlns:a16="http://schemas.microsoft.com/office/drawing/2014/main" id="{B0140867-0ED9-64EC-07BD-67EA1863C562}"/>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96;p39">
                <a:extLst>
                  <a:ext uri="{FF2B5EF4-FFF2-40B4-BE49-F238E27FC236}">
                    <a16:creationId xmlns:a16="http://schemas.microsoft.com/office/drawing/2014/main" id="{6DB39A8C-ECC4-6349-2651-18D676B62B44}"/>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97;p39">
                <a:extLst>
                  <a:ext uri="{FF2B5EF4-FFF2-40B4-BE49-F238E27FC236}">
                    <a16:creationId xmlns:a16="http://schemas.microsoft.com/office/drawing/2014/main" id="{C9BA3539-12D9-DBAE-E79F-887A9EEB55C0}"/>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98;p39">
                <a:extLst>
                  <a:ext uri="{FF2B5EF4-FFF2-40B4-BE49-F238E27FC236}">
                    <a16:creationId xmlns:a16="http://schemas.microsoft.com/office/drawing/2014/main" id="{7797CBCC-D49D-7108-A520-B25F887E759C}"/>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99;p39">
                <a:extLst>
                  <a:ext uri="{FF2B5EF4-FFF2-40B4-BE49-F238E27FC236}">
                    <a16:creationId xmlns:a16="http://schemas.microsoft.com/office/drawing/2014/main" id="{CB9711C8-8814-3051-3E24-6835A33CB31F}"/>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1357;p37">
            <a:extLst>
              <a:ext uri="{FF2B5EF4-FFF2-40B4-BE49-F238E27FC236}">
                <a16:creationId xmlns:a16="http://schemas.microsoft.com/office/drawing/2014/main" id="{62E08660-660F-393F-A34A-4D38F941C215}"/>
              </a:ext>
            </a:extLst>
          </p:cNvPr>
          <p:cNvGrpSpPr/>
          <p:nvPr/>
        </p:nvGrpSpPr>
        <p:grpSpPr>
          <a:xfrm rot="10477898">
            <a:off x="9554894" y="-967568"/>
            <a:ext cx="1599617" cy="1935136"/>
            <a:chOff x="3922200" y="2432125"/>
            <a:chExt cx="534925" cy="647125"/>
          </a:xfrm>
        </p:grpSpPr>
        <p:sp>
          <p:nvSpPr>
            <p:cNvPr id="34" name="Google Shape;1358;p37">
              <a:extLst>
                <a:ext uri="{FF2B5EF4-FFF2-40B4-BE49-F238E27FC236}">
                  <a16:creationId xmlns:a16="http://schemas.microsoft.com/office/drawing/2014/main" id="{A208A9EA-0A4F-FFB3-FD94-A5799873F73A}"/>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1359;p37">
              <a:extLst>
                <a:ext uri="{FF2B5EF4-FFF2-40B4-BE49-F238E27FC236}">
                  <a16:creationId xmlns:a16="http://schemas.microsoft.com/office/drawing/2014/main" id="{85D7CF68-E05C-7B5A-0A4D-24D54508B7EB}"/>
                </a:ext>
              </a:extLst>
            </p:cNvPr>
            <p:cNvGrpSpPr/>
            <p:nvPr/>
          </p:nvGrpSpPr>
          <p:grpSpPr>
            <a:xfrm>
              <a:off x="3922500" y="2432125"/>
              <a:ext cx="534625" cy="647125"/>
              <a:chOff x="3922500" y="1079725"/>
              <a:chExt cx="534625" cy="647125"/>
            </a:xfrm>
          </p:grpSpPr>
          <p:sp>
            <p:nvSpPr>
              <p:cNvPr id="36" name="Google Shape;1360;p37">
                <a:extLst>
                  <a:ext uri="{FF2B5EF4-FFF2-40B4-BE49-F238E27FC236}">
                    <a16:creationId xmlns:a16="http://schemas.microsoft.com/office/drawing/2014/main" id="{11E47554-F71B-2C3B-00F5-6C2E4390D331}"/>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61;p37">
                <a:extLst>
                  <a:ext uri="{FF2B5EF4-FFF2-40B4-BE49-F238E27FC236}">
                    <a16:creationId xmlns:a16="http://schemas.microsoft.com/office/drawing/2014/main" id="{EC602EB7-DA92-1CA0-5955-33B212447CEB}"/>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62;p37">
                <a:extLst>
                  <a:ext uri="{FF2B5EF4-FFF2-40B4-BE49-F238E27FC236}">
                    <a16:creationId xmlns:a16="http://schemas.microsoft.com/office/drawing/2014/main" id="{3597D180-D4A0-21AC-39FB-CEFA84093863}"/>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63;p37">
                <a:extLst>
                  <a:ext uri="{FF2B5EF4-FFF2-40B4-BE49-F238E27FC236}">
                    <a16:creationId xmlns:a16="http://schemas.microsoft.com/office/drawing/2014/main" id="{1CA72F9C-4464-09B7-63B8-8AB6CCC9359C}"/>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64;p37">
                <a:extLst>
                  <a:ext uri="{FF2B5EF4-FFF2-40B4-BE49-F238E27FC236}">
                    <a16:creationId xmlns:a16="http://schemas.microsoft.com/office/drawing/2014/main" id="{2D9EA492-FB70-B73E-FC02-C59A2D606DFB}"/>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65;p37">
                <a:extLst>
                  <a:ext uri="{FF2B5EF4-FFF2-40B4-BE49-F238E27FC236}">
                    <a16:creationId xmlns:a16="http://schemas.microsoft.com/office/drawing/2014/main" id="{6E546E54-F575-0756-2475-94E2EB22B23F}"/>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66;p37">
                <a:extLst>
                  <a:ext uri="{FF2B5EF4-FFF2-40B4-BE49-F238E27FC236}">
                    <a16:creationId xmlns:a16="http://schemas.microsoft.com/office/drawing/2014/main" id="{01B09C99-D3E0-B2B3-7754-52E6BB62048E}"/>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67;p37">
                <a:extLst>
                  <a:ext uri="{FF2B5EF4-FFF2-40B4-BE49-F238E27FC236}">
                    <a16:creationId xmlns:a16="http://schemas.microsoft.com/office/drawing/2014/main" id="{D4096628-0D61-01D5-0CD9-5BB0FA8C0410}"/>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68;p37">
                <a:extLst>
                  <a:ext uri="{FF2B5EF4-FFF2-40B4-BE49-F238E27FC236}">
                    <a16:creationId xmlns:a16="http://schemas.microsoft.com/office/drawing/2014/main" id="{D09BD02D-CCF1-8210-68C5-4940B3F42E6D}"/>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69;p37">
                <a:extLst>
                  <a:ext uri="{FF2B5EF4-FFF2-40B4-BE49-F238E27FC236}">
                    <a16:creationId xmlns:a16="http://schemas.microsoft.com/office/drawing/2014/main" id="{926A932B-CFB5-77AF-9316-877B2399FF13}"/>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70;p37">
                <a:extLst>
                  <a:ext uri="{FF2B5EF4-FFF2-40B4-BE49-F238E27FC236}">
                    <a16:creationId xmlns:a16="http://schemas.microsoft.com/office/drawing/2014/main" id="{067A4FE9-840F-0BF4-3EC7-568C705F8E86}"/>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1;p37">
                <a:extLst>
                  <a:ext uri="{FF2B5EF4-FFF2-40B4-BE49-F238E27FC236}">
                    <a16:creationId xmlns:a16="http://schemas.microsoft.com/office/drawing/2014/main" id="{78293F5D-3CF1-0868-371A-8AADBA7E8071}"/>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2;p37">
                <a:extLst>
                  <a:ext uri="{FF2B5EF4-FFF2-40B4-BE49-F238E27FC236}">
                    <a16:creationId xmlns:a16="http://schemas.microsoft.com/office/drawing/2014/main" id="{4D1FA9AE-6AD0-CDB3-63C5-BDCC5F62EA86}"/>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73;p37">
                <a:extLst>
                  <a:ext uri="{FF2B5EF4-FFF2-40B4-BE49-F238E27FC236}">
                    <a16:creationId xmlns:a16="http://schemas.microsoft.com/office/drawing/2014/main" id="{1D91F715-659A-D281-612D-4FED2CF2D7C2}"/>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74;p37">
                <a:extLst>
                  <a:ext uri="{FF2B5EF4-FFF2-40B4-BE49-F238E27FC236}">
                    <a16:creationId xmlns:a16="http://schemas.microsoft.com/office/drawing/2014/main" id="{1FFCA6B8-0900-6776-06D1-8EDBD8CC5DD5}"/>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37">
                <a:extLst>
                  <a:ext uri="{FF2B5EF4-FFF2-40B4-BE49-F238E27FC236}">
                    <a16:creationId xmlns:a16="http://schemas.microsoft.com/office/drawing/2014/main" id="{78B5CF4E-5168-2E7D-593E-3625550C1E3B}"/>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76;p37">
                <a:extLst>
                  <a:ext uri="{FF2B5EF4-FFF2-40B4-BE49-F238E27FC236}">
                    <a16:creationId xmlns:a16="http://schemas.microsoft.com/office/drawing/2014/main" id="{18A814EC-614D-F313-6389-ABF725A0979C}"/>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77;p37">
                <a:extLst>
                  <a:ext uri="{FF2B5EF4-FFF2-40B4-BE49-F238E27FC236}">
                    <a16:creationId xmlns:a16="http://schemas.microsoft.com/office/drawing/2014/main" id="{0401F2D6-6E56-94B2-6A85-D63F5B499798}"/>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78;p37">
                <a:extLst>
                  <a:ext uri="{FF2B5EF4-FFF2-40B4-BE49-F238E27FC236}">
                    <a16:creationId xmlns:a16="http://schemas.microsoft.com/office/drawing/2014/main" id="{9D85FDCF-2879-BFC9-CAE7-5DF2DFB1D731}"/>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79;p37">
                <a:extLst>
                  <a:ext uri="{FF2B5EF4-FFF2-40B4-BE49-F238E27FC236}">
                    <a16:creationId xmlns:a16="http://schemas.microsoft.com/office/drawing/2014/main" id="{6738289C-5FB8-D1A7-C525-2A78E141482B}"/>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80;p37">
                <a:extLst>
                  <a:ext uri="{FF2B5EF4-FFF2-40B4-BE49-F238E27FC236}">
                    <a16:creationId xmlns:a16="http://schemas.microsoft.com/office/drawing/2014/main" id="{4AB8B727-2275-AC3F-170D-54C4698251AE}"/>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81;p37">
                <a:extLst>
                  <a:ext uri="{FF2B5EF4-FFF2-40B4-BE49-F238E27FC236}">
                    <a16:creationId xmlns:a16="http://schemas.microsoft.com/office/drawing/2014/main" id="{32D5B64B-246D-F2EA-CA50-B9513FC230EF}"/>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82;p37">
                <a:extLst>
                  <a:ext uri="{FF2B5EF4-FFF2-40B4-BE49-F238E27FC236}">
                    <a16:creationId xmlns:a16="http://schemas.microsoft.com/office/drawing/2014/main" id="{0F8DF72A-A493-8558-71DD-12293BE3C64E}"/>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83;p37">
                <a:extLst>
                  <a:ext uri="{FF2B5EF4-FFF2-40B4-BE49-F238E27FC236}">
                    <a16:creationId xmlns:a16="http://schemas.microsoft.com/office/drawing/2014/main" id="{7EF904D1-C58C-6C85-A371-95925D5D387C}"/>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84;p37">
                <a:extLst>
                  <a:ext uri="{FF2B5EF4-FFF2-40B4-BE49-F238E27FC236}">
                    <a16:creationId xmlns:a16="http://schemas.microsoft.com/office/drawing/2014/main" id="{866F733C-F130-1801-B0F7-8F7363A9875F}"/>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85;p37">
                <a:extLst>
                  <a:ext uri="{FF2B5EF4-FFF2-40B4-BE49-F238E27FC236}">
                    <a16:creationId xmlns:a16="http://schemas.microsoft.com/office/drawing/2014/main" id="{9A290E11-1006-DB69-4AFE-96458B811D83}"/>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86;p37">
                <a:extLst>
                  <a:ext uri="{FF2B5EF4-FFF2-40B4-BE49-F238E27FC236}">
                    <a16:creationId xmlns:a16="http://schemas.microsoft.com/office/drawing/2014/main" id="{FF0608F2-AB4D-15FC-ECE4-7168A2B4E5C3}"/>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87;p37">
                <a:extLst>
                  <a:ext uri="{FF2B5EF4-FFF2-40B4-BE49-F238E27FC236}">
                    <a16:creationId xmlns:a16="http://schemas.microsoft.com/office/drawing/2014/main" id="{569CFF40-5A24-0222-5308-1484D77ABD3D}"/>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388;p37">
                <a:extLst>
                  <a:ext uri="{FF2B5EF4-FFF2-40B4-BE49-F238E27FC236}">
                    <a16:creationId xmlns:a16="http://schemas.microsoft.com/office/drawing/2014/main" id="{743A3E50-69E1-10AA-8035-DBB8FCDBC15F}"/>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389;p37">
                <a:extLst>
                  <a:ext uri="{FF2B5EF4-FFF2-40B4-BE49-F238E27FC236}">
                    <a16:creationId xmlns:a16="http://schemas.microsoft.com/office/drawing/2014/main" id="{9711721F-EB4F-AC86-1F07-68EB8C8DC56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390;p37">
                <a:extLst>
                  <a:ext uri="{FF2B5EF4-FFF2-40B4-BE49-F238E27FC236}">
                    <a16:creationId xmlns:a16="http://schemas.microsoft.com/office/drawing/2014/main" id="{BEE73D71-5824-CB6A-E1A0-6D8C703EEB8C}"/>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391;p37">
                <a:extLst>
                  <a:ext uri="{FF2B5EF4-FFF2-40B4-BE49-F238E27FC236}">
                    <a16:creationId xmlns:a16="http://schemas.microsoft.com/office/drawing/2014/main" id="{85438EA6-2AF5-E391-D62C-91CBFB9FEA53}"/>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392;p37">
                <a:extLst>
                  <a:ext uri="{FF2B5EF4-FFF2-40B4-BE49-F238E27FC236}">
                    <a16:creationId xmlns:a16="http://schemas.microsoft.com/office/drawing/2014/main" id="{EFD4AC7D-334E-5C73-68C9-1F5070CA7B46}"/>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393;p37">
                <a:extLst>
                  <a:ext uri="{FF2B5EF4-FFF2-40B4-BE49-F238E27FC236}">
                    <a16:creationId xmlns:a16="http://schemas.microsoft.com/office/drawing/2014/main" id="{E7059451-9B16-EA5A-AFF2-17C9B39A4884}"/>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394;p37">
                <a:extLst>
                  <a:ext uri="{FF2B5EF4-FFF2-40B4-BE49-F238E27FC236}">
                    <a16:creationId xmlns:a16="http://schemas.microsoft.com/office/drawing/2014/main" id="{32D0AF4E-B2C3-9AFC-119A-AE7C5C7B8AE0}"/>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395;p37">
                <a:extLst>
                  <a:ext uri="{FF2B5EF4-FFF2-40B4-BE49-F238E27FC236}">
                    <a16:creationId xmlns:a16="http://schemas.microsoft.com/office/drawing/2014/main" id="{6DE61B69-FF97-58B1-DF2F-07B884C55628}"/>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396;p37">
                <a:extLst>
                  <a:ext uri="{FF2B5EF4-FFF2-40B4-BE49-F238E27FC236}">
                    <a16:creationId xmlns:a16="http://schemas.microsoft.com/office/drawing/2014/main" id="{A60774C0-4211-36CD-4B3D-9205FF6079E7}"/>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397;p37">
                <a:extLst>
                  <a:ext uri="{FF2B5EF4-FFF2-40B4-BE49-F238E27FC236}">
                    <a16:creationId xmlns:a16="http://schemas.microsoft.com/office/drawing/2014/main" id="{2AC7AF6B-6933-FED9-3C23-5CEC6F03C137}"/>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398;p37">
                <a:extLst>
                  <a:ext uri="{FF2B5EF4-FFF2-40B4-BE49-F238E27FC236}">
                    <a16:creationId xmlns:a16="http://schemas.microsoft.com/office/drawing/2014/main" id="{B4D40239-49B3-2192-EAE8-E068559B0F71}"/>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399;p37">
                <a:extLst>
                  <a:ext uri="{FF2B5EF4-FFF2-40B4-BE49-F238E27FC236}">
                    <a16:creationId xmlns:a16="http://schemas.microsoft.com/office/drawing/2014/main" id="{2C01B776-275E-CF63-D003-758A9F5B03B1}"/>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400;p37">
                <a:extLst>
                  <a:ext uri="{FF2B5EF4-FFF2-40B4-BE49-F238E27FC236}">
                    <a16:creationId xmlns:a16="http://schemas.microsoft.com/office/drawing/2014/main" id="{1B94CCEE-77D1-4D35-4011-CCC2F39CACE5}"/>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401;p37">
                <a:extLst>
                  <a:ext uri="{FF2B5EF4-FFF2-40B4-BE49-F238E27FC236}">
                    <a16:creationId xmlns:a16="http://schemas.microsoft.com/office/drawing/2014/main" id="{47129F13-8A1C-87A2-3743-11F2E32B90A7}"/>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402;p37">
                <a:extLst>
                  <a:ext uri="{FF2B5EF4-FFF2-40B4-BE49-F238E27FC236}">
                    <a16:creationId xmlns:a16="http://schemas.microsoft.com/office/drawing/2014/main" id="{5EF74330-981F-9BDE-F26C-D9EF4AEDCA36}"/>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403;p37">
                <a:extLst>
                  <a:ext uri="{FF2B5EF4-FFF2-40B4-BE49-F238E27FC236}">
                    <a16:creationId xmlns:a16="http://schemas.microsoft.com/office/drawing/2014/main" id="{B0EBB542-A3A1-0A71-6DEA-0031B5D69087}"/>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404;p37">
                <a:extLst>
                  <a:ext uri="{FF2B5EF4-FFF2-40B4-BE49-F238E27FC236}">
                    <a16:creationId xmlns:a16="http://schemas.microsoft.com/office/drawing/2014/main" id="{0B618194-2DBA-7CAA-5EBD-24CB88E1BBBA}"/>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405;p37">
                <a:extLst>
                  <a:ext uri="{FF2B5EF4-FFF2-40B4-BE49-F238E27FC236}">
                    <a16:creationId xmlns:a16="http://schemas.microsoft.com/office/drawing/2014/main" id="{A39425E8-DF29-8B1B-87B6-EAB950F22177}"/>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406;p37">
                <a:extLst>
                  <a:ext uri="{FF2B5EF4-FFF2-40B4-BE49-F238E27FC236}">
                    <a16:creationId xmlns:a16="http://schemas.microsoft.com/office/drawing/2014/main" id="{1BB349A3-2B87-AD1E-31C6-B805F90ED6D9}"/>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407;p37">
                <a:extLst>
                  <a:ext uri="{FF2B5EF4-FFF2-40B4-BE49-F238E27FC236}">
                    <a16:creationId xmlns:a16="http://schemas.microsoft.com/office/drawing/2014/main" id="{4A46653E-8F50-C4B3-D17A-DE4AADFD63EC}"/>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408;p37">
                <a:extLst>
                  <a:ext uri="{FF2B5EF4-FFF2-40B4-BE49-F238E27FC236}">
                    <a16:creationId xmlns:a16="http://schemas.microsoft.com/office/drawing/2014/main" id="{DE98D84B-D41F-23AA-CBD4-135D10F4F953}"/>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409;p37">
                <a:extLst>
                  <a:ext uri="{FF2B5EF4-FFF2-40B4-BE49-F238E27FC236}">
                    <a16:creationId xmlns:a16="http://schemas.microsoft.com/office/drawing/2014/main" id="{5F73608B-1BFB-66BF-6725-C5B4512EDEA2}"/>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410;p37">
                <a:extLst>
                  <a:ext uri="{FF2B5EF4-FFF2-40B4-BE49-F238E27FC236}">
                    <a16:creationId xmlns:a16="http://schemas.microsoft.com/office/drawing/2014/main" id="{E65CD94D-481F-D851-7190-E9D08107CF45}"/>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411;p37">
                <a:extLst>
                  <a:ext uri="{FF2B5EF4-FFF2-40B4-BE49-F238E27FC236}">
                    <a16:creationId xmlns:a16="http://schemas.microsoft.com/office/drawing/2014/main" id="{134C0FDA-D9C6-4511-8A2B-2C76C37F7C72}"/>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412;p37">
                <a:extLst>
                  <a:ext uri="{FF2B5EF4-FFF2-40B4-BE49-F238E27FC236}">
                    <a16:creationId xmlns:a16="http://schemas.microsoft.com/office/drawing/2014/main" id="{2A3DD003-F901-9DD1-F2F5-43433784B246}"/>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413;p37">
                <a:extLst>
                  <a:ext uri="{FF2B5EF4-FFF2-40B4-BE49-F238E27FC236}">
                    <a16:creationId xmlns:a16="http://schemas.microsoft.com/office/drawing/2014/main" id="{9C990F84-9810-F4EE-AD19-2A3008F350A2}"/>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414;p37">
                <a:extLst>
                  <a:ext uri="{FF2B5EF4-FFF2-40B4-BE49-F238E27FC236}">
                    <a16:creationId xmlns:a16="http://schemas.microsoft.com/office/drawing/2014/main" id="{3E1362BF-41C4-567F-3019-E680221C8CBB}"/>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415;p37">
                <a:extLst>
                  <a:ext uri="{FF2B5EF4-FFF2-40B4-BE49-F238E27FC236}">
                    <a16:creationId xmlns:a16="http://schemas.microsoft.com/office/drawing/2014/main" id="{79A20057-71EC-2014-B973-34090A8AA7B6}"/>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416;p37">
                <a:extLst>
                  <a:ext uri="{FF2B5EF4-FFF2-40B4-BE49-F238E27FC236}">
                    <a16:creationId xmlns:a16="http://schemas.microsoft.com/office/drawing/2014/main" id="{7FEDCCDA-5F98-F7DF-854C-0D675591D92C}"/>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417;p37">
                <a:extLst>
                  <a:ext uri="{FF2B5EF4-FFF2-40B4-BE49-F238E27FC236}">
                    <a16:creationId xmlns:a16="http://schemas.microsoft.com/office/drawing/2014/main" id="{E88A98A0-354B-8BBB-A0C0-CAFB8198C979}"/>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418;p37">
                <a:extLst>
                  <a:ext uri="{FF2B5EF4-FFF2-40B4-BE49-F238E27FC236}">
                    <a16:creationId xmlns:a16="http://schemas.microsoft.com/office/drawing/2014/main" id="{214B6C80-C93F-0164-D63F-67A4AA1EB354}"/>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0" name="Google Shape;4349;p60">
            <a:extLst>
              <a:ext uri="{FF2B5EF4-FFF2-40B4-BE49-F238E27FC236}">
                <a16:creationId xmlns:a16="http://schemas.microsoft.com/office/drawing/2014/main" id="{005EC773-4702-EA92-B9E2-B10D4721CC79}"/>
              </a:ext>
            </a:extLst>
          </p:cNvPr>
          <p:cNvGrpSpPr/>
          <p:nvPr/>
        </p:nvGrpSpPr>
        <p:grpSpPr>
          <a:xfrm rot="8199708">
            <a:off x="-2293181" y="4797800"/>
            <a:ext cx="1689666" cy="1746120"/>
            <a:chOff x="6724338" y="3793613"/>
            <a:chExt cx="909050" cy="957900"/>
          </a:xfrm>
        </p:grpSpPr>
        <p:sp>
          <p:nvSpPr>
            <p:cNvPr id="1671" name="Google Shape;4350;p60">
              <a:extLst>
                <a:ext uri="{FF2B5EF4-FFF2-40B4-BE49-F238E27FC236}">
                  <a16:creationId xmlns:a16="http://schemas.microsoft.com/office/drawing/2014/main" id="{FB81C951-3E5B-9219-2127-BB2076FAF4CA}"/>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2" name="Google Shape;4351;p60">
              <a:extLst>
                <a:ext uri="{FF2B5EF4-FFF2-40B4-BE49-F238E27FC236}">
                  <a16:creationId xmlns:a16="http://schemas.microsoft.com/office/drawing/2014/main" id="{DC8F9BFA-4AE0-6026-C4B5-AB6D05BEF90B}"/>
                </a:ext>
              </a:extLst>
            </p:cNvPr>
            <p:cNvGrpSpPr/>
            <p:nvPr/>
          </p:nvGrpSpPr>
          <p:grpSpPr>
            <a:xfrm>
              <a:off x="6724338" y="3793613"/>
              <a:ext cx="909050" cy="957900"/>
              <a:chOff x="6730150" y="2805850"/>
              <a:chExt cx="909050" cy="957900"/>
            </a:xfrm>
          </p:grpSpPr>
          <p:sp>
            <p:nvSpPr>
              <p:cNvPr id="1673" name="Google Shape;4352;p60">
                <a:extLst>
                  <a:ext uri="{FF2B5EF4-FFF2-40B4-BE49-F238E27FC236}">
                    <a16:creationId xmlns:a16="http://schemas.microsoft.com/office/drawing/2014/main" id="{1C275C37-125F-20BA-6690-5075956BC421}"/>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4353;p60">
                <a:extLst>
                  <a:ext uri="{FF2B5EF4-FFF2-40B4-BE49-F238E27FC236}">
                    <a16:creationId xmlns:a16="http://schemas.microsoft.com/office/drawing/2014/main" id="{50E62067-F139-4408-A405-0A5963EC6B0A}"/>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4354;p60">
                <a:extLst>
                  <a:ext uri="{FF2B5EF4-FFF2-40B4-BE49-F238E27FC236}">
                    <a16:creationId xmlns:a16="http://schemas.microsoft.com/office/drawing/2014/main" id="{FECDACE0-1381-3B7E-CB57-B8B98921EB90}"/>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4355;p60">
                <a:extLst>
                  <a:ext uri="{FF2B5EF4-FFF2-40B4-BE49-F238E27FC236}">
                    <a16:creationId xmlns:a16="http://schemas.microsoft.com/office/drawing/2014/main" id="{AEB26826-628E-1094-653B-D6C330943D31}"/>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4356;p60">
                <a:extLst>
                  <a:ext uri="{FF2B5EF4-FFF2-40B4-BE49-F238E27FC236}">
                    <a16:creationId xmlns:a16="http://schemas.microsoft.com/office/drawing/2014/main" id="{C72B3259-59B1-FA6B-34FF-11C712D3AAB6}"/>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4357;p60">
                <a:extLst>
                  <a:ext uri="{FF2B5EF4-FFF2-40B4-BE49-F238E27FC236}">
                    <a16:creationId xmlns:a16="http://schemas.microsoft.com/office/drawing/2014/main" id="{8711A1B7-14B7-3AB6-CCCF-5D64C3755432}"/>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4358;p60">
                <a:extLst>
                  <a:ext uri="{FF2B5EF4-FFF2-40B4-BE49-F238E27FC236}">
                    <a16:creationId xmlns:a16="http://schemas.microsoft.com/office/drawing/2014/main" id="{E776C199-E549-B06E-8BF5-7AE14AD7841C}"/>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4359;p60">
                <a:extLst>
                  <a:ext uri="{FF2B5EF4-FFF2-40B4-BE49-F238E27FC236}">
                    <a16:creationId xmlns:a16="http://schemas.microsoft.com/office/drawing/2014/main" id="{76AEEF87-25AF-6FD2-0D98-387C48671839}"/>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4360;p60">
                <a:extLst>
                  <a:ext uri="{FF2B5EF4-FFF2-40B4-BE49-F238E27FC236}">
                    <a16:creationId xmlns:a16="http://schemas.microsoft.com/office/drawing/2014/main" id="{577F36AC-16C6-B9D4-CB68-5604B0A4DDE0}"/>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4361;p60">
                <a:extLst>
                  <a:ext uri="{FF2B5EF4-FFF2-40B4-BE49-F238E27FC236}">
                    <a16:creationId xmlns:a16="http://schemas.microsoft.com/office/drawing/2014/main" id="{1F60BF0D-9403-9C02-78A5-8C75CBFEFA14}"/>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4362;p60">
                <a:extLst>
                  <a:ext uri="{FF2B5EF4-FFF2-40B4-BE49-F238E27FC236}">
                    <a16:creationId xmlns:a16="http://schemas.microsoft.com/office/drawing/2014/main" id="{F0DDE43B-42A4-0739-73DF-85FE951C846E}"/>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4363;p60">
                <a:extLst>
                  <a:ext uri="{FF2B5EF4-FFF2-40B4-BE49-F238E27FC236}">
                    <a16:creationId xmlns:a16="http://schemas.microsoft.com/office/drawing/2014/main" id="{1DEB68D0-D754-2F67-2264-CA09BF78DA32}"/>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4364;p60">
                <a:extLst>
                  <a:ext uri="{FF2B5EF4-FFF2-40B4-BE49-F238E27FC236}">
                    <a16:creationId xmlns:a16="http://schemas.microsoft.com/office/drawing/2014/main" id="{C7F59C32-487D-E097-52FE-1FB41F1B04AC}"/>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4365;p60">
                <a:extLst>
                  <a:ext uri="{FF2B5EF4-FFF2-40B4-BE49-F238E27FC236}">
                    <a16:creationId xmlns:a16="http://schemas.microsoft.com/office/drawing/2014/main" id="{AB9327BF-EA41-9235-4556-598EE9C5199D}"/>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4366;p60">
                <a:extLst>
                  <a:ext uri="{FF2B5EF4-FFF2-40B4-BE49-F238E27FC236}">
                    <a16:creationId xmlns:a16="http://schemas.microsoft.com/office/drawing/2014/main" id="{3FA4B88F-5D55-8065-5408-B1F0BA136930}"/>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4367;p60">
                <a:extLst>
                  <a:ext uri="{FF2B5EF4-FFF2-40B4-BE49-F238E27FC236}">
                    <a16:creationId xmlns:a16="http://schemas.microsoft.com/office/drawing/2014/main" id="{DA04B3B3-64B2-31E7-3FCB-AF3A8B2EDE76}"/>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4368;p60">
                <a:extLst>
                  <a:ext uri="{FF2B5EF4-FFF2-40B4-BE49-F238E27FC236}">
                    <a16:creationId xmlns:a16="http://schemas.microsoft.com/office/drawing/2014/main" id="{54152ADD-A90B-4AB0-24BE-3F4C96AE5FD3}"/>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4369;p60">
                <a:extLst>
                  <a:ext uri="{FF2B5EF4-FFF2-40B4-BE49-F238E27FC236}">
                    <a16:creationId xmlns:a16="http://schemas.microsoft.com/office/drawing/2014/main" id="{02CFF02B-4C04-6123-8926-5281AFF1374B}"/>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4370;p60">
                <a:extLst>
                  <a:ext uri="{FF2B5EF4-FFF2-40B4-BE49-F238E27FC236}">
                    <a16:creationId xmlns:a16="http://schemas.microsoft.com/office/drawing/2014/main" id="{C41B06AD-E24B-DDAF-625A-968C98571059}"/>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4371;p60">
                <a:extLst>
                  <a:ext uri="{FF2B5EF4-FFF2-40B4-BE49-F238E27FC236}">
                    <a16:creationId xmlns:a16="http://schemas.microsoft.com/office/drawing/2014/main" id="{D6E339CC-C49F-05CA-BE1C-92F804A80A04}"/>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4372;p60">
                <a:extLst>
                  <a:ext uri="{FF2B5EF4-FFF2-40B4-BE49-F238E27FC236}">
                    <a16:creationId xmlns:a16="http://schemas.microsoft.com/office/drawing/2014/main" id="{28237DA7-1817-AC93-4855-08911242A5F3}"/>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4373;p60">
                <a:extLst>
                  <a:ext uri="{FF2B5EF4-FFF2-40B4-BE49-F238E27FC236}">
                    <a16:creationId xmlns:a16="http://schemas.microsoft.com/office/drawing/2014/main" id="{8DF2C962-3C5C-5CB9-BDDF-E07E3CFBBF0C}"/>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4374;p60">
                <a:extLst>
                  <a:ext uri="{FF2B5EF4-FFF2-40B4-BE49-F238E27FC236}">
                    <a16:creationId xmlns:a16="http://schemas.microsoft.com/office/drawing/2014/main" id="{6E06A1DE-97D0-4F60-AB8B-33E076FDDA45}"/>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4375;p60">
                <a:extLst>
                  <a:ext uri="{FF2B5EF4-FFF2-40B4-BE49-F238E27FC236}">
                    <a16:creationId xmlns:a16="http://schemas.microsoft.com/office/drawing/2014/main" id="{19D30D0C-B732-2609-7C5A-F684505BC4D1}"/>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4376;p60">
                <a:extLst>
                  <a:ext uri="{FF2B5EF4-FFF2-40B4-BE49-F238E27FC236}">
                    <a16:creationId xmlns:a16="http://schemas.microsoft.com/office/drawing/2014/main" id="{0821F49C-B3A8-3E38-BFC2-D16D74D60882}"/>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4377;p60">
                <a:extLst>
                  <a:ext uri="{FF2B5EF4-FFF2-40B4-BE49-F238E27FC236}">
                    <a16:creationId xmlns:a16="http://schemas.microsoft.com/office/drawing/2014/main" id="{05C64552-472D-A561-51B8-BD8CCCBEECDF}"/>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4378;p60">
                <a:extLst>
                  <a:ext uri="{FF2B5EF4-FFF2-40B4-BE49-F238E27FC236}">
                    <a16:creationId xmlns:a16="http://schemas.microsoft.com/office/drawing/2014/main" id="{24D92835-6700-9685-820E-79660CF41105}"/>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4379;p60">
                <a:extLst>
                  <a:ext uri="{FF2B5EF4-FFF2-40B4-BE49-F238E27FC236}">
                    <a16:creationId xmlns:a16="http://schemas.microsoft.com/office/drawing/2014/main" id="{407FC28B-7B9E-2BAB-D014-136CE49CAE61}"/>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4380;p60">
                <a:extLst>
                  <a:ext uri="{FF2B5EF4-FFF2-40B4-BE49-F238E27FC236}">
                    <a16:creationId xmlns:a16="http://schemas.microsoft.com/office/drawing/2014/main" id="{7801C092-5EB6-744F-9431-507B3C1E1FF0}"/>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4381;p60">
                <a:extLst>
                  <a:ext uri="{FF2B5EF4-FFF2-40B4-BE49-F238E27FC236}">
                    <a16:creationId xmlns:a16="http://schemas.microsoft.com/office/drawing/2014/main" id="{EF69F3D7-25A6-FE49-CE03-BA532D8D7BDD}"/>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4382;p60">
                <a:extLst>
                  <a:ext uri="{FF2B5EF4-FFF2-40B4-BE49-F238E27FC236}">
                    <a16:creationId xmlns:a16="http://schemas.microsoft.com/office/drawing/2014/main" id="{E2BA9E17-7992-8102-8555-98335A6BEC62}"/>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4383;p60">
                <a:extLst>
                  <a:ext uri="{FF2B5EF4-FFF2-40B4-BE49-F238E27FC236}">
                    <a16:creationId xmlns:a16="http://schemas.microsoft.com/office/drawing/2014/main" id="{987A8F1C-76C5-D725-218B-B86F703BBE07}"/>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4384;p60">
                <a:extLst>
                  <a:ext uri="{FF2B5EF4-FFF2-40B4-BE49-F238E27FC236}">
                    <a16:creationId xmlns:a16="http://schemas.microsoft.com/office/drawing/2014/main" id="{93EAC38C-87C7-2101-29DD-3886905CDFFA}"/>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4385;p60">
                <a:extLst>
                  <a:ext uri="{FF2B5EF4-FFF2-40B4-BE49-F238E27FC236}">
                    <a16:creationId xmlns:a16="http://schemas.microsoft.com/office/drawing/2014/main" id="{1A3D167F-9D20-16C7-C35E-47A8167A67FA}"/>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4386;p60">
                <a:extLst>
                  <a:ext uri="{FF2B5EF4-FFF2-40B4-BE49-F238E27FC236}">
                    <a16:creationId xmlns:a16="http://schemas.microsoft.com/office/drawing/2014/main" id="{CCBB8ADF-E259-4675-DF1B-54F9A2FF47DC}"/>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08" name="Title 1840">
            <a:extLst>
              <a:ext uri="{FF2B5EF4-FFF2-40B4-BE49-F238E27FC236}">
                <a16:creationId xmlns:a16="http://schemas.microsoft.com/office/drawing/2014/main" id="{6A1F0DD6-83F9-C983-FE41-A733F1D58F58}"/>
              </a:ext>
            </a:extLst>
          </p:cNvPr>
          <p:cNvSpPr txBox="1">
            <a:spLocks/>
          </p:cNvSpPr>
          <p:nvPr/>
        </p:nvSpPr>
        <p:spPr>
          <a:xfrm>
            <a:off x="2451423" y="-2095906"/>
            <a:ext cx="4241100" cy="154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9pPr>
          </a:lstStyle>
          <a:p>
            <a:r>
              <a:rPr lang="en-US" sz="4000"/>
              <a:t>Problem Statement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grpSp>
        <p:nvGrpSpPr>
          <p:cNvPr id="1665" name="Google Shape;1665;p39"/>
          <p:cNvGrpSpPr/>
          <p:nvPr/>
        </p:nvGrpSpPr>
        <p:grpSpPr>
          <a:xfrm rot="10800000">
            <a:off x="1846616" y="1146450"/>
            <a:ext cx="234762" cy="218290"/>
            <a:chOff x="8652775" y="883650"/>
            <a:chExt cx="38125" cy="35450"/>
          </a:xfrm>
        </p:grpSpPr>
        <p:sp>
          <p:nvSpPr>
            <p:cNvPr id="1666" name="Google Shape;1666;p3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39"/>
          <p:cNvGrpSpPr/>
          <p:nvPr/>
        </p:nvGrpSpPr>
        <p:grpSpPr>
          <a:xfrm>
            <a:off x="7124241" y="3824282"/>
            <a:ext cx="234762" cy="218290"/>
            <a:chOff x="8652775" y="883650"/>
            <a:chExt cx="38125" cy="35450"/>
          </a:xfrm>
        </p:grpSpPr>
        <p:sp>
          <p:nvSpPr>
            <p:cNvPr id="1670" name="Google Shape;1670;p3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9"/>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39"/>
          <p:cNvGrpSpPr/>
          <p:nvPr/>
        </p:nvGrpSpPr>
        <p:grpSpPr>
          <a:xfrm rot="1376517">
            <a:off x="162032" y="1781802"/>
            <a:ext cx="1055997" cy="905509"/>
            <a:chOff x="4041575" y="1574875"/>
            <a:chExt cx="296475" cy="254225"/>
          </a:xfrm>
        </p:grpSpPr>
        <p:sp>
          <p:nvSpPr>
            <p:cNvPr id="1779" name="Google Shape;1779;p39"/>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9"/>
            <p:cNvGrpSpPr/>
            <p:nvPr/>
          </p:nvGrpSpPr>
          <p:grpSpPr>
            <a:xfrm>
              <a:off x="4041575" y="1575025"/>
              <a:ext cx="296475" cy="253925"/>
              <a:chOff x="4041575" y="-114775"/>
              <a:chExt cx="296475" cy="253925"/>
            </a:xfrm>
          </p:grpSpPr>
          <p:sp>
            <p:nvSpPr>
              <p:cNvPr id="1781" name="Google Shape;1781;p39"/>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9"/>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9"/>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9"/>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9"/>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9"/>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9"/>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9"/>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9"/>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9"/>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1" name="Google Shape;1791;p39"/>
          <p:cNvGrpSpPr/>
          <p:nvPr/>
        </p:nvGrpSpPr>
        <p:grpSpPr>
          <a:xfrm rot="398693">
            <a:off x="7886573" y="3453008"/>
            <a:ext cx="1088305" cy="866925"/>
            <a:chOff x="5784050" y="1584700"/>
            <a:chExt cx="294100" cy="234275"/>
          </a:xfrm>
        </p:grpSpPr>
        <p:sp>
          <p:nvSpPr>
            <p:cNvPr id="1792" name="Google Shape;1792;p39"/>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3" name="Google Shape;1793;p39"/>
            <p:cNvGrpSpPr/>
            <p:nvPr/>
          </p:nvGrpSpPr>
          <p:grpSpPr>
            <a:xfrm>
              <a:off x="5784050" y="1584700"/>
              <a:ext cx="294100" cy="234275"/>
              <a:chOff x="5784050" y="-104950"/>
              <a:chExt cx="294100" cy="234275"/>
            </a:xfrm>
          </p:grpSpPr>
          <p:sp>
            <p:nvSpPr>
              <p:cNvPr id="1794" name="Google Shape;1794;p39"/>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9"/>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9"/>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9"/>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9"/>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9"/>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1357;p37">
            <a:extLst>
              <a:ext uri="{FF2B5EF4-FFF2-40B4-BE49-F238E27FC236}">
                <a16:creationId xmlns:a16="http://schemas.microsoft.com/office/drawing/2014/main" id="{8D5FAED2-3214-3ABB-4F35-EBE3D9CAECC6}"/>
              </a:ext>
            </a:extLst>
          </p:cNvPr>
          <p:cNvGrpSpPr/>
          <p:nvPr/>
        </p:nvGrpSpPr>
        <p:grpSpPr>
          <a:xfrm rot="550710">
            <a:off x="7218094" y="162714"/>
            <a:ext cx="1599617" cy="1935136"/>
            <a:chOff x="3922200" y="2432125"/>
            <a:chExt cx="534925" cy="647125"/>
          </a:xfrm>
        </p:grpSpPr>
        <p:sp>
          <p:nvSpPr>
            <p:cNvPr id="3" name="Google Shape;1358;p37">
              <a:extLst>
                <a:ext uri="{FF2B5EF4-FFF2-40B4-BE49-F238E27FC236}">
                  <a16:creationId xmlns:a16="http://schemas.microsoft.com/office/drawing/2014/main" id="{C6265396-B12F-B34C-9ED0-D8B44CB7249A}"/>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359;p37">
              <a:extLst>
                <a:ext uri="{FF2B5EF4-FFF2-40B4-BE49-F238E27FC236}">
                  <a16:creationId xmlns:a16="http://schemas.microsoft.com/office/drawing/2014/main" id="{A8969325-E687-A05E-0D8B-73ADA1A56E29}"/>
                </a:ext>
              </a:extLst>
            </p:cNvPr>
            <p:cNvGrpSpPr/>
            <p:nvPr/>
          </p:nvGrpSpPr>
          <p:grpSpPr>
            <a:xfrm>
              <a:off x="3922500" y="2432125"/>
              <a:ext cx="534625" cy="647125"/>
              <a:chOff x="3922500" y="1079725"/>
              <a:chExt cx="534625" cy="647125"/>
            </a:xfrm>
          </p:grpSpPr>
          <p:sp>
            <p:nvSpPr>
              <p:cNvPr id="5" name="Google Shape;1360;p37">
                <a:extLst>
                  <a:ext uri="{FF2B5EF4-FFF2-40B4-BE49-F238E27FC236}">
                    <a16:creationId xmlns:a16="http://schemas.microsoft.com/office/drawing/2014/main" id="{5888497B-7C26-8620-CEF5-6C64EFB919D8}"/>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61;p37">
                <a:extLst>
                  <a:ext uri="{FF2B5EF4-FFF2-40B4-BE49-F238E27FC236}">
                    <a16:creationId xmlns:a16="http://schemas.microsoft.com/office/drawing/2014/main" id="{4BB3D719-48A8-6C34-D1FB-2A51192353BF}"/>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62;p37">
                <a:extLst>
                  <a:ext uri="{FF2B5EF4-FFF2-40B4-BE49-F238E27FC236}">
                    <a16:creationId xmlns:a16="http://schemas.microsoft.com/office/drawing/2014/main" id="{7429734C-F950-2611-E9F4-50BAB150CFB9}"/>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63;p37">
                <a:extLst>
                  <a:ext uri="{FF2B5EF4-FFF2-40B4-BE49-F238E27FC236}">
                    <a16:creationId xmlns:a16="http://schemas.microsoft.com/office/drawing/2014/main" id="{EFC83BA6-D9BB-BE47-9BAF-A6A5F100102A}"/>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64;p37">
                <a:extLst>
                  <a:ext uri="{FF2B5EF4-FFF2-40B4-BE49-F238E27FC236}">
                    <a16:creationId xmlns:a16="http://schemas.microsoft.com/office/drawing/2014/main" id="{DFAE9B86-3753-0529-0DFF-8F0C2C2E2D4F}"/>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5;p37">
                <a:extLst>
                  <a:ext uri="{FF2B5EF4-FFF2-40B4-BE49-F238E27FC236}">
                    <a16:creationId xmlns:a16="http://schemas.microsoft.com/office/drawing/2014/main" id="{EFE8F481-67DB-2E4F-1F01-03A5D52C64B9}"/>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6;p37">
                <a:extLst>
                  <a:ext uri="{FF2B5EF4-FFF2-40B4-BE49-F238E27FC236}">
                    <a16:creationId xmlns:a16="http://schemas.microsoft.com/office/drawing/2014/main" id="{717D1A3E-E716-8ED3-7B46-548CF8D0B570}"/>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7;p37">
                <a:extLst>
                  <a:ext uri="{FF2B5EF4-FFF2-40B4-BE49-F238E27FC236}">
                    <a16:creationId xmlns:a16="http://schemas.microsoft.com/office/drawing/2014/main" id="{775C2950-4069-8219-614D-A86011D63BD8}"/>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8;p37">
                <a:extLst>
                  <a:ext uri="{FF2B5EF4-FFF2-40B4-BE49-F238E27FC236}">
                    <a16:creationId xmlns:a16="http://schemas.microsoft.com/office/drawing/2014/main" id="{7DD850CF-DF0D-4B37-24C7-09646596F641}"/>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9;p37">
                <a:extLst>
                  <a:ext uri="{FF2B5EF4-FFF2-40B4-BE49-F238E27FC236}">
                    <a16:creationId xmlns:a16="http://schemas.microsoft.com/office/drawing/2014/main" id="{A106A6FE-BD88-A88C-AE24-FDD6720E6DA3}"/>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70;p37">
                <a:extLst>
                  <a:ext uri="{FF2B5EF4-FFF2-40B4-BE49-F238E27FC236}">
                    <a16:creationId xmlns:a16="http://schemas.microsoft.com/office/drawing/2014/main" id="{52B37B16-4F99-D064-108E-3A4DE00D84C7}"/>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71;p37">
                <a:extLst>
                  <a:ext uri="{FF2B5EF4-FFF2-40B4-BE49-F238E27FC236}">
                    <a16:creationId xmlns:a16="http://schemas.microsoft.com/office/drawing/2014/main" id="{455F3413-70D5-0EE2-0A22-C55B85A2BFDC}"/>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72;p37">
                <a:extLst>
                  <a:ext uri="{FF2B5EF4-FFF2-40B4-BE49-F238E27FC236}">
                    <a16:creationId xmlns:a16="http://schemas.microsoft.com/office/drawing/2014/main" id="{76F26259-B914-8F28-6EEC-F7649DE1224D}"/>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3;p37">
                <a:extLst>
                  <a:ext uri="{FF2B5EF4-FFF2-40B4-BE49-F238E27FC236}">
                    <a16:creationId xmlns:a16="http://schemas.microsoft.com/office/drawing/2014/main" id="{10DE69E8-988C-55FD-E1FF-DB958BBD4EB1}"/>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4;p37">
                <a:extLst>
                  <a:ext uri="{FF2B5EF4-FFF2-40B4-BE49-F238E27FC236}">
                    <a16:creationId xmlns:a16="http://schemas.microsoft.com/office/drawing/2014/main" id="{3E9B272D-5D92-2259-195F-4DFF58C4C355}"/>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5;p37">
                <a:extLst>
                  <a:ext uri="{FF2B5EF4-FFF2-40B4-BE49-F238E27FC236}">
                    <a16:creationId xmlns:a16="http://schemas.microsoft.com/office/drawing/2014/main" id="{8CBAD615-F909-2F36-C52F-3650B41BE135}"/>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6;p37">
                <a:extLst>
                  <a:ext uri="{FF2B5EF4-FFF2-40B4-BE49-F238E27FC236}">
                    <a16:creationId xmlns:a16="http://schemas.microsoft.com/office/drawing/2014/main" id="{634A6FD6-0ED3-1A4B-D69B-4529F3075061}"/>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7;p37">
                <a:extLst>
                  <a:ext uri="{FF2B5EF4-FFF2-40B4-BE49-F238E27FC236}">
                    <a16:creationId xmlns:a16="http://schemas.microsoft.com/office/drawing/2014/main" id="{DCAB916B-A44A-7A54-596D-046894E77CCA}"/>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8;p37">
                <a:extLst>
                  <a:ext uri="{FF2B5EF4-FFF2-40B4-BE49-F238E27FC236}">
                    <a16:creationId xmlns:a16="http://schemas.microsoft.com/office/drawing/2014/main" id="{F8FB8DBC-4B06-EA7A-FCB2-91B4807811CF}"/>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9;p37">
                <a:extLst>
                  <a:ext uri="{FF2B5EF4-FFF2-40B4-BE49-F238E27FC236}">
                    <a16:creationId xmlns:a16="http://schemas.microsoft.com/office/drawing/2014/main" id="{007C8084-732B-FA6F-41AB-1D467BCAB98C}"/>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80;p37">
                <a:extLst>
                  <a:ext uri="{FF2B5EF4-FFF2-40B4-BE49-F238E27FC236}">
                    <a16:creationId xmlns:a16="http://schemas.microsoft.com/office/drawing/2014/main" id="{1D821362-4722-58BC-7658-02554F111C17}"/>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81;p37">
                <a:extLst>
                  <a:ext uri="{FF2B5EF4-FFF2-40B4-BE49-F238E27FC236}">
                    <a16:creationId xmlns:a16="http://schemas.microsoft.com/office/drawing/2014/main" id="{F7A93B63-44C9-0431-9456-BD2AB7438871}"/>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82;p37">
                <a:extLst>
                  <a:ext uri="{FF2B5EF4-FFF2-40B4-BE49-F238E27FC236}">
                    <a16:creationId xmlns:a16="http://schemas.microsoft.com/office/drawing/2014/main" id="{09DD29A1-E6AF-E2FD-1DA8-F6B1A0A8719A}"/>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83;p37">
                <a:extLst>
                  <a:ext uri="{FF2B5EF4-FFF2-40B4-BE49-F238E27FC236}">
                    <a16:creationId xmlns:a16="http://schemas.microsoft.com/office/drawing/2014/main" id="{9A9D2096-60C6-45E8-2245-87FBBE59B0B8}"/>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4;p37">
                <a:extLst>
                  <a:ext uri="{FF2B5EF4-FFF2-40B4-BE49-F238E27FC236}">
                    <a16:creationId xmlns:a16="http://schemas.microsoft.com/office/drawing/2014/main" id="{51D695E4-A0E8-ED26-F90C-7D9D5120B0D5}"/>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5;p37">
                <a:extLst>
                  <a:ext uri="{FF2B5EF4-FFF2-40B4-BE49-F238E27FC236}">
                    <a16:creationId xmlns:a16="http://schemas.microsoft.com/office/drawing/2014/main" id="{8CAB85A1-88C4-B35D-AC4F-FE416A0B2688}"/>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6;p37">
                <a:extLst>
                  <a:ext uri="{FF2B5EF4-FFF2-40B4-BE49-F238E27FC236}">
                    <a16:creationId xmlns:a16="http://schemas.microsoft.com/office/drawing/2014/main" id="{BFEEBA52-E3EF-EA3E-0C75-58697293A6C3}"/>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87;p37">
                <a:extLst>
                  <a:ext uri="{FF2B5EF4-FFF2-40B4-BE49-F238E27FC236}">
                    <a16:creationId xmlns:a16="http://schemas.microsoft.com/office/drawing/2014/main" id="{1BD6F942-3BED-95DF-C596-ADDE0016A06E}"/>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88;p37">
                <a:extLst>
                  <a:ext uri="{FF2B5EF4-FFF2-40B4-BE49-F238E27FC236}">
                    <a16:creationId xmlns:a16="http://schemas.microsoft.com/office/drawing/2014/main" id="{FA02383F-4E0B-2EB8-16C7-9A42BC54CF24}"/>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89;p37">
                <a:extLst>
                  <a:ext uri="{FF2B5EF4-FFF2-40B4-BE49-F238E27FC236}">
                    <a16:creationId xmlns:a16="http://schemas.microsoft.com/office/drawing/2014/main" id="{2A5F1BBA-7781-45B2-CD51-89D7DBEAF397}"/>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90;p37">
                <a:extLst>
                  <a:ext uri="{FF2B5EF4-FFF2-40B4-BE49-F238E27FC236}">
                    <a16:creationId xmlns:a16="http://schemas.microsoft.com/office/drawing/2014/main" id="{28B0315A-13C7-FB5E-90BE-595E00D7E8ED}"/>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91;p37">
                <a:extLst>
                  <a:ext uri="{FF2B5EF4-FFF2-40B4-BE49-F238E27FC236}">
                    <a16:creationId xmlns:a16="http://schemas.microsoft.com/office/drawing/2014/main" id="{C24BFBE3-341E-B0CB-E4FF-F998BDB2ADFE}"/>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92;p37">
                <a:extLst>
                  <a:ext uri="{FF2B5EF4-FFF2-40B4-BE49-F238E27FC236}">
                    <a16:creationId xmlns:a16="http://schemas.microsoft.com/office/drawing/2014/main" id="{40400E3F-579C-6572-0595-BA4267186C73}"/>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93;p37">
                <a:extLst>
                  <a:ext uri="{FF2B5EF4-FFF2-40B4-BE49-F238E27FC236}">
                    <a16:creationId xmlns:a16="http://schemas.microsoft.com/office/drawing/2014/main" id="{F980B4DA-5E3F-6A98-F1CC-1F43840C99B7}"/>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94;p37">
                <a:extLst>
                  <a:ext uri="{FF2B5EF4-FFF2-40B4-BE49-F238E27FC236}">
                    <a16:creationId xmlns:a16="http://schemas.microsoft.com/office/drawing/2014/main" id="{1B2F26E5-01F0-903F-937B-49B39EB5F579}"/>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95;p37">
                <a:extLst>
                  <a:ext uri="{FF2B5EF4-FFF2-40B4-BE49-F238E27FC236}">
                    <a16:creationId xmlns:a16="http://schemas.microsoft.com/office/drawing/2014/main" id="{259476D7-53A1-7147-0280-92A340FF60E5}"/>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96;p37">
                <a:extLst>
                  <a:ext uri="{FF2B5EF4-FFF2-40B4-BE49-F238E27FC236}">
                    <a16:creationId xmlns:a16="http://schemas.microsoft.com/office/drawing/2014/main" id="{995A2409-7E50-775B-4644-5BD067661DFA}"/>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97;p37">
                <a:extLst>
                  <a:ext uri="{FF2B5EF4-FFF2-40B4-BE49-F238E27FC236}">
                    <a16:creationId xmlns:a16="http://schemas.microsoft.com/office/drawing/2014/main" id="{425411C1-DD80-F3B5-D548-97C1A52B3588}"/>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98;p37">
                <a:extLst>
                  <a:ext uri="{FF2B5EF4-FFF2-40B4-BE49-F238E27FC236}">
                    <a16:creationId xmlns:a16="http://schemas.microsoft.com/office/drawing/2014/main" id="{9383ADE4-7E8A-09EA-6473-2FF164096C0B}"/>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99;p37">
                <a:extLst>
                  <a:ext uri="{FF2B5EF4-FFF2-40B4-BE49-F238E27FC236}">
                    <a16:creationId xmlns:a16="http://schemas.microsoft.com/office/drawing/2014/main" id="{ECF83C67-D2AB-FCE8-214C-D0ECED0AB2F3}"/>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00;p37">
                <a:extLst>
                  <a:ext uri="{FF2B5EF4-FFF2-40B4-BE49-F238E27FC236}">
                    <a16:creationId xmlns:a16="http://schemas.microsoft.com/office/drawing/2014/main" id="{7BA58DAE-4CE1-695D-742F-5714AF1E61CF}"/>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01;p37">
                <a:extLst>
                  <a:ext uri="{FF2B5EF4-FFF2-40B4-BE49-F238E27FC236}">
                    <a16:creationId xmlns:a16="http://schemas.microsoft.com/office/drawing/2014/main" id="{78885596-365E-AD5A-F348-305BE0A466A5}"/>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02;p37">
                <a:extLst>
                  <a:ext uri="{FF2B5EF4-FFF2-40B4-BE49-F238E27FC236}">
                    <a16:creationId xmlns:a16="http://schemas.microsoft.com/office/drawing/2014/main" id="{7A86EC12-8284-8535-5A6A-0D6E935DE881}"/>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03;p37">
                <a:extLst>
                  <a:ext uri="{FF2B5EF4-FFF2-40B4-BE49-F238E27FC236}">
                    <a16:creationId xmlns:a16="http://schemas.microsoft.com/office/drawing/2014/main" id="{3276C7C9-CF49-4632-8450-3785DA9CC020}"/>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04;p37">
                <a:extLst>
                  <a:ext uri="{FF2B5EF4-FFF2-40B4-BE49-F238E27FC236}">
                    <a16:creationId xmlns:a16="http://schemas.microsoft.com/office/drawing/2014/main" id="{1ABDAE94-AFD6-5EDC-4C8E-3677E6BA5749}"/>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05;p37">
                <a:extLst>
                  <a:ext uri="{FF2B5EF4-FFF2-40B4-BE49-F238E27FC236}">
                    <a16:creationId xmlns:a16="http://schemas.microsoft.com/office/drawing/2014/main" id="{B137C210-45AB-DE68-F075-838D14AA0968}"/>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06;p37">
                <a:extLst>
                  <a:ext uri="{FF2B5EF4-FFF2-40B4-BE49-F238E27FC236}">
                    <a16:creationId xmlns:a16="http://schemas.microsoft.com/office/drawing/2014/main" id="{49A6CE1F-369D-7EBB-8FE1-2DD69793A2A9}"/>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07;p37">
                <a:extLst>
                  <a:ext uri="{FF2B5EF4-FFF2-40B4-BE49-F238E27FC236}">
                    <a16:creationId xmlns:a16="http://schemas.microsoft.com/office/drawing/2014/main" id="{633B681B-99CA-E29B-45B6-D782C53FB920}"/>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08;p37">
                <a:extLst>
                  <a:ext uri="{FF2B5EF4-FFF2-40B4-BE49-F238E27FC236}">
                    <a16:creationId xmlns:a16="http://schemas.microsoft.com/office/drawing/2014/main" id="{6ADEE063-EE68-88C6-4C67-C6E07366A331}"/>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09;p37">
                <a:extLst>
                  <a:ext uri="{FF2B5EF4-FFF2-40B4-BE49-F238E27FC236}">
                    <a16:creationId xmlns:a16="http://schemas.microsoft.com/office/drawing/2014/main" id="{426F12CD-8EAD-FF9B-7F5D-DB367B080CC4}"/>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10;p37">
                <a:extLst>
                  <a:ext uri="{FF2B5EF4-FFF2-40B4-BE49-F238E27FC236}">
                    <a16:creationId xmlns:a16="http://schemas.microsoft.com/office/drawing/2014/main" id="{882DBED3-EEC3-B3C4-84DC-D72BC5AFB6B4}"/>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11;p37">
                <a:extLst>
                  <a:ext uri="{FF2B5EF4-FFF2-40B4-BE49-F238E27FC236}">
                    <a16:creationId xmlns:a16="http://schemas.microsoft.com/office/drawing/2014/main" id="{015922DB-4DEC-BA36-36F9-104838805314}"/>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12;p37">
                <a:extLst>
                  <a:ext uri="{FF2B5EF4-FFF2-40B4-BE49-F238E27FC236}">
                    <a16:creationId xmlns:a16="http://schemas.microsoft.com/office/drawing/2014/main" id="{2545A195-7EC1-8A34-0B56-3EDBBEDD37B6}"/>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13;p37">
                <a:extLst>
                  <a:ext uri="{FF2B5EF4-FFF2-40B4-BE49-F238E27FC236}">
                    <a16:creationId xmlns:a16="http://schemas.microsoft.com/office/drawing/2014/main" id="{36FE2C26-752F-8F4D-15B6-AB662A1267D6}"/>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14;p37">
                <a:extLst>
                  <a:ext uri="{FF2B5EF4-FFF2-40B4-BE49-F238E27FC236}">
                    <a16:creationId xmlns:a16="http://schemas.microsoft.com/office/drawing/2014/main" id="{9AD81084-15AE-FB18-15BA-5AA32178FBCA}"/>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15;p37">
                <a:extLst>
                  <a:ext uri="{FF2B5EF4-FFF2-40B4-BE49-F238E27FC236}">
                    <a16:creationId xmlns:a16="http://schemas.microsoft.com/office/drawing/2014/main" id="{52699B37-ACFA-6D48-E3CE-3CD75632D415}"/>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16;p37">
                <a:extLst>
                  <a:ext uri="{FF2B5EF4-FFF2-40B4-BE49-F238E27FC236}">
                    <a16:creationId xmlns:a16="http://schemas.microsoft.com/office/drawing/2014/main" id="{A5FB8C85-C8D6-5A2B-0594-EE33DCAB1E9A}"/>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17;p37">
                <a:extLst>
                  <a:ext uri="{FF2B5EF4-FFF2-40B4-BE49-F238E27FC236}">
                    <a16:creationId xmlns:a16="http://schemas.microsoft.com/office/drawing/2014/main" id="{5C5A0337-E2E4-3508-E425-FEA89A76ED01}"/>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18;p37">
                <a:extLst>
                  <a:ext uri="{FF2B5EF4-FFF2-40B4-BE49-F238E27FC236}">
                    <a16:creationId xmlns:a16="http://schemas.microsoft.com/office/drawing/2014/main" id="{85006D0F-7F4B-E9C9-0682-769FCE9B0D76}"/>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00" name="Google Shape;4349;p60">
            <a:extLst>
              <a:ext uri="{FF2B5EF4-FFF2-40B4-BE49-F238E27FC236}">
                <a16:creationId xmlns:a16="http://schemas.microsoft.com/office/drawing/2014/main" id="{55407AD1-80FA-827D-D438-62AC9E37EC8C}"/>
              </a:ext>
            </a:extLst>
          </p:cNvPr>
          <p:cNvGrpSpPr/>
          <p:nvPr/>
        </p:nvGrpSpPr>
        <p:grpSpPr>
          <a:xfrm rot="20760987">
            <a:off x="760504" y="3309204"/>
            <a:ext cx="1689666" cy="1746120"/>
            <a:chOff x="6724338" y="3793613"/>
            <a:chExt cx="909050" cy="957900"/>
          </a:xfrm>
        </p:grpSpPr>
        <p:sp>
          <p:nvSpPr>
            <p:cNvPr id="1801" name="Google Shape;4350;p60">
              <a:extLst>
                <a:ext uri="{FF2B5EF4-FFF2-40B4-BE49-F238E27FC236}">
                  <a16:creationId xmlns:a16="http://schemas.microsoft.com/office/drawing/2014/main" id="{E888B686-C7A2-E28F-DE1F-FE9B8B9B3663}"/>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2" name="Google Shape;4351;p60">
              <a:extLst>
                <a:ext uri="{FF2B5EF4-FFF2-40B4-BE49-F238E27FC236}">
                  <a16:creationId xmlns:a16="http://schemas.microsoft.com/office/drawing/2014/main" id="{72A4CC60-1314-FA49-D27F-08CB41D42903}"/>
                </a:ext>
              </a:extLst>
            </p:cNvPr>
            <p:cNvGrpSpPr/>
            <p:nvPr/>
          </p:nvGrpSpPr>
          <p:grpSpPr>
            <a:xfrm>
              <a:off x="6724338" y="3793613"/>
              <a:ext cx="909050" cy="957900"/>
              <a:chOff x="6730150" y="2805850"/>
              <a:chExt cx="909050" cy="957900"/>
            </a:xfrm>
          </p:grpSpPr>
          <p:sp>
            <p:nvSpPr>
              <p:cNvPr id="1803" name="Google Shape;4352;p60">
                <a:extLst>
                  <a:ext uri="{FF2B5EF4-FFF2-40B4-BE49-F238E27FC236}">
                    <a16:creationId xmlns:a16="http://schemas.microsoft.com/office/drawing/2014/main" id="{59F469A2-6DD9-5130-30F2-CEA11314A515}"/>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4353;p60">
                <a:extLst>
                  <a:ext uri="{FF2B5EF4-FFF2-40B4-BE49-F238E27FC236}">
                    <a16:creationId xmlns:a16="http://schemas.microsoft.com/office/drawing/2014/main" id="{396501DE-A45C-2D5F-CA4A-E636CAA85A57}"/>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4354;p60">
                <a:extLst>
                  <a:ext uri="{FF2B5EF4-FFF2-40B4-BE49-F238E27FC236}">
                    <a16:creationId xmlns:a16="http://schemas.microsoft.com/office/drawing/2014/main" id="{B5DA3C3A-316D-7004-D734-655CDEDBDD2E}"/>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4355;p60">
                <a:extLst>
                  <a:ext uri="{FF2B5EF4-FFF2-40B4-BE49-F238E27FC236}">
                    <a16:creationId xmlns:a16="http://schemas.microsoft.com/office/drawing/2014/main" id="{E4D17BDC-51C1-78AA-C9E4-43A0E8E701B8}"/>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4356;p60">
                <a:extLst>
                  <a:ext uri="{FF2B5EF4-FFF2-40B4-BE49-F238E27FC236}">
                    <a16:creationId xmlns:a16="http://schemas.microsoft.com/office/drawing/2014/main" id="{8726A220-95A3-EFBD-3292-9545ED245CC2}"/>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4357;p60">
                <a:extLst>
                  <a:ext uri="{FF2B5EF4-FFF2-40B4-BE49-F238E27FC236}">
                    <a16:creationId xmlns:a16="http://schemas.microsoft.com/office/drawing/2014/main" id="{DC769864-EA16-7E02-50D6-DFD57C2E987F}"/>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4358;p60">
                <a:extLst>
                  <a:ext uri="{FF2B5EF4-FFF2-40B4-BE49-F238E27FC236}">
                    <a16:creationId xmlns:a16="http://schemas.microsoft.com/office/drawing/2014/main" id="{F797318E-44D3-F3AB-D43D-7A0DEED1D5B2}"/>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4359;p60">
                <a:extLst>
                  <a:ext uri="{FF2B5EF4-FFF2-40B4-BE49-F238E27FC236}">
                    <a16:creationId xmlns:a16="http://schemas.microsoft.com/office/drawing/2014/main" id="{EB6227AE-B4E2-CBCB-B8BA-14759A740E87}"/>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4360;p60">
                <a:extLst>
                  <a:ext uri="{FF2B5EF4-FFF2-40B4-BE49-F238E27FC236}">
                    <a16:creationId xmlns:a16="http://schemas.microsoft.com/office/drawing/2014/main" id="{C005EE35-6B3D-EA77-03DB-B442FCEC31AA}"/>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4361;p60">
                <a:extLst>
                  <a:ext uri="{FF2B5EF4-FFF2-40B4-BE49-F238E27FC236}">
                    <a16:creationId xmlns:a16="http://schemas.microsoft.com/office/drawing/2014/main" id="{6F8E6D4E-BDF8-3DBB-CCCA-5EB51D710699}"/>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4362;p60">
                <a:extLst>
                  <a:ext uri="{FF2B5EF4-FFF2-40B4-BE49-F238E27FC236}">
                    <a16:creationId xmlns:a16="http://schemas.microsoft.com/office/drawing/2014/main" id="{DB7347DA-6B39-2D40-C69F-F4073AB05B99}"/>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4363;p60">
                <a:extLst>
                  <a:ext uri="{FF2B5EF4-FFF2-40B4-BE49-F238E27FC236}">
                    <a16:creationId xmlns:a16="http://schemas.microsoft.com/office/drawing/2014/main" id="{DD457D29-69AE-B4FA-B019-E0F171E53632}"/>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4364;p60">
                <a:extLst>
                  <a:ext uri="{FF2B5EF4-FFF2-40B4-BE49-F238E27FC236}">
                    <a16:creationId xmlns:a16="http://schemas.microsoft.com/office/drawing/2014/main" id="{E9F43771-FB90-1339-D29D-6FC7DA7C2F4A}"/>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4365;p60">
                <a:extLst>
                  <a:ext uri="{FF2B5EF4-FFF2-40B4-BE49-F238E27FC236}">
                    <a16:creationId xmlns:a16="http://schemas.microsoft.com/office/drawing/2014/main" id="{1192ECF1-7B2F-5EA9-8B5A-16B839F9596E}"/>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4366;p60">
                <a:extLst>
                  <a:ext uri="{FF2B5EF4-FFF2-40B4-BE49-F238E27FC236}">
                    <a16:creationId xmlns:a16="http://schemas.microsoft.com/office/drawing/2014/main" id="{C1482E60-AD1C-7868-81A6-8125F918F0C7}"/>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4367;p60">
                <a:extLst>
                  <a:ext uri="{FF2B5EF4-FFF2-40B4-BE49-F238E27FC236}">
                    <a16:creationId xmlns:a16="http://schemas.microsoft.com/office/drawing/2014/main" id="{4FC3F146-D9D7-EED3-2EEC-7FC9809B1D06}"/>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4368;p60">
                <a:extLst>
                  <a:ext uri="{FF2B5EF4-FFF2-40B4-BE49-F238E27FC236}">
                    <a16:creationId xmlns:a16="http://schemas.microsoft.com/office/drawing/2014/main" id="{957078E6-F8CE-9642-A40B-D7A530C4B118}"/>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4369;p60">
                <a:extLst>
                  <a:ext uri="{FF2B5EF4-FFF2-40B4-BE49-F238E27FC236}">
                    <a16:creationId xmlns:a16="http://schemas.microsoft.com/office/drawing/2014/main" id="{A4472EE3-55E4-0E50-4D61-7E13F378332F}"/>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4370;p60">
                <a:extLst>
                  <a:ext uri="{FF2B5EF4-FFF2-40B4-BE49-F238E27FC236}">
                    <a16:creationId xmlns:a16="http://schemas.microsoft.com/office/drawing/2014/main" id="{F7A01B6F-AF7B-84B4-9443-6F9AAC454FEC}"/>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4371;p60">
                <a:extLst>
                  <a:ext uri="{FF2B5EF4-FFF2-40B4-BE49-F238E27FC236}">
                    <a16:creationId xmlns:a16="http://schemas.microsoft.com/office/drawing/2014/main" id="{C5A352C9-BA29-CF99-0F7F-0DC4DAB32A7D}"/>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4372;p60">
                <a:extLst>
                  <a:ext uri="{FF2B5EF4-FFF2-40B4-BE49-F238E27FC236}">
                    <a16:creationId xmlns:a16="http://schemas.microsoft.com/office/drawing/2014/main" id="{091CF016-5A63-E4C1-E321-5F2EBE27A543}"/>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4373;p60">
                <a:extLst>
                  <a:ext uri="{FF2B5EF4-FFF2-40B4-BE49-F238E27FC236}">
                    <a16:creationId xmlns:a16="http://schemas.microsoft.com/office/drawing/2014/main" id="{23DF9828-3C53-884E-5AA3-E4D4D4BFC7B3}"/>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4374;p60">
                <a:extLst>
                  <a:ext uri="{FF2B5EF4-FFF2-40B4-BE49-F238E27FC236}">
                    <a16:creationId xmlns:a16="http://schemas.microsoft.com/office/drawing/2014/main" id="{8C0E54F7-1F4D-4555-F261-A74FAA145167}"/>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4375;p60">
                <a:extLst>
                  <a:ext uri="{FF2B5EF4-FFF2-40B4-BE49-F238E27FC236}">
                    <a16:creationId xmlns:a16="http://schemas.microsoft.com/office/drawing/2014/main" id="{C77C1A82-628E-A0C3-0B5E-80359916E146}"/>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4376;p60">
                <a:extLst>
                  <a:ext uri="{FF2B5EF4-FFF2-40B4-BE49-F238E27FC236}">
                    <a16:creationId xmlns:a16="http://schemas.microsoft.com/office/drawing/2014/main" id="{B5CCCEFA-4378-96D6-5981-B5D40D96AB06}"/>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4377;p60">
                <a:extLst>
                  <a:ext uri="{FF2B5EF4-FFF2-40B4-BE49-F238E27FC236}">
                    <a16:creationId xmlns:a16="http://schemas.microsoft.com/office/drawing/2014/main" id="{0C2BA559-8259-C4C4-2553-BAF8C3F03773}"/>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4378;p60">
                <a:extLst>
                  <a:ext uri="{FF2B5EF4-FFF2-40B4-BE49-F238E27FC236}">
                    <a16:creationId xmlns:a16="http://schemas.microsoft.com/office/drawing/2014/main" id="{A05DC265-81C0-4DF0-EC1B-2352477761B4}"/>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4379;p60">
                <a:extLst>
                  <a:ext uri="{FF2B5EF4-FFF2-40B4-BE49-F238E27FC236}">
                    <a16:creationId xmlns:a16="http://schemas.microsoft.com/office/drawing/2014/main" id="{687D486D-C1F9-46B3-61A8-F986C18A153B}"/>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4380;p60">
                <a:extLst>
                  <a:ext uri="{FF2B5EF4-FFF2-40B4-BE49-F238E27FC236}">
                    <a16:creationId xmlns:a16="http://schemas.microsoft.com/office/drawing/2014/main" id="{06FB33A9-C201-8588-4F94-212C74AB469A}"/>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4381;p60">
                <a:extLst>
                  <a:ext uri="{FF2B5EF4-FFF2-40B4-BE49-F238E27FC236}">
                    <a16:creationId xmlns:a16="http://schemas.microsoft.com/office/drawing/2014/main" id="{8464B72B-D2FA-B042-144C-7DECE42C7630}"/>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4382;p60">
                <a:extLst>
                  <a:ext uri="{FF2B5EF4-FFF2-40B4-BE49-F238E27FC236}">
                    <a16:creationId xmlns:a16="http://schemas.microsoft.com/office/drawing/2014/main" id="{1C7A5F1E-078F-2139-C8F5-16383B6C4D01}"/>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4383;p60">
                <a:extLst>
                  <a:ext uri="{FF2B5EF4-FFF2-40B4-BE49-F238E27FC236}">
                    <a16:creationId xmlns:a16="http://schemas.microsoft.com/office/drawing/2014/main" id="{E0812521-3BD5-C4E9-7F3A-BF896BB5A3B4}"/>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4384;p60">
                <a:extLst>
                  <a:ext uri="{FF2B5EF4-FFF2-40B4-BE49-F238E27FC236}">
                    <a16:creationId xmlns:a16="http://schemas.microsoft.com/office/drawing/2014/main" id="{90325501-9DBB-EE07-6099-B9C24BB45025}"/>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4385;p60">
                <a:extLst>
                  <a:ext uri="{FF2B5EF4-FFF2-40B4-BE49-F238E27FC236}">
                    <a16:creationId xmlns:a16="http://schemas.microsoft.com/office/drawing/2014/main" id="{64F124E2-D6E0-C5D3-922F-0D862D0113B6}"/>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4386;p60">
                <a:extLst>
                  <a:ext uri="{FF2B5EF4-FFF2-40B4-BE49-F238E27FC236}">
                    <a16:creationId xmlns:a16="http://schemas.microsoft.com/office/drawing/2014/main" id="{7295C4FA-1509-83B1-16EA-58359E6DF1B4}"/>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1" name="Title 1840">
            <a:extLst>
              <a:ext uri="{FF2B5EF4-FFF2-40B4-BE49-F238E27FC236}">
                <a16:creationId xmlns:a16="http://schemas.microsoft.com/office/drawing/2014/main" id="{82724C57-CA9D-2AC2-6C0A-6733736E3392}"/>
              </a:ext>
            </a:extLst>
          </p:cNvPr>
          <p:cNvSpPr>
            <a:spLocks noGrp="1"/>
          </p:cNvSpPr>
          <p:nvPr>
            <p:ph type="title"/>
          </p:nvPr>
        </p:nvSpPr>
        <p:spPr>
          <a:xfrm>
            <a:off x="2451423" y="1764894"/>
            <a:ext cx="4241100" cy="1547900"/>
          </a:xfrm>
        </p:spPr>
        <p:txBody>
          <a:bodyPr/>
          <a:lstStyle/>
          <a:p>
            <a:r>
              <a:rPr lang="en-US" sz="4000"/>
              <a:t>Problem Statement</a:t>
            </a:r>
          </a:p>
        </p:txBody>
      </p:sp>
      <p:grpSp>
        <p:nvGrpSpPr>
          <p:cNvPr id="1842" name="Google Shape;1980;p41">
            <a:extLst>
              <a:ext uri="{FF2B5EF4-FFF2-40B4-BE49-F238E27FC236}">
                <a16:creationId xmlns:a16="http://schemas.microsoft.com/office/drawing/2014/main" id="{F0C809AC-8EDA-6408-A51F-F59C6A226F53}"/>
              </a:ext>
            </a:extLst>
          </p:cNvPr>
          <p:cNvGrpSpPr/>
          <p:nvPr/>
        </p:nvGrpSpPr>
        <p:grpSpPr>
          <a:xfrm rot="7619158">
            <a:off x="-2257051" y="-1850760"/>
            <a:ext cx="1481235" cy="1882250"/>
            <a:chOff x="6563538" y="3254525"/>
            <a:chExt cx="543850" cy="679575"/>
          </a:xfrm>
        </p:grpSpPr>
        <p:sp>
          <p:nvSpPr>
            <p:cNvPr id="1843" name="Google Shape;1981;p41">
              <a:extLst>
                <a:ext uri="{FF2B5EF4-FFF2-40B4-BE49-F238E27FC236}">
                  <a16:creationId xmlns:a16="http://schemas.microsoft.com/office/drawing/2014/main" id="{88771699-2128-ED50-C4CA-8DCC6EEBB9FB}"/>
                </a:ext>
              </a:extLst>
            </p:cNvPr>
            <p:cNvSpPr/>
            <p:nvPr/>
          </p:nvSpPr>
          <p:spPr>
            <a:xfrm>
              <a:off x="6563538" y="3254525"/>
              <a:ext cx="543850" cy="679575"/>
            </a:xfrm>
            <a:custGeom>
              <a:avLst/>
              <a:gdLst/>
              <a:ahLst/>
              <a:cxnLst/>
              <a:rect l="l" t="t" r="r" b="b"/>
              <a:pathLst>
                <a:path w="21754" h="27183" extrusionOk="0">
                  <a:moveTo>
                    <a:pt x="11014" y="22432"/>
                  </a:moveTo>
                  <a:cubicBezTo>
                    <a:pt x="11467" y="22444"/>
                    <a:pt x="11812" y="22598"/>
                    <a:pt x="12062" y="22896"/>
                  </a:cubicBezTo>
                  <a:cubicBezTo>
                    <a:pt x="12360" y="23253"/>
                    <a:pt x="12467" y="23765"/>
                    <a:pt x="12491" y="24110"/>
                  </a:cubicBezTo>
                  <a:lnTo>
                    <a:pt x="11895" y="24110"/>
                  </a:lnTo>
                  <a:lnTo>
                    <a:pt x="11895" y="23789"/>
                  </a:lnTo>
                  <a:cubicBezTo>
                    <a:pt x="11895" y="23301"/>
                    <a:pt x="11502" y="22908"/>
                    <a:pt x="11014" y="22908"/>
                  </a:cubicBezTo>
                  <a:cubicBezTo>
                    <a:pt x="10526" y="22908"/>
                    <a:pt x="10133" y="23301"/>
                    <a:pt x="10133" y="23789"/>
                  </a:cubicBezTo>
                  <a:lnTo>
                    <a:pt x="10133" y="24110"/>
                  </a:lnTo>
                  <a:lnTo>
                    <a:pt x="9538" y="24110"/>
                  </a:lnTo>
                  <a:cubicBezTo>
                    <a:pt x="9574" y="23765"/>
                    <a:pt x="9669" y="23253"/>
                    <a:pt x="9955" y="22896"/>
                  </a:cubicBezTo>
                  <a:cubicBezTo>
                    <a:pt x="10205" y="22598"/>
                    <a:pt x="10562" y="22444"/>
                    <a:pt x="11014" y="22432"/>
                  </a:cubicBezTo>
                  <a:close/>
                  <a:moveTo>
                    <a:pt x="9955" y="0"/>
                  </a:moveTo>
                  <a:cubicBezTo>
                    <a:pt x="9705" y="0"/>
                    <a:pt x="9514" y="203"/>
                    <a:pt x="9514" y="441"/>
                  </a:cubicBezTo>
                  <a:cubicBezTo>
                    <a:pt x="9514" y="691"/>
                    <a:pt x="9705" y="893"/>
                    <a:pt x="9955" y="893"/>
                  </a:cubicBezTo>
                  <a:lnTo>
                    <a:pt x="10395" y="2191"/>
                  </a:lnTo>
                  <a:cubicBezTo>
                    <a:pt x="9955" y="2358"/>
                    <a:pt x="9609" y="2703"/>
                    <a:pt x="9466" y="3144"/>
                  </a:cubicBezTo>
                  <a:cubicBezTo>
                    <a:pt x="7371" y="3513"/>
                    <a:pt x="5799" y="5049"/>
                    <a:pt x="5799" y="6882"/>
                  </a:cubicBezTo>
                  <a:lnTo>
                    <a:pt x="5799" y="9204"/>
                  </a:lnTo>
                  <a:cubicBezTo>
                    <a:pt x="5037" y="9204"/>
                    <a:pt x="4406" y="9799"/>
                    <a:pt x="4359" y="10549"/>
                  </a:cubicBezTo>
                  <a:cubicBezTo>
                    <a:pt x="2370" y="11895"/>
                    <a:pt x="1418" y="14240"/>
                    <a:pt x="1144" y="15705"/>
                  </a:cubicBezTo>
                  <a:cubicBezTo>
                    <a:pt x="1135" y="15704"/>
                    <a:pt x="1126" y="15704"/>
                    <a:pt x="1118" y="15704"/>
                  </a:cubicBezTo>
                  <a:cubicBezTo>
                    <a:pt x="937" y="15704"/>
                    <a:pt x="773" y="15820"/>
                    <a:pt x="727" y="16002"/>
                  </a:cubicBezTo>
                  <a:cubicBezTo>
                    <a:pt x="680" y="16217"/>
                    <a:pt x="799" y="16431"/>
                    <a:pt x="1013" y="16478"/>
                  </a:cubicBezTo>
                  <a:lnTo>
                    <a:pt x="1358" y="16562"/>
                  </a:lnTo>
                  <a:lnTo>
                    <a:pt x="1287" y="16907"/>
                  </a:lnTo>
                  <a:cubicBezTo>
                    <a:pt x="1249" y="16904"/>
                    <a:pt x="1211" y="16902"/>
                    <a:pt x="1173" y="16902"/>
                  </a:cubicBezTo>
                  <a:cubicBezTo>
                    <a:pt x="672" y="16902"/>
                    <a:pt x="169" y="17194"/>
                    <a:pt x="37" y="17836"/>
                  </a:cubicBezTo>
                  <a:cubicBezTo>
                    <a:pt x="1" y="17991"/>
                    <a:pt x="96" y="18133"/>
                    <a:pt x="251" y="18169"/>
                  </a:cubicBezTo>
                  <a:cubicBezTo>
                    <a:pt x="273" y="18174"/>
                    <a:pt x="295" y="18177"/>
                    <a:pt x="317" y="18177"/>
                  </a:cubicBezTo>
                  <a:cubicBezTo>
                    <a:pt x="447" y="18177"/>
                    <a:pt x="566" y="18088"/>
                    <a:pt x="596" y="17955"/>
                  </a:cubicBezTo>
                  <a:cubicBezTo>
                    <a:pt x="674" y="17568"/>
                    <a:pt x="955" y="17464"/>
                    <a:pt x="1179" y="17464"/>
                  </a:cubicBezTo>
                  <a:cubicBezTo>
                    <a:pt x="1231" y="17464"/>
                    <a:pt x="1280" y="17470"/>
                    <a:pt x="1323" y="17479"/>
                  </a:cubicBezTo>
                  <a:cubicBezTo>
                    <a:pt x="1477" y="17514"/>
                    <a:pt x="1620" y="17610"/>
                    <a:pt x="1715" y="17717"/>
                  </a:cubicBezTo>
                  <a:cubicBezTo>
                    <a:pt x="1811" y="17860"/>
                    <a:pt x="1835" y="18014"/>
                    <a:pt x="1799" y="18217"/>
                  </a:cubicBezTo>
                  <a:cubicBezTo>
                    <a:pt x="1763" y="18372"/>
                    <a:pt x="1858" y="18514"/>
                    <a:pt x="2013" y="18550"/>
                  </a:cubicBezTo>
                  <a:cubicBezTo>
                    <a:pt x="2035" y="18555"/>
                    <a:pt x="2057" y="18558"/>
                    <a:pt x="2079" y="18558"/>
                  </a:cubicBezTo>
                  <a:cubicBezTo>
                    <a:pt x="2209" y="18558"/>
                    <a:pt x="2326" y="18469"/>
                    <a:pt x="2346" y="18336"/>
                  </a:cubicBezTo>
                  <a:cubicBezTo>
                    <a:pt x="2489" y="17717"/>
                    <a:pt x="2180" y="17252"/>
                    <a:pt x="1751" y="17038"/>
                  </a:cubicBezTo>
                  <a:lnTo>
                    <a:pt x="1823" y="16669"/>
                  </a:lnTo>
                  <a:lnTo>
                    <a:pt x="2204" y="16752"/>
                  </a:lnTo>
                  <a:cubicBezTo>
                    <a:pt x="2233" y="16759"/>
                    <a:pt x="2263" y="16762"/>
                    <a:pt x="2293" y="16762"/>
                  </a:cubicBezTo>
                  <a:cubicBezTo>
                    <a:pt x="2474" y="16762"/>
                    <a:pt x="2639" y="16641"/>
                    <a:pt x="2680" y="16467"/>
                  </a:cubicBezTo>
                  <a:cubicBezTo>
                    <a:pt x="2727" y="16276"/>
                    <a:pt x="2620" y="16074"/>
                    <a:pt x="2442" y="16014"/>
                  </a:cubicBezTo>
                  <a:cubicBezTo>
                    <a:pt x="2466" y="15883"/>
                    <a:pt x="2966" y="13240"/>
                    <a:pt x="4906" y="11776"/>
                  </a:cubicBezTo>
                  <a:cubicBezTo>
                    <a:pt x="5144" y="11978"/>
                    <a:pt x="5454" y="12097"/>
                    <a:pt x="5799" y="12097"/>
                  </a:cubicBezTo>
                  <a:lnTo>
                    <a:pt x="5799" y="13014"/>
                  </a:lnTo>
                  <a:lnTo>
                    <a:pt x="5799" y="14657"/>
                  </a:lnTo>
                  <a:lnTo>
                    <a:pt x="5418" y="14657"/>
                  </a:lnTo>
                  <a:cubicBezTo>
                    <a:pt x="4811" y="14657"/>
                    <a:pt x="4323" y="15145"/>
                    <a:pt x="4323" y="15740"/>
                  </a:cubicBezTo>
                  <a:cubicBezTo>
                    <a:pt x="4323" y="16348"/>
                    <a:pt x="4811" y="16824"/>
                    <a:pt x="5418" y="16824"/>
                  </a:cubicBezTo>
                  <a:lnTo>
                    <a:pt x="6168" y="16824"/>
                  </a:lnTo>
                  <a:cubicBezTo>
                    <a:pt x="6871" y="18491"/>
                    <a:pt x="8526" y="19657"/>
                    <a:pt x="10443" y="19657"/>
                  </a:cubicBezTo>
                  <a:lnTo>
                    <a:pt x="10621" y="19657"/>
                  </a:lnTo>
                  <a:lnTo>
                    <a:pt x="10621" y="20372"/>
                  </a:lnTo>
                  <a:lnTo>
                    <a:pt x="10419" y="20372"/>
                  </a:lnTo>
                  <a:cubicBezTo>
                    <a:pt x="10228" y="20372"/>
                    <a:pt x="10086" y="20527"/>
                    <a:pt x="10086" y="20705"/>
                  </a:cubicBezTo>
                  <a:cubicBezTo>
                    <a:pt x="10086" y="20896"/>
                    <a:pt x="10228" y="21039"/>
                    <a:pt x="10419" y="21039"/>
                  </a:cubicBezTo>
                  <a:lnTo>
                    <a:pt x="10621" y="21039"/>
                  </a:lnTo>
                  <a:lnTo>
                    <a:pt x="10621" y="21741"/>
                  </a:lnTo>
                  <a:cubicBezTo>
                    <a:pt x="10157" y="21824"/>
                    <a:pt x="9776" y="22039"/>
                    <a:pt x="9490" y="22396"/>
                  </a:cubicBezTo>
                  <a:cubicBezTo>
                    <a:pt x="8812" y="23217"/>
                    <a:pt x="8883" y="24468"/>
                    <a:pt x="8883" y="24527"/>
                  </a:cubicBezTo>
                  <a:lnTo>
                    <a:pt x="8895" y="24527"/>
                  </a:lnTo>
                  <a:cubicBezTo>
                    <a:pt x="8907" y="24729"/>
                    <a:pt x="9074" y="24908"/>
                    <a:pt x="9288" y="24908"/>
                  </a:cubicBezTo>
                  <a:lnTo>
                    <a:pt x="10121" y="24908"/>
                  </a:lnTo>
                  <a:lnTo>
                    <a:pt x="10121" y="26289"/>
                  </a:lnTo>
                  <a:cubicBezTo>
                    <a:pt x="10121" y="26789"/>
                    <a:pt x="10514" y="27182"/>
                    <a:pt x="11002" y="27182"/>
                  </a:cubicBezTo>
                  <a:cubicBezTo>
                    <a:pt x="11490" y="27182"/>
                    <a:pt x="11895" y="26777"/>
                    <a:pt x="11895" y="26289"/>
                  </a:cubicBezTo>
                  <a:lnTo>
                    <a:pt x="11895" y="24908"/>
                  </a:lnTo>
                  <a:lnTo>
                    <a:pt x="12729" y="24908"/>
                  </a:lnTo>
                  <a:cubicBezTo>
                    <a:pt x="12931" y="24908"/>
                    <a:pt x="13110" y="24729"/>
                    <a:pt x="13122" y="24527"/>
                  </a:cubicBezTo>
                  <a:cubicBezTo>
                    <a:pt x="13134" y="24468"/>
                    <a:pt x="13193" y="23217"/>
                    <a:pt x="12514" y="22396"/>
                  </a:cubicBezTo>
                  <a:cubicBezTo>
                    <a:pt x="12229" y="22039"/>
                    <a:pt x="11848" y="21824"/>
                    <a:pt x="11395" y="21741"/>
                  </a:cubicBezTo>
                  <a:lnTo>
                    <a:pt x="11395" y="21039"/>
                  </a:lnTo>
                  <a:lnTo>
                    <a:pt x="11598" y="21039"/>
                  </a:lnTo>
                  <a:cubicBezTo>
                    <a:pt x="11776" y="21039"/>
                    <a:pt x="11931" y="20896"/>
                    <a:pt x="11931" y="20705"/>
                  </a:cubicBezTo>
                  <a:cubicBezTo>
                    <a:pt x="11931" y="20527"/>
                    <a:pt x="11776" y="20372"/>
                    <a:pt x="11598" y="20372"/>
                  </a:cubicBezTo>
                  <a:lnTo>
                    <a:pt x="11395" y="20372"/>
                  </a:lnTo>
                  <a:lnTo>
                    <a:pt x="11395" y="19657"/>
                  </a:lnTo>
                  <a:lnTo>
                    <a:pt x="11562" y="19657"/>
                  </a:lnTo>
                  <a:cubicBezTo>
                    <a:pt x="13491" y="19657"/>
                    <a:pt x="15134" y="18491"/>
                    <a:pt x="15848" y="16824"/>
                  </a:cubicBezTo>
                  <a:lnTo>
                    <a:pt x="16598" y="16824"/>
                  </a:lnTo>
                  <a:cubicBezTo>
                    <a:pt x="17194" y="16824"/>
                    <a:pt x="17682" y="16348"/>
                    <a:pt x="17682" y="15740"/>
                  </a:cubicBezTo>
                  <a:cubicBezTo>
                    <a:pt x="17682" y="15145"/>
                    <a:pt x="17194" y="14657"/>
                    <a:pt x="16598" y="14657"/>
                  </a:cubicBezTo>
                  <a:lnTo>
                    <a:pt x="16217" y="14657"/>
                  </a:lnTo>
                  <a:lnTo>
                    <a:pt x="16217" y="13014"/>
                  </a:lnTo>
                  <a:lnTo>
                    <a:pt x="16217" y="12085"/>
                  </a:lnTo>
                  <a:cubicBezTo>
                    <a:pt x="16515" y="12085"/>
                    <a:pt x="16801" y="11990"/>
                    <a:pt x="17027" y="11823"/>
                  </a:cubicBezTo>
                  <a:cubicBezTo>
                    <a:pt x="18920" y="13288"/>
                    <a:pt x="19420" y="15883"/>
                    <a:pt x="19444" y="16002"/>
                  </a:cubicBezTo>
                  <a:cubicBezTo>
                    <a:pt x="19253" y="16074"/>
                    <a:pt x="19146" y="16264"/>
                    <a:pt x="19194" y="16467"/>
                  </a:cubicBezTo>
                  <a:cubicBezTo>
                    <a:pt x="19235" y="16641"/>
                    <a:pt x="19399" y="16762"/>
                    <a:pt x="19581" y="16762"/>
                  </a:cubicBezTo>
                  <a:cubicBezTo>
                    <a:pt x="19610" y="16762"/>
                    <a:pt x="19640" y="16759"/>
                    <a:pt x="19670" y="16752"/>
                  </a:cubicBezTo>
                  <a:lnTo>
                    <a:pt x="20015" y="16669"/>
                  </a:lnTo>
                  <a:lnTo>
                    <a:pt x="20087" y="17038"/>
                  </a:lnTo>
                  <a:cubicBezTo>
                    <a:pt x="19599" y="17229"/>
                    <a:pt x="19241" y="17717"/>
                    <a:pt x="19384" y="18383"/>
                  </a:cubicBezTo>
                  <a:cubicBezTo>
                    <a:pt x="19416" y="18522"/>
                    <a:pt x="19544" y="18613"/>
                    <a:pt x="19682" y="18613"/>
                  </a:cubicBezTo>
                  <a:cubicBezTo>
                    <a:pt x="19698" y="18613"/>
                    <a:pt x="19714" y="18612"/>
                    <a:pt x="19730" y="18610"/>
                  </a:cubicBezTo>
                  <a:cubicBezTo>
                    <a:pt x="19884" y="18574"/>
                    <a:pt x="19980" y="18419"/>
                    <a:pt x="19944" y="18264"/>
                  </a:cubicBezTo>
                  <a:cubicBezTo>
                    <a:pt x="19908" y="18074"/>
                    <a:pt x="19932" y="17907"/>
                    <a:pt x="20027" y="17776"/>
                  </a:cubicBezTo>
                  <a:cubicBezTo>
                    <a:pt x="20111" y="17657"/>
                    <a:pt x="20253" y="17574"/>
                    <a:pt x="20408" y="17538"/>
                  </a:cubicBezTo>
                  <a:cubicBezTo>
                    <a:pt x="20454" y="17529"/>
                    <a:pt x="20506" y="17522"/>
                    <a:pt x="20562" y="17522"/>
                  </a:cubicBezTo>
                  <a:cubicBezTo>
                    <a:pt x="20785" y="17522"/>
                    <a:pt x="21061" y="17621"/>
                    <a:pt x="21146" y="18002"/>
                  </a:cubicBezTo>
                  <a:cubicBezTo>
                    <a:pt x="21179" y="18141"/>
                    <a:pt x="21306" y="18232"/>
                    <a:pt x="21436" y="18232"/>
                  </a:cubicBezTo>
                  <a:cubicBezTo>
                    <a:pt x="21450" y="18232"/>
                    <a:pt x="21465" y="18231"/>
                    <a:pt x="21480" y="18229"/>
                  </a:cubicBezTo>
                  <a:cubicBezTo>
                    <a:pt x="21647" y="18193"/>
                    <a:pt x="21754" y="18038"/>
                    <a:pt x="21718" y="17883"/>
                  </a:cubicBezTo>
                  <a:cubicBezTo>
                    <a:pt x="21575" y="17240"/>
                    <a:pt x="21063" y="16955"/>
                    <a:pt x="20563" y="16955"/>
                  </a:cubicBezTo>
                  <a:lnTo>
                    <a:pt x="20492" y="16562"/>
                  </a:lnTo>
                  <a:lnTo>
                    <a:pt x="20873" y="16478"/>
                  </a:lnTo>
                  <a:cubicBezTo>
                    <a:pt x="21087" y="16431"/>
                    <a:pt x="21218" y="16217"/>
                    <a:pt x="21158" y="16002"/>
                  </a:cubicBezTo>
                  <a:cubicBezTo>
                    <a:pt x="21113" y="15820"/>
                    <a:pt x="20948" y="15704"/>
                    <a:pt x="20768" y="15704"/>
                  </a:cubicBezTo>
                  <a:cubicBezTo>
                    <a:pt x="20759" y="15704"/>
                    <a:pt x="20750" y="15704"/>
                    <a:pt x="20742" y="15705"/>
                  </a:cubicBezTo>
                  <a:cubicBezTo>
                    <a:pt x="20480" y="14276"/>
                    <a:pt x="19551" y="11990"/>
                    <a:pt x="17658" y="10633"/>
                  </a:cubicBezTo>
                  <a:cubicBezTo>
                    <a:pt x="17646" y="9847"/>
                    <a:pt x="17015" y="9216"/>
                    <a:pt x="16229" y="9204"/>
                  </a:cubicBezTo>
                  <a:lnTo>
                    <a:pt x="16229" y="6882"/>
                  </a:lnTo>
                  <a:cubicBezTo>
                    <a:pt x="16229" y="5049"/>
                    <a:pt x="14658" y="3513"/>
                    <a:pt x="12550" y="3144"/>
                  </a:cubicBezTo>
                  <a:cubicBezTo>
                    <a:pt x="12407" y="2703"/>
                    <a:pt x="12074" y="2358"/>
                    <a:pt x="11633" y="2191"/>
                  </a:cubicBezTo>
                  <a:lnTo>
                    <a:pt x="12074" y="893"/>
                  </a:lnTo>
                  <a:cubicBezTo>
                    <a:pt x="12312" y="893"/>
                    <a:pt x="12514" y="691"/>
                    <a:pt x="12514" y="441"/>
                  </a:cubicBezTo>
                  <a:cubicBezTo>
                    <a:pt x="12514" y="203"/>
                    <a:pt x="12312" y="0"/>
                    <a:pt x="12062" y="0"/>
                  </a:cubicBezTo>
                  <a:cubicBezTo>
                    <a:pt x="11824" y="0"/>
                    <a:pt x="11621" y="203"/>
                    <a:pt x="11621" y="441"/>
                  </a:cubicBezTo>
                  <a:cubicBezTo>
                    <a:pt x="11621" y="596"/>
                    <a:pt x="11693" y="727"/>
                    <a:pt x="11800" y="810"/>
                  </a:cubicBezTo>
                  <a:lnTo>
                    <a:pt x="11371" y="2108"/>
                  </a:lnTo>
                  <a:cubicBezTo>
                    <a:pt x="11252" y="2084"/>
                    <a:pt x="11133" y="2072"/>
                    <a:pt x="11014" y="2072"/>
                  </a:cubicBezTo>
                  <a:cubicBezTo>
                    <a:pt x="10883" y="2072"/>
                    <a:pt x="10776" y="2084"/>
                    <a:pt x="10657" y="2108"/>
                  </a:cubicBezTo>
                  <a:lnTo>
                    <a:pt x="10217" y="810"/>
                  </a:lnTo>
                  <a:cubicBezTo>
                    <a:pt x="10324" y="727"/>
                    <a:pt x="10395" y="596"/>
                    <a:pt x="10395" y="441"/>
                  </a:cubicBezTo>
                  <a:cubicBezTo>
                    <a:pt x="10395" y="203"/>
                    <a:pt x="10205" y="0"/>
                    <a:pt x="99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982;p41">
              <a:extLst>
                <a:ext uri="{FF2B5EF4-FFF2-40B4-BE49-F238E27FC236}">
                  <a16:creationId xmlns:a16="http://schemas.microsoft.com/office/drawing/2014/main" id="{7FFE7CBD-BC39-46CD-DCE7-79AA8F4998BB}"/>
                </a:ext>
              </a:extLst>
            </p:cNvPr>
            <p:cNvGrpSpPr/>
            <p:nvPr/>
          </p:nvGrpSpPr>
          <p:grpSpPr>
            <a:xfrm>
              <a:off x="6563538" y="3254525"/>
              <a:ext cx="543850" cy="679575"/>
              <a:chOff x="6131100" y="2750475"/>
              <a:chExt cx="543850" cy="679575"/>
            </a:xfrm>
          </p:grpSpPr>
          <p:sp>
            <p:nvSpPr>
              <p:cNvPr id="1845" name="Google Shape;1983;p41">
                <a:extLst>
                  <a:ext uri="{FF2B5EF4-FFF2-40B4-BE49-F238E27FC236}">
                    <a16:creationId xmlns:a16="http://schemas.microsoft.com/office/drawing/2014/main" id="{7B4D476B-C47A-F482-750B-758295A6E6E4}"/>
                  </a:ext>
                </a:extLst>
              </p:cNvPr>
              <p:cNvSpPr/>
              <p:nvPr/>
            </p:nvSpPr>
            <p:spPr>
              <a:xfrm>
                <a:off x="6410025" y="2758200"/>
                <a:ext cx="26800" cy="62825"/>
              </a:xfrm>
              <a:custGeom>
                <a:avLst/>
                <a:gdLst/>
                <a:ahLst/>
                <a:cxnLst/>
                <a:rect l="l" t="t" r="r" b="b"/>
                <a:pathLst>
                  <a:path w="1072" h="2513" extrusionOk="0">
                    <a:moveTo>
                      <a:pt x="810" y="1"/>
                    </a:moveTo>
                    <a:lnTo>
                      <a:pt x="0" y="2430"/>
                    </a:lnTo>
                    <a:lnTo>
                      <a:pt x="262" y="2513"/>
                    </a:lnTo>
                    <a:lnTo>
                      <a:pt x="1072" y="96"/>
                    </a:lnTo>
                    <a:lnTo>
                      <a:pt x="8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984;p41">
                <a:extLst>
                  <a:ext uri="{FF2B5EF4-FFF2-40B4-BE49-F238E27FC236}">
                    <a16:creationId xmlns:a16="http://schemas.microsoft.com/office/drawing/2014/main" id="{892F3284-D985-6F95-4C94-D1B4249B1AE4}"/>
                  </a:ext>
                </a:extLst>
              </p:cNvPr>
              <p:cNvSpPr/>
              <p:nvPr/>
            </p:nvSpPr>
            <p:spPr>
              <a:xfrm>
                <a:off x="6421625" y="2750475"/>
                <a:ext cx="22350" cy="22350"/>
              </a:xfrm>
              <a:custGeom>
                <a:avLst/>
                <a:gdLst/>
                <a:ahLst/>
                <a:cxnLst/>
                <a:rect l="l" t="t" r="r" b="b"/>
                <a:pathLst>
                  <a:path w="894" h="894" extrusionOk="0">
                    <a:moveTo>
                      <a:pt x="453" y="0"/>
                    </a:moveTo>
                    <a:cubicBezTo>
                      <a:pt x="203" y="0"/>
                      <a:pt x="0" y="203"/>
                      <a:pt x="0" y="441"/>
                    </a:cubicBezTo>
                    <a:cubicBezTo>
                      <a:pt x="0" y="691"/>
                      <a:pt x="203" y="893"/>
                      <a:pt x="453" y="893"/>
                    </a:cubicBezTo>
                    <a:cubicBezTo>
                      <a:pt x="691" y="893"/>
                      <a:pt x="893" y="691"/>
                      <a:pt x="893" y="441"/>
                    </a:cubicBezTo>
                    <a:cubicBezTo>
                      <a:pt x="893" y="203"/>
                      <a:pt x="691" y="0"/>
                      <a:pt x="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985;p41">
                <a:extLst>
                  <a:ext uri="{FF2B5EF4-FFF2-40B4-BE49-F238E27FC236}">
                    <a16:creationId xmlns:a16="http://schemas.microsoft.com/office/drawing/2014/main" id="{9CD43DC3-6F87-AED4-7B1D-C2BAC55B25FF}"/>
                  </a:ext>
                </a:extLst>
              </p:cNvPr>
              <p:cNvSpPr/>
              <p:nvPr/>
            </p:nvSpPr>
            <p:spPr>
              <a:xfrm>
                <a:off x="6376375" y="2758800"/>
                <a:ext cx="26825" cy="62825"/>
              </a:xfrm>
              <a:custGeom>
                <a:avLst/>
                <a:gdLst/>
                <a:ahLst/>
                <a:cxnLst/>
                <a:rect l="l" t="t" r="r" b="b"/>
                <a:pathLst>
                  <a:path w="1073" h="2513" extrusionOk="0">
                    <a:moveTo>
                      <a:pt x="263" y="1"/>
                    </a:moveTo>
                    <a:lnTo>
                      <a:pt x="1" y="84"/>
                    </a:lnTo>
                    <a:lnTo>
                      <a:pt x="810" y="2513"/>
                    </a:lnTo>
                    <a:lnTo>
                      <a:pt x="1072" y="2418"/>
                    </a:lnTo>
                    <a:lnTo>
                      <a:pt x="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986;p41">
                <a:extLst>
                  <a:ext uri="{FF2B5EF4-FFF2-40B4-BE49-F238E27FC236}">
                    <a16:creationId xmlns:a16="http://schemas.microsoft.com/office/drawing/2014/main" id="{C7AB79F9-5087-FCEE-6856-B81EE20CEC22}"/>
                  </a:ext>
                </a:extLst>
              </p:cNvPr>
              <p:cNvSpPr/>
              <p:nvPr/>
            </p:nvSpPr>
            <p:spPr>
              <a:xfrm>
                <a:off x="6368950" y="2750475"/>
                <a:ext cx="22325" cy="22350"/>
              </a:xfrm>
              <a:custGeom>
                <a:avLst/>
                <a:gdLst/>
                <a:ahLst/>
                <a:cxnLst/>
                <a:rect l="l" t="t" r="r" b="b"/>
                <a:pathLst>
                  <a:path w="893" h="894" extrusionOk="0">
                    <a:moveTo>
                      <a:pt x="441" y="0"/>
                    </a:moveTo>
                    <a:cubicBezTo>
                      <a:pt x="202" y="0"/>
                      <a:pt x="0" y="203"/>
                      <a:pt x="0" y="441"/>
                    </a:cubicBezTo>
                    <a:cubicBezTo>
                      <a:pt x="0" y="691"/>
                      <a:pt x="202" y="893"/>
                      <a:pt x="441" y="893"/>
                    </a:cubicBezTo>
                    <a:cubicBezTo>
                      <a:pt x="691" y="893"/>
                      <a:pt x="893" y="691"/>
                      <a:pt x="893" y="441"/>
                    </a:cubicBezTo>
                    <a:cubicBezTo>
                      <a:pt x="893" y="203"/>
                      <a:pt x="691" y="0"/>
                      <a:pt x="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987;p41">
                <a:extLst>
                  <a:ext uri="{FF2B5EF4-FFF2-40B4-BE49-F238E27FC236}">
                    <a16:creationId xmlns:a16="http://schemas.microsoft.com/office/drawing/2014/main" id="{87D05873-DEF7-DF65-B0C0-BC5C29DEB4C5}"/>
                  </a:ext>
                </a:extLst>
              </p:cNvPr>
              <p:cNvSpPr/>
              <p:nvPr/>
            </p:nvSpPr>
            <p:spPr>
              <a:xfrm>
                <a:off x="6476700" y="2988550"/>
                <a:ext cx="174750" cy="176275"/>
              </a:xfrm>
              <a:custGeom>
                <a:avLst/>
                <a:gdLst/>
                <a:ahLst/>
                <a:cxnLst/>
                <a:rect l="l" t="t" r="r" b="b"/>
                <a:pathLst>
                  <a:path w="6990" h="7051" extrusionOk="0">
                    <a:moveTo>
                      <a:pt x="694" y="1"/>
                    </a:moveTo>
                    <a:cubicBezTo>
                      <a:pt x="345" y="1"/>
                      <a:pt x="58" y="267"/>
                      <a:pt x="24" y="621"/>
                    </a:cubicBezTo>
                    <a:cubicBezTo>
                      <a:pt x="0" y="979"/>
                      <a:pt x="274" y="1300"/>
                      <a:pt x="643" y="1324"/>
                    </a:cubicBezTo>
                    <a:cubicBezTo>
                      <a:pt x="4751" y="1633"/>
                      <a:pt x="5620" y="6455"/>
                      <a:pt x="5620" y="6503"/>
                    </a:cubicBezTo>
                    <a:cubicBezTo>
                      <a:pt x="5673" y="6819"/>
                      <a:pt x="5949" y="7051"/>
                      <a:pt x="6267" y="7051"/>
                    </a:cubicBezTo>
                    <a:cubicBezTo>
                      <a:pt x="6309" y="7051"/>
                      <a:pt x="6351" y="7047"/>
                      <a:pt x="6394" y="7039"/>
                    </a:cubicBezTo>
                    <a:cubicBezTo>
                      <a:pt x="6453" y="7039"/>
                      <a:pt x="6513" y="7015"/>
                      <a:pt x="6560" y="6991"/>
                    </a:cubicBezTo>
                    <a:cubicBezTo>
                      <a:pt x="6822" y="6872"/>
                      <a:pt x="6989" y="6574"/>
                      <a:pt x="6941" y="6277"/>
                    </a:cubicBezTo>
                    <a:cubicBezTo>
                      <a:pt x="6584" y="4241"/>
                      <a:pt x="4846" y="312"/>
                      <a:pt x="738" y="2"/>
                    </a:cubicBezTo>
                    <a:cubicBezTo>
                      <a:pt x="723" y="1"/>
                      <a:pt x="708" y="1"/>
                      <a:pt x="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988;p41">
                <a:extLst>
                  <a:ext uri="{FF2B5EF4-FFF2-40B4-BE49-F238E27FC236}">
                    <a16:creationId xmlns:a16="http://schemas.microsoft.com/office/drawing/2014/main" id="{09CAA8FF-184C-1C32-7240-49337E51CA35}"/>
                  </a:ext>
                </a:extLst>
              </p:cNvPr>
              <p:cNvSpPr/>
              <p:nvPr/>
            </p:nvSpPr>
            <p:spPr>
              <a:xfrm>
                <a:off x="6496325" y="2980700"/>
                <a:ext cx="79500" cy="72350"/>
              </a:xfrm>
              <a:custGeom>
                <a:avLst/>
                <a:gdLst/>
                <a:ahLst/>
                <a:cxnLst/>
                <a:rect l="l" t="t" r="r" b="b"/>
                <a:pathLst>
                  <a:path w="3180" h="2894" extrusionOk="0">
                    <a:moveTo>
                      <a:pt x="1582" y="0"/>
                    </a:moveTo>
                    <a:cubicBezTo>
                      <a:pt x="927" y="0"/>
                      <a:pt x="342" y="445"/>
                      <a:pt x="180" y="1114"/>
                    </a:cubicBezTo>
                    <a:cubicBezTo>
                      <a:pt x="1" y="1888"/>
                      <a:pt x="477" y="2674"/>
                      <a:pt x="1251" y="2852"/>
                    </a:cubicBezTo>
                    <a:cubicBezTo>
                      <a:pt x="1366" y="2880"/>
                      <a:pt x="1481" y="2893"/>
                      <a:pt x="1594" y="2893"/>
                    </a:cubicBezTo>
                    <a:cubicBezTo>
                      <a:pt x="2251" y="2893"/>
                      <a:pt x="2839" y="2441"/>
                      <a:pt x="3001" y="1781"/>
                    </a:cubicBezTo>
                    <a:cubicBezTo>
                      <a:pt x="3180" y="1007"/>
                      <a:pt x="2704" y="221"/>
                      <a:pt x="1930" y="42"/>
                    </a:cubicBezTo>
                    <a:cubicBezTo>
                      <a:pt x="1813" y="14"/>
                      <a:pt x="1696" y="0"/>
                      <a:pt x="1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989;p41">
                <a:extLst>
                  <a:ext uri="{FF2B5EF4-FFF2-40B4-BE49-F238E27FC236}">
                    <a16:creationId xmlns:a16="http://schemas.microsoft.com/office/drawing/2014/main" id="{9743309F-CF64-B4F6-6197-526592922720}"/>
                  </a:ext>
                </a:extLst>
              </p:cNvPr>
              <p:cNvSpPr/>
              <p:nvPr/>
            </p:nvSpPr>
            <p:spPr>
              <a:xfrm>
                <a:off x="6158200" y="2988550"/>
                <a:ext cx="174450" cy="176275"/>
              </a:xfrm>
              <a:custGeom>
                <a:avLst/>
                <a:gdLst/>
                <a:ahLst/>
                <a:cxnLst/>
                <a:rect l="l" t="t" r="r" b="b"/>
                <a:pathLst>
                  <a:path w="6978" h="7051" extrusionOk="0">
                    <a:moveTo>
                      <a:pt x="6284" y="1"/>
                    </a:moveTo>
                    <a:cubicBezTo>
                      <a:pt x="6269" y="1"/>
                      <a:pt x="6254" y="1"/>
                      <a:pt x="6239" y="2"/>
                    </a:cubicBezTo>
                    <a:cubicBezTo>
                      <a:pt x="2132" y="312"/>
                      <a:pt x="393" y="4241"/>
                      <a:pt x="48" y="6277"/>
                    </a:cubicBezTo>
                    <a:cubicBezTo>
                      <a:pt x="0" y="6574"/>
                      <a:pt x="155" y="6872"/>
                      <a:pt x="417" y="6991"/>
                    </a:cubicBezTo>
                    <a:cubicBezTo>
                      <a:pt x="477" y="7015"/>
                      <a:pt x="536" y="7039"/>
                      <a:pt x="596" y="7039"/>
                    </a:cubicBezTo>
                    <a:cubicBezTo>
                      <a:pt x="637" y="7047"/>
                      <a:pt x="678" y="7051"/>
                      <a:pt x="719" y="7051"/>
                    </a:cubicBezTo>
                    <a:cubicBezTo>
                      <a:pt x="1029" y="7051"/>
                      <a:pt x="1305" y="6819"/>
                      <a:pt x="1358" y="6503"/>
                    </a:cubicBezTo>
                    <a:cubicBezTo>
                      <a:pt x="1370" y="6455"/>
                      <a:pt x="2239" y="1633"/>
                      <a:pt x="6346" y="1324"/>
                    </a:cubicBezTo>
                    <a:cubicBezTo>
                      <a:pt x="6704" y="1300"/>
                      <a:pt x="6977" y="979"/>
                      <a:pt x="6954" y="621"/>
                    </a:cubicBezTo>
                    <a:cubicBezTo>
                      <a:pt x="6931" y="267"/>
                      <a:pt x="6634" y="1"/>
                      <a:pt x="6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990;p41">
                <a:extLst>
                  <a:ext uri="{FF2B5EF4-FFF2-40B4-BE49-F238E27FC236}">
                    <a16:creationId xmlns:a16="http://schemas.microsoft.com/office/drawing/2014/main" id="{DF2DFFAA-90BB-B463-FD7B-7D3A9B6115B2}"/>
                  </a:ext>
                </a:extLst>
              </p:cNvPr>
              <p:cNvSpPr/>
              <p:nvPr/>
            </p:nvSpPr>
            <p:spPr>
              <a:xfrm>
                <a:off x="6236175" y="2980500"/>
                <a:ext cx="79800" cy="72550"/>
              </a:xfrm>
              <a:custGeom>
                <a:avLst/>
                <a:gdLst/>
                <a:ahLst/>
                <a:cxnLst/>
                <a:rect l="l" t="t" r="r" b="b"/>
                <a:pathLst>
                  <a:path w="3192" h="2902" extrusionOk="0">
                    <a:moveTo>
                      <a:pt x="1602" y="1"/>
                    </a:moveTo>
                    <a:cubicBezTo>
                      <a:pt x="945" y="1"/>
                      <a:pt x="345" y="447"/>
                      <a:pt x="191" y="1122"/>
                    </a:cubicBezTo>
                    <a:cubicBezTo>
                      <a:pt x="1" y="1896"/>
                      <a:pt x="489" y="2682"/>
                      <a:pt x="1263" y="2860"/>
                    </a:cubicBezTo>
                    <a:cubicBezTo>
                      <a:pt x="1376" y="2888"/>
                      <a:pt x="1490" y="2901"/>
                      <a:pt x="1602" y="2901"/>
                    </a:cubicBezTo>
                    <a:cubicBezTo>
                      <a:pt x="2254" y="2901"/>
                      <a:pt x="2851" y="2449"/>
                      <a:pt x="3013" y="1789"/>
                    </a:cubicBezTo>
                    <a:cubicBezTo>
                      <a:pt x="3192" y="1015"/>
                      <a:pt x="2715" y="229"/>
                      <a:pt x="1930" y="38"/>
                    </a:cubicBezTo>
                    <a:cubicBezTo>
                      <a:pt x="1820" y="13"/>
                      <a:pt x="1710"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991;p41">
                <a:extLst>
                  <a:ext uri="{FF2B5EF4-FFF2-40B4-BE49-F238E27FC236}">
                    <a16:creationId xmlns:a16="http://schemas.microsoft.com/office/drawing/2014/main" id="{2BC56AAA-5E3C-20C3-72F9-9D7087A52789}"/>
                  </a:ext>
                </a:extLst>
              </p:cNvPr>
              <p:cNvSpPr/>
              <p:nvPr/>
            </p:nvSpPr>
            <p:spPr>
              <a:xfrm>
                <a:off x="6612425" y="3163900"/>
                <a:ext cx="62525" cy="52025"/>
              </a:xfrm>
              <a:custGeom>
                <a:avLst/>
                <a:gdLst/>
                <a:ahLst/>
                <a:cxnLst/>
                <a:rect l="l" t="t" r="r" b="b"/>
                <a:pathLst>
                  <a:path w="2501" h="2081" extrusionOk="0">
                    <a:moveTo>
                      <a:pt x="1227" y="1"/>
                    </a:moveTo>
                    <a:lnTo>
                      <a:pt x="762" y="96"/>
                    </a:lnTo>
                    <a:lnTo>
                      <a:pt x="846" y="513"/>
                    </a:lnTo>
                    <a:cubicBezTo>
                      <a:pt x="358" y="703"/>
                      <a:pt x="0" y="1192"/>
                      <a:pt x="143" y="1858"/>
                    </a:cubicBezTo>
                    <a:cubicBezTo>
                      <a:pt x="174" y="1991"/>
                      <a:pt x="292" y="2080"/>
                      <a:pt x="423" y="2080"/>
                    </a:cubicBezTo>
                    <a:cubicBezTo>
                      <a:pt x="445" y="2080"/>
                      <a:pt x="467" y="2078"/>
                      <a:pt x="489" y="2073"/>
                    </a:cubicBezTo>
                    <a:cubicBezTo>
                      <a:pt x="643" y="2037"/>
                      <a:pt x="739" y="1894"/>
                      <a:pt x="703" y="1739"/>
                    </a:cubicBezTo>
                    <a:cubicBezTo>
                      <a:pt x="667" y="1549"/>
                      <a:pt x="691" y="1382"/>
                      <a:pt x="786" y="1251"/>
                    </a:cubicBezTo>
                    <a:cubicBezTo>
                      <a:pt x="870" y="1132"/>
                      <a:pt x="1012" y="1037"/>
                      <a:pt x="1167" y="1001"/>
                    </a:cubicBezTo>
                    <a:cubicBezTo>
                      <a:pt x="1210" y="992"/>
                      <a:pt x="1259" y="987"/>
                      <a:pt x="1311" y="987"/>
                    </a:cubicBezTo>
                    <a:cubicBezTo>
                      <a:pt x="1535" y="987"/>
                      <a:pt x="1818" y="1091"/>
                      <a:pt x="1905" y="1477"/>
                    </a:cubicBezTo>
                    <a:cubicBezTo>
                      <a:pt x="1936" y="1610"/>
                      <a:pt x="2046" y="1699"/>
                      <a:pt x="2174" y="1699"/>
                    </a:cubicBezTo>
                    <a:cubicBezTo>
                      <a:pt x="2195" y="1699"/>
                      <a:pt x="2217" y="1697"/>
                      <a:pt x="2239" y="1692"/>
                    </a:cubicBezTo>
                    <a:cubicBezTo>
                      <a:pt x="2394" y="1656"/>
                      <a:pt x="2501" y="1501"/>
                      <a:pt x="2465" y="1346"/>
                    </a:cubicBezTo>
                    <a:cubicBezTo>
                      <a:pt x="2322" y="703"/>
                      <a:pt x="1810" y="418"/>
                      <a:pt x="1310" y="418"/>
                    </a:cubicBezTo>
                    <a:lnTo>
                      <a:pt x="12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992;p41">
                <a:extLst>
                  <a:ext uri="{FF2B5EF4-FFF2-40B4-BE49-F238E27FC236}">
                    <a16:creationId xmlns:a16="http://schemas.microsoft.com/office/drawing/2014/main" id="{0132A2EC-3BED-57A8-944B-B153A649A2E9}"/>
                  </a:ext>
                </a:extLst>
              </p:cNvPr>
              <p:cNvSpPr/>
              <p:nvPr/>
            </p:nvSpPr>
            <p:spPr>
              <a:xfrm>
                <a:off x="6131100" y="3161825"/>
                <a:ext cx="62250" cy="52600"/>
              </a:xfrm>
              <a:custGeom>
                <a:avLst/>
                <a:gdLst/>
                <a:ahLst/>
                <a:cxnLst/>
                <a:rect l="l" t="t" r="r" b="b"/>
                <a:pathLst>
                  <a:path w="2490" h="2104" extrusionOk="0">
                    <a:moveTo>
                      <a:pt x="1382" y="1"/>
                    </a:moveTo>
                    <a:lnTo>
                      <a:pt x="1299" y="453"/>
                    </a:lnTo>
                    <a:cubicBezTo>
                      <a:pt x="1261" y="450"/>
                      <a:pt x="1223" y="448"/>
                      <a:pt x="1184" y="448"/>
                    </a:cubicBezTo>
                    <a:cubicBezTo>
                      <a:pt x="684" y="448"/>
                      <a:pt x="180" y="740"/>
                      <a:pt x="37" y="1382"/>
                    </a:cubicBezTo>
                    <a:cubicBezTo>
                      <a:pt x="1" y="1537"/>
                      <a:pt x="108" y="1691"/>
                      <a:pt x="263" y="1715"/>
                    </a:cubicBezTo>
                    <a:cubicBezTo>
                      <a:pt x="285" y="1720"/>
                      <a:pt x="307" y="1723"/>
                      <a:pt x="328" y="1723"/>
                    </a:cubicBezTo>
                    <a:cubicBezTo>
                      <a:pt x="456" y="1723"/>
                      <a:pt x="566" y="1634"/>
                      <a:pt x="596" y="1501"/>
                    </a:cubicBezTo>
                    <a:cubicBezTo>
                      <a:pt x="681" y="1125"/>
                      <a:pt x="951" y="1016"/>
                      <a:pt x="1172" y="1016"/>
                    </a:cubicBezTo>
                    <a:cubicBezTo>
                      <a:pt x="1231" y="1016"/>
                      <a:pt x="1287" y="1024"/>
                      <a:pt x="1334" y="1036"/>
                    </a:cubicBezTo>
                    <a:cubicBezTo>
                      <a:pt x="1489" y="1060"/>
                      <a:pt x="1632" y="1156"/>
                      <a:pt x="1715" y="1275"/>
                    </a:cubicBezTo>
                    <a:cubicBezTo>
                      <a:pt x="1811" y="1406"/>
                      <a:pt x="1846" y="1572"/>
                      <a:pt x="1799" y="1763"/>
                    </a:cubicBezTo>
                    <a:cubicBezTo>
                      <a:pt x="1763" y="1918"/>
                      <a:pt x="1858" y="2060"/>
                      <a:pt x="2013" y="2096"/>
                    </a:cubicBezTo>
                    <a:cubicBezTo>
                      <a:pt x="2035" y="2101"/>
                      <a:pt x="2057" y="2104"/>
                      <a:pt x="2079" y="2104"/>
                    </a:cubicBezTo>
                    <a:cubicBezTo>
                      <a:pt x="2209" y="2104"/>
                      <a:pt x="2328" y="2015"/>
                      <a:pt x="2358" y="1882"/>
                    </a:cubicBezTo>
                    <a:cubicBezTo>
                      <a:pt x="2489" y="1263"/>
                      <a:pt x="2192" y="798"/>
                      <a:pt x="1763" y="584"/>
                    </a:cubicBezTo>
                    <a:lnTo>
                      <a:pt x="1858" y="96"/>
                    </a:lnTo>
                    <a:lnTo>
                      <a:pt x="13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993;p41">
                <a:extLst>
                  <a:ext uri="{FF2B5EF4-FFF2-40B4-BE49-F238E27FC236}">
                    <a16:creationId xmlns:a16="http://schemas.microsoft.com/office/drawing/2014/main" id="{8E6A238C-26CB-A36C-006C-2593103D5085}"/>
                  </a:ext>
                </a:extLst>
              </p:cNvPr>
              <p:cNvSpPr/>
              <p:nvPr/>
            </p:nvSpPr>
            <p:spPr>
              <a:xfrm>
                <a:off x="6365950" y="2802250"/>
                <a:ext cx="80700" cy="38125"/>
              </a:xfrm>
              <a:custGeom>
                <a:avLst/>
                <a:gdLst/>
                <a:ahLst/>
                <a:cxnLst/>
                <a:rect l="l" t="t" r="r" b="b"/>
                <a:pathLst>
                  <a:path w="3228" h="1525" extrusionOk="0">
                    <a:moveTo>
                      <a:pt x="1620" y="1"/>
                    </a:moveTo>
                    <a:cubicBezTo>
                      <a:pt x="727" y="1"/>
                      <a:pt x="1" y="680"/>
                      <a:pt x="1" y="1525"/>
                    </a:cubicBezTo>
                    <a:lnTo>
                      <a:pt x="3228" y="1525"/>
                    </a:lnTo>
                    <a:cubicBezTo>
                      <a:pt x="3228" y="680"/>
                      <a:pt x="2513" y="1"/>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994;p41">
                <a:extLst>
                  <a:ext uri="{FF2B5EF4-FFF2-40B4-BE49-F238E27FC236}">
                    <a16:creationId xmlns:a16="http://schemas.microsoft.com/office/drawing/2014/main" id="{2BCC58C7-CE73-93DD-3B6B-ECB90AAE0BFC}"/>
                  </a:ext>
                </a:extLst>
              </p:cNvPr>
              <p:cNvSpPr/>
              <p:nvPr/>
            </p:nvSpPr>
            <p:spPr>
              <a:xfrm>
                <a:off x="6610050" y="3143125"/>
                <a:ext cx="51500" cy="26700"/>
              </a:xfrm>
              <a:custGeom>
                <a:avLst/>
                <a:gdLst/>
                <a:ahLst/>
                <a:cxnLst/>
                <a:rect l="l" t="t" r="r" b="b"/>
                <a:pathLst>
                  <a:path w="2060" h="1068" extrusionOk="0">
                    <a:moveTo>
                      <a:pt x="1621" y="1"/>
                    </a:moveTo>
                    <a:cubicBezTo>
                      <a:pt x="1593" y="1"/>
                      <a:pt x="1564" y="4"/>
                      <a:pt x="1536" y="10"/>
                    </a:cubicBezTo>
                    <a:lnTo>
                      <a:pt x="333" y="296"/>
                    </a:lnTo>
                    <a:cubicBezTo>
                      <a:pt x="131" y="344"/>
                      <a:pt x="0" y="558"/>
                      <a:pt x="48" y="761"/>
                    </a:cubicBezTo>
                    <a:cubicBezTo>
                      <a:pt x="89" y="945"/>
                      <a:pt x="254" y="1068"/>
                      <a:pt x="435" y="1068"/>
                    </a:cubicBezTo>
                    <a:cubicBezTo>
                      <a:pt x="465" y="1068"/>
                      <a:pt x="494" y="1065"/>
                      <a:pt x="524" y="1058"/>
                    </a:cubicBezTo>
                    <a:lnTo>
                      <a:pt x="1715" y="772"/>
                    </a:lnTo>
                    <a:cubicBezTo>
                      <a:pt x="1929" y="725"/>
                      <a:pt x="2060" y="510"/>
                      <a:pt x="2000" y="296"/>
                    </a:cubicBezTo>
                    <a:cubicBezTo>
                      <a:pt x="1959" y="122"/>
                      <a:pt x="1795" y="1"/>
                      <a:pt x="1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995;p41">
                <a:extLst>
                  <a:ext uri="{FF2B5EF4-FFF2-40B4-BE49-F238E27FC236}">
                    <a16:creationId xmlns:a16="http://schemas.microsoft.com/office/drawing/2014/main" id="{7AAD2FF4-8765-18CC-BC59-B50B7DC6FC24}"/>
                  </a:ext>
                </a:extLst>
              </p:cNvPr>
              <p:cNvSpPr/>
              <p:nvPr/>
            </p:nvSpPr>
            <p:spPr>
              <a:xfrm>
                <a:off x="6148075" y="3143125"/>
                <a:ext cx="51525" cy="26700"/>
              </a:xfrm>
              <a:custGeom>
                <a:avLst/>
                <a:gdLst/>
                <a:ahLst/>
                <a:cxnLst/>
                <a:rect l="l" t="t" r="r" b="b"/>
                <a:pathLst>
                  <a:path w="2061" h="1068" extrusionOk="0">
                    <a:moveTo>
                      <a:pt x="435" y="1"/>
                    </a:moveTo>
                    <a:cubicBezTo>
                      <a:pt x="254" y="1"/>
                      <a:pt x="89" y="122"/>
                      <a:pt x="48" y="296"/>
                    </a:cubicBezTo>
                    <a:cubicBezTo>
                      <a:pt x="1" y="510"/>
                      <a:pt x="132" y="725"/>
                      <a:pt x="334" y="772"/>
                    </a:cubicBezTo>
                    <a:lnTo>
                      <a:pt x="1537" y="1058"/>
                    </a:lnTo>
                    <a:cubicBezTo>
                      <a:pt x="1565" y="1065"/>
                      <a:pt x="1593" y="1068"/>
                      <a:pt x="1621" y="1068"/>
                    </a:cubicBezTo>
                    <a:cubicBezTo>
                      <a:pt x="1795" y="1068"/>
                      <a:pt x="1960" y="945"/>
                      <a:pt x="2001" y="761"/>
                    </a:cubicBezTo>
                    <a:cubicBezTo>
                      <a:pt x="2060" y="558"/>
                      <a:pt x="1929" y="344"/>
                      <a:pt x="1715" y="296"/>
                    </a:cubicBezTo>
                    <a:lnTo>
                      <a:pt x="524" y="10"/>
                    </a:lnTo>
                    <a:cubicBezTo>
                      <a:pt x="495" y="4"/>
                      <a:pt x="465"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996;p41">
                <a:extLst>
                  <a:ext uri="{FF2B5EF4-FFF2-40B4-BE49-F238E27FC236}">
                    <a16:creationId xmlns:a16="http://schemas.microsoft.com/office/drawing/2014/main" id="{1F55B222-3FBE-A819-8C41-B801AAFF1308}"/>
                  </a:ext>
                </a:extLst>
              </p:cNvPr>
              <p:cNvSpPr/>
              <p:nvPr/>
            </p:nvSpPr>
            <p:spPr>
              <a:xfrm>
                <a:off x="6396625" y="3231775"/>
                <a:ext cx="19675" cy="78600"/>
              </a:xfrm>
              <a:custGeom>
                <a:avLst/>
                <a:gdLst/>
                <a:ahLst/>
                <a:cxnLst/>
                <a:rect l="l" t="t" r="r" b="b"/>
                <a:pathLst>
                  <a:path w="787" h="3144" extrusionOk="0">
                    <a:moveTo>
                      <a:pt x="393" y="1"/>
                    </a:moveTo>
                    <a:cubicBezTo>
                      <a:pt x="179" y="1"/>
                      <a:pt x="0" y="179"/>
                      <a:pt x="0" y="393"/>
                    </a:cubicBezTo>
                    <a:lnTo>
                      <a:pt x="0" y="2763"/>
                    </a:lnTo>
                    <a:cubicBezTo>
                      <a:pt x="0" y="2977"/>
                      <a:pt x="179" y="3144"/>
                      <a:pt x="393" y="3144"/>
                    </a:cubicBezTo>
                    <a:cubicBezTo>
                      <a:pt x="608" y="3144"/>
                      <a:pt x="786" y="2977"/>
                      <a:pt x="786" y="2763"/>
                    </a:cubicBezTo>
                    <a:lnTo>
                      <a:pt x="786" y="393"/>
                    </a:lnTo>
                    <a:cubicBezTo>
                      <a:pt x="786" y="179"/>
                      <a:pt x="608"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997;p41">
                <a:extLst>
                  <a:ext uri="{FF2B5EF4-FFF2-40B4-BE49-F238E27FC236}">
                    <a16:creationId xmlns:a16="http://schemas.microsoft.com/office/drawing/2014/main" id="{69CFEE80-37D6-9BF5-57DD-C4F70DD63E8A}"/>
                  </a:ext>
                </a:extLst>
              </p:cNvPr>
              <p:cNvSpPr/>
              <p:nvPr/>
            </p:nvSpPr>
            <p:spPr>
              <a:xfrm>
                <a:off x="6351675" y="3293400"/>
                <a:ext cx="109550" cy="79800"/>
              </a:xfrm>
              <a:custGeom>
                <a:avLst/>
                <a:gdLst/>
                <a:ahLst/>
                <a:cxnLst/>
                <a:rect l="l" t="t" r="r" b="b"/>
                <a:pathLst>
                  <a:path w="4382" h="3192" extrusionOk="0">
                    <a:moveTo>
                      <a:pt x="2191" y="715"/>
                    </a:moveTo>
                    <a:cubicBezTo>
                      <a:pt x="2644" y="726"/>
                      <a:pt x="2989" y="881"/>
                      <a:pt x="3239" y="1179"/>
                    </a:cubicBezTo>
                    <a:cubicBezTo>
                      <a:pt x="3537" y="1536"/>
                      <a:pt x="3632" y="2048"/>
                      <a:pt x="3668" y="2393"/>
                    </a:cubicBezTo>
                    <a:lnTo>
                      <a:pt x="715" y="2393"/>
                    </a:lnTo>
                    <a:cubicBezTo>
                      <a:pt x="751" y="2048"/>
                      <a:pt x="846" y="1536"/>
                      <a:pt x="1143" y="1179"/>
                    </a:cubicBezTo>
                    <a:cubicBezTo>
                      <a:pt x="1382" y="881"/>
                      <a:pt x="1739" y="726"/>
                      <a:pt x="2191" y="715"/>
                    </a:cubicBezTo>
                    <a:close/>
                    <a:moveTo>
                      <a:pt x="2156" y="0"/>
                    </a:moveTo>
                    <a:cubicBezTo>
                      <a:pt x="1536" y="12"/>
                      <a:pt x="1036" y="250"/>
                      <a:pt x="679" y="691"/>
                    </a:cubicBezTo>
                    <a:cubicBezTo>
                      <a:pt x="0" y="1512"/>
                      <a:pt x="60" y="2762"/>
                      <a:pt x="72" y="2810"/>
                    </a:cubicBezTo>
                    <a:cubicBezTo>
                      <a:pt x="84" y="3024"/>
                      <a:pt x="262" y="3191"/>
                      <a:pt x="465" y="3191"/>
                    </a:cubicBezTo>
                    <a:lnTo>
                      <a:pt x="3906" y="3191"/>
                    </a:lnTo>
                    <a:cubicBezTo>
                      <a:pt x="4120" y="3191"/>
                      <a:pt x="4287" y="3024"/>
                      <a:pt x="4299" y="2810"/>
                    </a:cubicBezTo>
                    <a:lnTo>
                      <a:pt x="4311" y="2810"/>
                    </a:lnTo>
                    <a:cubicBezTo>
                      <a:pt x="4311" y="2762"/>
                      <a:pt x="4382" y="1512"/>
                      <a:pt x="3703" y="691"/>
                    </a:cubicBezTo>
                    <a:cubicBezTo>
                      <a:pt x="3346" y="250"/>
                      <a:pt x="2846" y="12"/>
                      <a:pt x="2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998;p41">
                <a:extLst>
                  <a:ext uri="{FF2B5EF4-FFF2-40B4-BE49-F238E27FC236}">
                    <a16:creationId xmlns:a16="http://schemas.microsoft.com/office/drawing/2014/main" id="{89AA5E63-7875-4ABA-DB1C-C747FC126E55}"/>
                  </a:ext>
                </a:extLst>
              </p:cNvPr>
              <p:cNvSpPr/>
              <p:nvPr/>
            </p:nvSpPr>
            <p:spPr>
              <a:xfrm>
                <a:off x="6384425" y="3323150"/>
                <a:ext cx="44075" cy="106900"/>
              </a:xfrm>
              <a:custGeom>
                <a:avLst/>
                <a:gdLst/>
                <a:ahLst/>
                <a:cxnLst/>
                <a:rect l="l" t="t" r="r" b="b"/>
                <a:pathLst>
                  <a:path w="1763" h="4276" extrusionOk="0">
                    <a:moveTo>
                      <a:pt x="881" y="1"/>
                    </a:moveTo>
                    <a:cubicBezTo>
                      <a:pt x="393" y="1"/>
                      <a:pt x="0" y="394"/>
                      <a:pt x="0" y="882"/>
                    </a:cubicBezTo>
                    <a:lnTo>
                      <a:pt x="0" y="3394"/>
                    </a:lnTo>
                    <a:cubicBezTo>
                      <a:pt x="0" y="3882"/>
                      <a:pt x="393" y="4275"/>
                      <a:pt x="881" y="4275"/>
                    </a:cubicBezTo>
                    <a:cubicBezTo>
                      <a:pt x="1369" y="4275"/>
                      <a:pt x="1762" y="3882"/>
                      <a:pt x="1762" y="3394"/>
                    </a:cubicBezTo>
                    <a:lnTo>
                      <a:pt x="1762" y="882"/>
                    </a:lnTo>
                    <a:cubicBezTo>
                      <a:pt x="1762" y="394"/>
                      <a:pt x="1369"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999;p41">
                <a:extLst>
                  <a:ext uri="{FF2B5EF4-FFF2-40B4-BE49-F238E27FC236}">
                    <a16:creationId xmlns:a16="http://schemas.microsoft.com/office/drawing/2014/main" id="{3BFF1C8D-4A59-6B28-0CEF-7D2BAEF53303}"/>
                  </a:ext>
                </a:extLst>
              </p:cNvPr>
              <p:cNvSpPr/>
              <p:nvPr/>
            </p:nvSpPr>
            <p:spPr>
              <a:xfrm>
                <a:off x="6383225" y="3260050"/>
                <a:ext cx="46450" cy="16700"/>
              </a:xfrm>
              <a:custGeom>
                <a:avLst/>
                <a:gdLst/>
                <a:ahLst/>
                <a:cxnLst/>
                <a:rect l="l" t="t" r="r" b="b"/>
                <a:pathLst>
                  <a:path w="1858" h="668" extrusionOk="0">
                    <a:moveTo>
                      <a:pt x="334" y="1"/>
                    </a:moveTo>
                    <a:cubicBezTo>
                      <a:pt x="155" y="1"/>
                      <a:pt x="1" y="155"/>
                      <a:pt x="1" y="334"/>
                    </a:cubicBezTo>
                    <a:cubicBezTo>
                      <a:pt x="1" y="513"/>
                      <a:pt x="155" y="667"/>
                      <a:pt x="334" y="667"/>
                    </a:cubicBezTo>
                    <a:lnTo>
                      <a:pt x="1525" y="667"/>
                    </a:lnTo>
                    <a:cubicBezTo>
                      <a:pt x="1703" y="667"/>
                      <a:pt x="1858" y="513"/>
                      <a:pt x="1858" y="334"/>
                    </a:cubicBezTo>
                    <a:cubicBezTo>
                      <a:pt x="1858" y="155"/>
                      <a:pt x="1703" y="1"/>
                      <a:pt x="1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2000;p41">
                <a:extLst>
                  <a:ext uri="{FF2B5EF4-FFF2-40B4-BE49-F238E27FC236}">
                    <a16:creationId xmlns:a16="http://schemas.microsoft.com/office/drawing/2014/main" id="{A5E771E1-0EF1-CE3C-E03C-BAFD2C3B9992}"/>
                  </a:ext>
                </a:extLst>
              </p:cNvPr>
              <p:cNvSpPr/>
              <p:nvPr/>
            </p:nvSpPr>
            <p:spPr>
              <a:xfrm>
                <a:off x="6276075" y="3125800"/>
                <a:ext cx="260775" cy="116125"/>
              </a:xfrm>
              <a:custGeom>
                <a:avLst/>
                <a:gdLst/>
                <a:ahLst/>
                <a:cxnLst/>
                <a:rect l="l" t="t" r="r" b="b"/>
                <a:pathLst>
                  <a:path w="10431" h="4645" extrusionOk="0">
                    <a:moveTo>
                      <a:pt x="0" y="1"/>
                    </a:moveTo>
                    <a:cubicBezTo>
                      <a:pt x="0" y="2561"/>
                      <a:pt x="2084" y="4644"/>
                      <a:pt x="4656" y="4644"/>
                    </a:cubicBezTo>
                    <a:lnTo>
                      <a:pt x="5775" y="4644"/>
                    </a:lnTo>
                    <a:cubicBezTo>
                      <a:pt x="8347" y="4644"/>
                      <a:pt x="10430" y="2561"/>
                      <a:pt x="10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2001;p41">
                <a:extLst>
                  <a:ext uri="{FF2B5EF4-FFF2-40B4-BE49-F238E27FC236}">
                    <a16:creationId xmlns:a16="http://schemas.microsoft.com/office/drawing/2014/main" id="{A5E57BCE-C9AB-D107-BA6D-05CAE0D737B8}"/>
                  </a:ext>
                </a:extLst>
              </p:cNvPr>
              <p:cNvSpPr/>
              <p:nvPr/>
            </p:nvSpPr>
            <p:spPr>
              <a:xfrm>
                <a:off x="6276075" y="2826675"/>
                <a:ext cx="260775" cy="337250"/>
              </a:xfrm>
              <a:custGeom>
                <a:avLst/>
                <a:gdLst/>
                <a:ahLst/>
                <a:cxnLst/>
                <a:rect l="l" t="t" r="r" b="b"/>
                <a:pathLst>
                  <a:path w="10431" h="13490" extrusionOk="0">
                    <a:moveTo>
                      <a:pt x="4656" y="0"/>
                    </a:moveTo>
                    <a:cubicBezTo>
                      <a:pt x="2084" y="0"/>
                      <a:pt x="0" y="1715"/>
                      <a:pt x="0" y="3834"/>
                    </a:cubicBezTo>
                    <a:lnTo>
                      <a:pt x="0" y="13490"/>
                    </a:lnTo>
                    <a:lnTo>
                      <a:pt x="10430" y="13490"/>
                    </a:lnTo>
                    <a:lnTo>
                      <a:pt x="10430" y="3834"/>
                    </a:lnTo>
                    <a:cubicBezTo>
                      <a:pt x="10430" y="1715"/>
                      <a:pt x="8347" y="0"/>
                      <a:pt x="5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2002;p41">
                <a:extLst>
                  <a:ext uri="{FF2B5EF4-FFF2-40B4-BE49-F238E27FC236}">
                    <a16:creationId xmlns:a16="http://schemas.microsoft.com/office/drawing/2014/main" id="{7DE8BAA2-0B17-9DA3-869A-875C1C8BE6A9}"/>
                  </a:ext>
                </a:extLst>
              </p:cNvPr>
              <p:cNvSpPr/>
              <p:nvPr/>
            </p:nvSpPr>
            <p:spPr>
              <a:xfrm>
                <a:off x="6239450" y="3117175"/>
                <a:ext cx="334000" cy="54200"/>
              </a:xfrm>
              <a:custGeom>
                <a:avLst/>
                <a:gdLst/>
                <a:ahLst/>
                <a:cxnLst/>
                <a:rect l="l" t="t" r="r" b="b"/>
                <a:pathLst>
                  <a:path w="13360" h="2168" extrusionOk="0">
                    <a:moveTo>
                      <a:pt x="1084" y="1"/>
                    </a:moveTo>
                    <a:cubicBezTo>
                      <a:pt x="489" y="1"/>
                      <a:pt x="1" y="477"/>
                      <a:pt x="1" y="1084"/>
                    </a:cubicBezTo>
                    <a:cubicBezTo>
                      <a:pt x="1" y="1679"/>
                      <a:pt x="489" y="2168"/>
                      <a:pt x="1084" y="2168"/>
                    </a:cubicBezTo>
                    <a:lnTo>
                      <a:pt x="12276" y="2168"/>
                    </a:lnTo>
                    <a:cubicBezTo>
                      <a:pt x="12871" y="2168"/>
                      <a:pt x="13360" y="1679"/>
                      <a:pt x="13360" y="1084"/>
                    </a:cubicBezTo>
                    <a:cubicBezTo>
                      <a:pt x="13360" y="477"/>
                      <a:pt x="12871" y="1"/>
                      <a:pt x="122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2003;p41">
                <a:extLst>
                  <a:ext uri="{FF2B5EF4-FFF2-40B4-BE49-F238E27FC236}">
                    <a16:creationId xmlns:a16="http://schemas.microsoft.com/office/drawing/2014/main" id="{CA76E1EE-29DE-5DF5-F456-ECF578D3E7C0}"/>
                  </a:ext>
                </a:extLst>
              </p:cNvPr>
              <p:cNvSpPr/>
              <p:nvPr/>
            </p:nvSpPr>
            <p:spPr>
              <a:xfrm>
                <a:off x="6276075" y="3076100"/>
                <a:ext cx="260775" cy="41100"/>
              </a:xfrm>
              <a:custGeom>
                <a:avLst/>
                <a:gdLst/>
                <a:ahLst/>
                <a:cxnLst/>
                <a:rect l="l" t="t" r="r" b="b"/>
                <a:pathLst>
                  <a:path w="10431" h="1644" extrusionOk="0">
                    <a:moveTo>
                      <a:pt x="0" y="1"/>
                    </a:moveTo>
                    <a:lnTo>
                      <a:pt x="0" y="1644"/>
                    </a:lnTo>
                    <a:lnTo>
                      <a:pt x="10430" y="1644"/>
                    </a:lnTo>
                    <a:lnTo>
                      <a:pt x="104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2004;p41">
                <a:extLst>
                  <a:ext uri="{FF2B5EF4-FFF2-40B4-BE49-F238E27FC236}">
                    <a16:creationId xmlns:a16="http://schemas.microsoft.com/office/drawing/2014/main" id="{707F737A-3048-9C90-14DB-C7B01CC7CD93}"/>
                  </a:ext>
                </a:extLst>
              </p:cNvPr>
              <p:cNvSpPr/>
              <p:nvPr/>
            </p:nvSpPr>
            <p:spPr>
              <a:xfrm>
                <a:off x="6334125" y="3135050"/>
                <a:ext cx="17875" cy="17875"/>
              </a:xfrm>
              <a:custGeom>
                <a:avLst/>
                <a:gdLst/>
                <a:ahLst/>
                <a:cxnLst/>
                <a:rect l="l" t="t" r="r" b="b"/>
                <a:pathLst>
                  <a:path w="715" h="715" extrusionOk="0">
                    <a:moveTo>
                      <a:pt x="357" y="0"/>
                    </a:moveTo>
                    <a:cubicBezTo>
                      <a:pt x="167" y="0"/>
                      <a:pt x="0" y="167"/>
                      <a:pt x="0" y="357"/>
                    </a:cubicBezTo>
                    <a:cubicBezTo>
                      <a:pt x="0" y="560"/>
                      <a:pt x="167" y="714"/>
                      <a:pt x="357" y="714"/>
                    </a:cubicBezTo>
                    <a:cubicBezTo>
                      <a:pt x="560" y="714"/>
                      <a:pt x="714" y="560"/>
                      <a:pt x="714" y="357"/>
                    </a:cubicBezTo>
                    <a:cubicBezTo>
                      <a:pt x="714" y="167"/>
                      <a:pt x="560" y="0"/>
                      <a:pt x="3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2005;p41">
                <a:extLst>
                  <a:ext uri="{FF2B5EF4-FFF2-40B4-BE49-F238E27FC236}">
                    <a16:creationId xmlns:a16="http://schemas.microsoft.com/office/drawing/2014/main" id="{E71795E8-A83D-2552-E0D3-79A52C67F7F9}"/>
                  </a:ext>
                </a:extLst>
              </p:cNvPr>
              <p:cNvSpPr/>
              <p:nvPr/>
            </p:nvSpPr>
            <p:spPr>
              <a:xfrm>
                <a:off x="6306725" y="3135050"/>
                <a:ext cx="18175" cy="17875"/>
              </a:xfrm>
              <a:custGeom>
                <a:avLst/>
                <a:gdLst/>
                <a:ahLst/>
                <a:cxnLst/>
                <a:rect l="l" t="t" r="r" b="b"/>
                <a:pathLst>
                  <a:path w="727" h="715" extrusionOk="0">
                    <a:moveTo>
                      <a:pt x="358" y="0"/>
                    </a:moveTo>
                    <a:cubicBezTo>
                      <a:pt x="167" y="0"/>
                      <a:pt x="1" y="167"/>
                      <a:pt x="1" y="357"/>
                    </a:cubicBezTo>
                    <a:cubicBezTo>
                      <a:pt x="1" y="560"/>
                      <a:pt x="167" y="714"/>
                      <a:pt x="358" y="714"/>
                    </a:cubicBezTo>
                    <a:cubicBezTo>
                      <a:pt x="560" y="714"/>
                      <a:pt x="727" y="560"/>
                      <a:pt x="727" y="357"/>
                    </a:cubicBezTo>
                    <a:cubicBezTo>
                      <a:pt x="727" y="167"/>
                      <a:pt x="560"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2006;p41">
                <a:extLst>
                  <a:ext uri="{FF2B5EF4-FFF2-40B4-BE49-F238E27FC236}">
                    <a16:creationId xmlns:a16="http://schemas.microsoft.com/office/drawing/2014/main" id="{6D3C7513-E437-2FCA-DD73-1B7A3FC515C9}"/>
                  </a:ext>
                </a:extLst>
              </p:cNvPr>
              <p:cNvSpPr/>
              <p:nvPr/>
            </p:nvSpPr>
            <p:spPr>
              <a:xfrm>
                <a:off x="6279350" y="3135050"/>
                <a:ext cx="18175" cy="17875"/>
              </a:xfrm>
              <a:custGeom>
                <a:avLst/>
                <a:gdLst/>
                <a:ahLst/>
                <a:cxnLst/>
                <a:rect l="l" t="t" r="r" b="b"/>
                <a:pathLst>
                  <a:path w="727" h="715" extrusionOk="0">
                    <a:moveTo>
                      <a:pt x="369" y="0"/>
                    </a:moveTo>
                    <a:cubicBezTo>
                      <a:pt x="167" y="0"/>
                      <a:pt x="0" y="167"/>
                      <a:pt x="0" y="357"/>
                    </a:cubicBezTo>
                    <a:cubicBezTo>
                      <a:pt x="0" y="560"/>
                      <a:pt x="167" y="714"/>
                      <a:pt x="369" y="714"/>
                    </a:cubicBezTo>
                    <a:cubicBezTo>
                      <a:pt x="560" y="714"/>
                      <a:pt x="727" y="560"/>
                      <a:pt x="727" y="357"/>
                    </a:cubicBezTo>
                    <a:cubicBezTo>
                      <a:pt x="727" y="167"/>
                      <a:pt x="560" y="0"/>
                      <a:pt x="3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2007;p41">
                <a:extLst>
                  <a:ext uri="{FF2B5EF4-FFF2-40B4-BE49-F238E27FC236}">
                    <a16:creationId xmlns:a16="http://schemas.microsoft.com/office/drawing/2014/main" id="{2C04FCF2-8918-1AB3-AD91-BFC6C2B59960}"/>
                  </a:ext>
                </a:extLst>
              </p:cNvPr>
              <p:cNvSpPr/>
              <p:nvPr/>
            </p:nvSpPr>
            <p:spPr>
              <a:xfrm>
                <a:off x="6515375" y="3135050"/>
                <a:ext cx="17900" cy="17875"/>
              </a:xfrm>
              <a:custGeom>
                <a:avLst/>
                <a:gdLst/>
                <a:ahLst/>
                <a:cxnLst/>
                <a:rect l="l" t="t" r="r" b="b"/>
                <a:pathLst>
                  <a:path w="716" h="715" extrusionOk="0">
                    <a:moveTo>
                      <a:pt x="358" y="0"/>
                    </a:moveTo>
                    <a:cubicBezTo>
                      <a:pt x="168" y="0"/>
                      <a:pt x="1" y="167"/>
                      <a:pt x="1" y="357"/>
                    </a:cubicBezTo>
                    <a:cubicBezTo>
                      <a:pt x="1" y="560"/>
                      <a:pt x="168" y="714"/>
                      <a:pt x="358" y="714"/>
                    </a:cubicBezTo>
                    <a:cubicBezTo>
                      <a:pt x="561" y="714"/>
                      <a:pt x="715" y="560"/>
                      <a:pt x="715" y="357"/>
                    </a:cubicBezTo>
                    <a:cubicBezTo>
                      <a:pt x="715" y="167"/>
                      <a:pt x="561"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2008;p41">
                <a:extLst>
                  <a:ext uri="{FF2B5EF4-FFF2-40B4-BE49-F238E27FC236}">
                    <a16:creationId xmlns:a16="http://schemas.microsoft.com/office/drawing/2014/main" id="{12CDBC1F-AA4A-6ACC-5431-ECF0B4BE2FB0}"/>
                  </a:ext>
                </a:extLst>
              </p:cNvPr>
              <p:cNvSpPr/>
              <p:nvPr/>
            </p:nvSpPr>
            <p:spPr>
              <a:xfrm>
                <a:off x="6488000" y="3135050"/>
                <a:ext cx="18175" cy="17875"/>
              </a:xfrm>
              <a:custGeom>
                <a:avLst/>
                <a:gdLst/>
                <a:ahLst/>
                <a:cxnLst/>
                <a:rect l="l" t="t" r="r" b="b"/>
                <a:pathLst>
                  <a:path w="727" h="715" extrusionOk="0">
                    <a:moveTo>
                      <a:pt x="358" y="0"/>
                    </a:moveTo>
                    <a:cubicBezTo>
                      <a:pt x="167" y="0"/>
                      <a:pt x="1" y="167"/>
                      <a:pt x="1" y="357"/>
                    </a:cubicBezTo>
                    <a:cubicBezTo>
                      <a:pt x="1" y="560"/>
                      <a:pt x="167" y="714"/>
                      <a:pt x="358" y="714"/>
                    </a:cubicBezTo>
                    <a:cubicBezTo>
                      <a:pt x="560" y="714"/>
                      <a:pt x="727" y="560"/>
                      <a:pt x="727" y="357"/>
                    </a:cubicBezTo>
                    <a:cubicBezTo>
                      <a:pt x="727" y="167"/>
                      <a:pt x="560"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2009;p41">
                <a:extLst>
                  <a:ext uri="{FF2B5EF4-FFF2-40B4-BE49-F238E27FC236}">
                    <a16:creationId xmlns:a16="http://schemas.microsoft.com/office/drawing/2014/main" id="{3B0663E6-22A0-EB73-CD71-8AC73931E6BF}"/>
                  </a:ext>
                </a:extLst>
              </p:cNvPr>
              <p:cNvSpPr/>
              <p:nvPr/>
            </p:nvSpPr>
            <p:spPr>
              <a:xfrm>
                <a:off x="6460625" y="3135050"/>
                <a:ext cx="18175" cy="17875"/>
              </a:xfrm>
              <a:custGeom>
                <a:avLst/>
                <a:gdLst/>
                <a:ahLst/>
                <a:cxnLst/>
                <a:rect l="l" t="t" r="r" b="b"/>
                <a:pathLst>
                  <a:path w="727" h="715" extrusionOk="0">
                    <a:moveTo>
                      <a:pt x="369" y="0"/>
                    </a:moveTo>
                    <a:cubicBezTo>
                      <a:pt x="167" y="0"/>
                      <a:pt x="0" y="167"/>
                      <a:pt x="0" y="357"/>
                    </a:cubicBezTo>
                    <a:cubicBezTo>
                      <a:pt x="0" y="560"/>
                      <a:pt x="167" y="714"/>
                      <a:pt x="369" y="714"/>
                    </a:cubicBezTo>
                    <a:cubicBezTo>
                      <a:pt x="560" y="714"/>
                      <a:pt x="726" y="560"/>
                      <a:pt x="726" y="357"/>
                    </a:cubicBezTo>
                    <a:cubicBezTo>
                      <a:pt x="726" y="167"/>
                      <a:pt x="560" y="0"/>
                      <a:pt x="3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2010;p41">
                <a:extLst>
                  <a:ext uri="{FF2B5EF4-FFF2-40B4-BE49-F238E27FC236}">
                    <a16:creationId xmlns:a16="http://schemas.microsoft.com/office/drawing/2014/main" id="{19F46EBF-D7E3-A7CE-6AA0-18F8DE27473F}"/>
                  </a:ext>
                </a:extLst>
              </p:cNvPr>
              <p:cNvSpPr/>
              <p:nvPr/>
            </p:nvSpPr>
            <p:spPr>
              <a:xfrm>
                <a:off x="6349300" y="2932500"/>
                <a:ext cx="42575" cy="38100"/>
              </a:xfrm>
              <a:custGeom>
                <a:avLst/>
                <a:gdLst/>
                <a:ahLst/>
                <a:cxnLst/>
                <a:rect l="l" t="t" r="r" b="b"/>
                <a:pathLst>
                  <a:path w="1703" h="1524" extrusionOk="0">
                    <a:moveTo>
                      <a:pt x="841" y="1"/>
                    </a:moveTo>
                    <a:cubicBezTo>
                      <a:pt x="666" y="1"/>
                      <a:pt x="490" y="61"/>
                      <a:pt x="346" y="184"/>
                    </a:cubicBezTo>
                    <a:cubicBezTo>
                      <a:pt x="36" y="470"/>
                      <a:pt x="0" y="946"/>
                      <a:pt x="274" y="1256"/>
                    </a:cubicBezTo>
                    <a:cubicBezTo>
                      <a:pt x="425" y="1433"/>
                      <a:pt x="636" y="1523"/>
                      <a:pt x="850" y="1523"/>
                    </a:cubicBezTo>
                    <a:cubicBezTo>
                      <a:pt x="1025" y="1523"/>
                      <a:pt x="1201" y="1463"/>
                      <a:pt x="1346" y="1339"/>
                    </a:cubicBezTo>
                    <a:cubicBezTo>
                      <a:pt x="1667" y="1065"/>
                      <a:pt x="1703" y="577"/>
                      <a:pt x="1417" y="268"/>
                    </a:cubicBezTo>
                    <a:cubicBezTo>
                      <a:pt x="1266" y="91"/>
                      <a:pt x="1055" y="1"/>
                      <a:pt x="8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2011;p41">
                <a:extLst>
                  <a:ext uri="{FF2B5EF4-FFF2-40B4-BE49-F238E27FC236}">
                    <a16:creationId xmlns:a16="http://schemas.microsoft.com/office/drawing/2014/main" id="{7550107C-94B9-2E4A-F49A-2A74C7E105D1}"/>
                  </a:ext>
                </a:extLst>
              </p:cNvPr>
              <p:cNvSpPr/>
              <p:nvPr/>
            </p:nvSpPr>
            <p:spPr>
              <a:xfrm>
                <a:off x="6422525" y="2932600"/>
                <a:ext cx="39300" cy="37925"/>
              </a:xfrm>
              <a:custGeom>
                <a:avLst/>
                <a:gdLst/>
                <a:ahLst/>
                <a:cxnLst/>
                <a:rect l="l" t="t" r="r" b="b"/>
                <a:pathLst>
                  <a:path w="1572" h="1517" extrusionOk="0">
                    <a:moveTo>
                      <a:pt x="801" y="1"/>
                    </a:moveTo>
                    <a:cubicBezTo>
                      <a:pt x="403" y="1"/>
                      <a:pt x="59" y="303"/>
                      <a:pt x="36" y="704"/>
                    </a:cubicBezTo>
                    <a:cubicBezTo>
                      <a:pt x="0" y="1121"/>
                      <a:pt x="310" y="1490"/>
                      <a:pt x="738" y="1514"/>
                    </a:cubicBezTo>
                    <a:cubicBezTo>
                      <a:pt x="760" y="1516"/>
                      <a:pt x="782" y="1517"/>
                      <a:pt x="804" y="1517"/>
                    </a:cubicBezTo>
                    <a:cubicBezTo>
                      <a:pt x="1192" y="1517"/>
                      <a:pt x="1514" y="1218"/>
                      <a:pt x="1548" y="811"/>
                    </a:cubicBezTo>
                    <a:cubicBezTo>
                      <a:pt x="1572" y="395"/>
                      <a:pt x="1262" y="38"/>
                      <a:pt x="846" y="2"/>
                    </a:cubicBezTo>
                    <a:cubicBezTo>
                      <a:pt x="830" y="1"/>
                      <a:pt x="815" y="1"/>
                      <a:pt x="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2012;p41">
                <a:extLst>
                  <a:ext uri="{FF2B5EF4-FFF2-40B4-BE49-F238E27FC236}">
                    <a16:creationId xmlns:a16="http://schemas.microsoft.com/office/drawing/2014/main" id="{4B191FB9-1EAE-A997-7D39-E8B092D40BED}"/>
                  </a:ext>
                </a:extLst>
              </p:cNvPr>
              <p:cNvSpPr/>
              <p:nvPr/>
            </p:nvSpPr>
            <p:spPr>
              <a:xfrm>
                <a:off x="6340375" y="2991275"/>
                <a:ext cx="132175" cy="35750"/>
              </a:xfrm>
              <a:custGeom>
                <a:avLst/>
                <a:gdLst/>
                <a:ahLst/>
                <a:cxnLst/>
                <a:rect l="l" t="t" r="r" b="b"/>
                <a:pathLst>
                  <a:path w="5287" h="1430" extrusionOk="0">
                    <a:moveTo>
                      <a:pt x="667" y="0"/>
                    </a:moveTo>
                    <a:cubicBezTo>
                      <a:pt x="298" y="0"/>
                      <a:pt x="0" y="298"/>
                      <a:pt x="0" y="667"/>
                    </a:cubicBezTo>
                    <a:lnTo>
                      <a:pt x="0" y="762"/>
                    </a:lnTo>
                    <a:cubicBezTo>
                      <a:pt x="0" y="1131"/>
                      <a:pt x="298" y="1429"/>
                      <a:pt x="667" y="1429"/>
                    </a:cubicBezTo>
                    <a:lnTo>
                      <a:pt x="4620" y="1429"/>
                    </a:lnTo>
                    <a:cubicBezTo>
                      <a:pt x="4989" y="1429"/>
                      <a:pt x="5286" y="1131"/>
                      <a:pt x="5286" y="762"/>
                    </a:cubicBezTo>
                    <a:lnTo>
                      <a:pt x="5286" y="667"/>
                    </a:lnTo>
                    <a:cubicBezTo>
                      <a:pt x="5286" y="298"/>
                      <a:pt x="4989" y="0"/>
                      <a:pt x="4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2013;p41">
                <a:extLst>
                  <a:ext uri="{FF2B5EF4-FFF2-40B4-BE49-F238E27FC236}">
                    <a16:creationId xmlns:a16="http://schemas.microsoft.com/office/drawing/2014/main" id="{676536AD-30EE-CA3E-6CC8-3B1FE6E070C0}"/>
                  </a:ext>
                </a:extLst>
              </p:cNvPr>
              <p:cNvSpPr/>
              <p:nvPr/>
            </p:nvSpPr>
            <p:spPr>
              <a:xfrm>
                <a:off x="6352875" y="3004675"/>
                <a:ext cx="107175" cy="8650"/>
              </a:xfrm>
              <a:custGeom>
                <a:avLst/>
                <a:gdLst/>
                <a:ahLst/>
                <a:cxnLst/>
                <a:rect l="l" t="t" r="r" b="b"/>
                <a:pathLst>
                  <a:path w="4287" h="346" extrusionOk="0">
                    <a:moveTo>
                      <a:pt x="167" y="0"/>
                    </a:moveTo>
                    <a:cubicBezTo>
                      <a:pt x="72" y="0"/>
                      <a:pt x="0" y="83"/>
                      <a:pt x="0" y="179"/>
                    </a:cubicBezTo>
                    <a:cubicBezTo>
                      <a:pt x="0" y="274"/>
                      <a:pt x="72" y="345"/>
                      <a:pt x="167" y="345"/>
                    </a:cubicBezTo>
                    <a:lnTo>
                      <a:pt x="4108" y="345"/>
                    </a:lnTo>
                    <a:cubicBezTo>
                      <a:pt x="4215" y="345"/>
                      <a:pt x="4286" y="274"/>
                      <a:pt x="4286" y="179"/>
                    </a:cubicBezTo>
                    <a:cubicBezTo>
                      <a:pt x="4286" y="83"/>
                      <a:pt x="4215" y="0"/>
                      <a:pt x="4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20" name="Google Shape;1955;p41">
            <a:extLst>
              <a:ext uri="{FF2B5EF4-FFF2-40B4-BE49-F238E27FC236}">
                <a16:creationId xmlns:a16="http://schemas.microsoft.com/office/drawing/2014/main" id="{6A09ABB7-88DD-AD20-85A3-64D18B4EC900}"/>
              </a:ext>
            </a:extLst>
          </p:cNvPr>
          <p:cNvSpPr/>
          <p:nvPr/>
        </p:nvSpPr>
        <p:spPr>
          <a:xfrm>
            <a:off x="3658704" y="-2220607"/>
            <a:ext cx="1746900" cy="1744800"/>
          </a:xfrm>
          <a:prstGeom prst="roundRect">
            <a:avLst>
              <a:gd name="adj" fmla="val 576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956;p41">
            <a:extLst>
              <a:ext uri="{FF2B5EF4-FFF2-40B4-BE49-F238E27FC236}">
                <a16:creationId xmlns:a16="http://schemas.microsoft.com/office/drawing/2014/main" id="{48D1DA16-D1CD-EB6B-2BC5-7D541060CBA9}"/>
              </a:ext>
            </a:extLst>
          </p:cNvPr>
          <p:cNvGrpSpPr/>
          <p:nvPr/>
        </p:nvGrpSpPr>
        <p:grpSpPr>
          <a:xfrm>
            <a:off x="4006089" y="-1843429"/>
            <a:ext cx="1052121" cy="990345"/>
            <a:chOff x="3685713" y="4288888"/>
            <a:chExt cx="329550" cy="310200"/>
          </a:xfrm>
        </p:grpSpPr>
        <p:sp>
          <p:nvSpPr>
            <p:cNvPr id="1622" name="Google Shape;1957;p41">
              <a:extLst>
                <a:ext uri="{FF2B5EF4-FFF2-40B4-BE49-F238E27FC236}">
                  <a16:creationId xmlns:a16="http://schemas.microsoft.com/office/drawing/2014/main" id="{F17A0DB0-CF34-2B29-5220-009167701B4F}"/>
                </a:ext>
              </a:extLst>
            </p:cNvPr>
            <p:cNvSpPr/>
            <p:nvPr/>
          </p:nvSpPr>
          <p:spPr>
            <a:xfrm>
              <a:off x="3685713" y="4288888"/>
              <a:ext cx="329550" cy="310200"/>
            </a:xfrm>
            <a:custGeom>
              <a:avLst/>
              <a:gdLst/>
              <a:ahLst/>
              <a:cxnLst/>
              <a:rect l="l" t="t" r="r" b="b"/>
              <a:pathLst>
                <a:path w="13182" h="12408" extrusionOk="0">
                  <a:moveTo>
                    <a:pt x="6740" y="1"/>
                  </a:moveTo>
                  <a:cubicBezTo>
                    <a:pt x="6430" y="1"/>
                    <a:pt x="6168" y="263"/>
                    <a:pt x="6168" y="572"/>
                  </a:cubicBezTo>
                  <a:cubicBezTo>
                    <a:pt x="6168" y="834"/>
                    <a:pt x="6347" y="1049"/>
                    <a:pt x="6597" y="1120"/>
                  </a:cubicBezTo>
                  <a:lnTo>
                    <a:pt x="6585" y="1120"/>
                  </a:lnTo>
                  <a:lnTo>
                    <a:pt x="6585" y="2787"/>
                  </a:lnTo>
                  <a:cubicBezTo>
                    <a:pt x="5704" y="2846"/>
                    <a:pt x="4990" y="3430"/>
                    <a:pt x="4763" y="4192"/>
                  </a:cubicBezTo>
                  <a:lnTo>
                    <a:pt x="2692" y="4192"/>
                  </a:lnTo>
                  <a:cubicBezTo>
                    <a:pt x="1858" y="4192"/>
                    <a:pt x="1180" y="4930"/>
                    <a:pt x="1180" y="5847"/>
                  </a:cubicBezTo>
                  <a:lnTo>
                    <a:pt x="1180" y="6561"/>
                  </a:lnTo>
                  <a:cubicBezTo>
                    <a:pt x="1144" y="6549"/>
                    <a:pt x="1108" y="6549"/>
                    <a:pt x="1061" y="6549"/>
                  </a:cubicBezTo>
                  <a:cubicBezTo>
                    <a:pt x="799" y="6549"/>
                    <a:pt x="584" y="6764"/>
                    <a:pt x="584" y="7025"/>
                  </a:cubicBezTo>
                  <a:lnTo>
                    <a:pt x="584" y="7156"/>
                  </a:lnTo>
                  <a:lnTo>
                    <a:pt x="572" y="7156"/>
                  </a:lnTo>
                  <a:cubicBezTo>
                    <a:pt x="251" y="7156"/>
                    <a:pt x="1" y="7406"/>
                    <a:pt x="1" y="7728"/>
                  </a:cubicBezTo>
                  <a:cubicBezTo>
                    <a:pt x="1" y="8049"/>
                    <a:pt x="251" y="8299"/>
                    <a:pt x="572" y="8299"/>
                  </a:cubicBezTo>
                  <a:lnTo>
                    <a:pt x="584" y="8299"/>
                  </a:lnTo>
                  <a:lnTo>
                    <a:pt x="584" y="8418"/>
                  </a:lnTo>
                  <a:cubicBezTo>
                    <a:pt x="584" y="8692"/>
                    <a:pt x="799" y="8907"/>
                    <a:pt x="1061" y="8907"/>
                  </a:cubicBezTo>
                  <a:cubicBezTo>
                    <a:pt x="1108" y="8907"/>
                    <a:pt x="1144" y="8895"/>
                    <a:pt x="1180" y="8895"/>
                  </a:cubicBezTo>
                  <a:lnTo>
                    <a:pt x="1180" y="10038"/>
                  </a:lnTo>
                  <a:cubicBezTo>
                    <a:pt x="1180" y="10157"/>
                    <a:pt x="1191" y="10276"/>
                    <a:pt x="1215" y="10383"/>
                  </a:cubicBezTo>
                  <a:cubicBezTo>
                    <a:pt x="668" y="10395"/>
                    <a:pt x="227" y="10847"/>
                    <a:pt x="227" y="11395"/>
                  </a:cubicBezTo>
                  <a:cubicBezTo>
                    <a:pt x="227" y="11955"/>
                    <a:pt x="680" y="12407"/>
                    <a:pt x="1227" y="12407"/>
                  </a:cubicBezTo>
                  <a:lnTo>
                    <a:pt x="11943" y="12407"/>
                  </a:lnTo>
                  <a:cubicBezTo>
                    <a:pt x="12502" y="12407"/>
                    <a:pt x="12955" y="11955"/>
                    <a:pt x="12955" y="11395"/>
                  </a:cubicBezTo>
                  <a:cubicBezTo>
                    <a:pt x="12955" y="10847"/>
                    <a:pt x="12502" y="10395"/>
                    <a:pt x="11955" y="10383"/>
                  </a:cubicBezTo>
                  <a:cubicBezTo>
                    <a:pt x="11979" y="10276"/>
                    <a:pt x="11990" y="10157"/>
                    <a:pt x="11990" y="10038"/>
                  </a:cubicBezTo>
                  <a:lnTo>
                    <a:pt x="11990" y="8883"/>
                  </a:lnTo>
                  <a:cubicBezTo>
                    <a:pt x="12026" y="8895"/>
                    <a:pt x="12074" y="8907"/>
                    <a:pt x="12110" y="8907"/>
                  </a:cubicBezTo>
                  <a:cubicBezTo>
                    <a:pt x="12383" y="8907"/>
                    <a:pt x="12598" y="8692"/>
                    <a:pt x="12598" y="8418"/>
                  </a:cubicBezTo>
                  <a:lnTo>
                    <a:pt x="12598" y="8299"/>
                  </a:lnTo>
                  <a:lnTo>
                    <a:pt x="12610" y="8299"/>
                  </a:lnTo>
                  <a:cubicBezTo>
                    <a:pt x="12919" y="8299"/>
                    <a:pt x="13181" y="8037"/>
                    <a:pt x="13181" y="7728"/>
                  </a:cubicBezTo>
                  <a:cubicBezTo>
                    <a:pt x="13181" y="7406"/>
                    <a:pt x="12919" y="7156"/>
                    <a:pt x="12610" y="7156"/>
                  </a:cubicBezTo>
                  <a:lnTo>
                    <a:pt x="12598" y="7156"/>
                  </a:lnTo>
                  <a:lnTo>
                    <a:pt x="12598" y="7025"/>
                  </a:lnTo>
                  <a:cubicBezTo>
                    <a:pt x="12598" y="6764"/>
                    <a:pt x="12371" y="6549"/>
                    <a:pt x="12110" y="6549"/>
                  </a:cubicBezTo>
                  <a:cubicBezTo>
                    <a:pt x="12062" y="6549"/>
                    <a:pt x="12026" y="6549"/>
                    <a:pt x="11990" y="6561"/>
                  </a:cubicBezTo>
                  <a:lnTo>
                    <a:pt x="11990" y="5847"/>
                  </a:lnTo>
                  <a:cubicBezTo>
                    <a:pt x="11990" y="4930"/>
                    <a:pt x="11312" y="4192"/>
                    <a:pt x="10490" y="4192"/>
                  </a:cubicBezTo>
                  <a:lnTo>
                    <a:pt x="8716" y="4192"/>
                  </a:lnTo>
                  <a:cubicBezTo>
                    <a:pt x="8490" y="3430"/>
                    <a:pt x="7776" y="2846"/>
                    <a:pt x="6895" y="2787"/>
                  </a:cubicBezTo>
                  <a:lnTo>
                    <a:pt x="6895" y="1120"/>
                  </a:lnTo>
                  <a:lnTo>
                    <a:pt x="6883" y="1120"/>
                  </a:lnTo>
                  <a:cubicBezTo>
                    <a:pt x="7133" y="1060"/>
                    <a:pt x="7311" y="834"/>
                    <a:pt x="7311" y="572"/>
                  </a:cubicBezTo>
                  <a:cubicBezTo>
                    <a:pt x="7311" y="263"/>
                    <a:pt x="7049" y="1"/>
                    <a:pt x="674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3" name="Google Shape;1958;p41">
              <a:extLst>
                <a:ext uri="{FF2B5EF4-FFF2-40B4-BE49-F238E27FC236}">
                  <a16:creationId xmlns:a16="http://schemas.microsoft.com/office/drawing/2014/main" id="{5DE1920B-F3AE-BDD1-1E45-C9DBD5B4C5C9}"/>
                </a:ext>
              </a:extLst>
            </p:cNvPr>
            <p:cNvGrpSpPr/>
            <p:nvPr/>
          </p:nvGrpSpPr>
          <p:grpSpPr>
            <a:xfrm>
              <a:off x="3685713" y="4289050"/>
              <a:ext cx="329550" cy="309875"/>
              <a:chOff x="3816825" y="4572725"/>
              <a:chExt cx="329550" cy="309875"/>
            </a:xfrm>
          </p:grpSpPr>
          <p:sp>
            <p:nvSpPr>
              <p:cNvPr id="1624" name="Google Shape;1959;p41">
                <a:extLst>
                  <a:ext uri="{FF2B5EF4-FFF2-40B4-BE49-F238E27FC236}">
                    <a16:creationId xmlns:a16="http://schemas.microsoft.com/office/drawing/2014/main" id="{45E28B6D-2BB8-8BF1-2CF9-02C775546217}"/>
                  </a:ext>
                </a:extLst>
              </p:cNvPr>
              <p:cNvSpPr/>
              <p:nvPr/>
            </p:nvSpPr>
            <p:spPr>
              <a:xfrm>
                <a:off x="3816825" y="4751300"/>
                <a:ext cx="28600" cy="28600"/>
              </a:xfrm>
              <a:custGeom>
                <a:avLst/>
                <a:gdLst/>
                <a:ahLst/>
                <a:cxnLst/>
                <a:rect l="l" t="t" r="r" b="b"/>
                <a:pathLst>
                  <a:path w="1144" h="1144" extrusionOk="0">
                    <a:moveTo>
                      <a:pt x="572" y="1"/>
                    </a:moveTo>
                    <a:cubicBezTo>
                      <a:pt x="251" y="1"/>
                      <a:pt x="1" y="263"/>
                      <a:pt x="1" y="572"/>
                    </a:cubicBezTo>
                    <a:cubicBezTo>
                      <a:pt x="1" y="894"/>
                      <a:pt x="251" y="1144"/>
                      <a:pt x="572" y="1144"/>
                    </a:cubicBezTo>
                    <a:cubicBezTo>
                      <a:pt x="882" y="1144"/>
                      <a:pt x="1144" y="894"/>
                      <a:pt x="1144" y="572"/>
                    </a:cubicBezTo>
                    <a:cubicBezTo>
                      <a:pt x="1144" y="263"/>
                      <a:pt x="882"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960;p41">
                <a:extLst>
                  <a:ext uri="{FF2B5EF4-FFF2-40B4-BE49-F238E27FC236}">
                    <a16:creationId xmlns:a16="http://schemas.microsoft.com/office/drawing/2014/main" id="{259767E3-EE6E-6BB7-B16F-350F33C13CE0}"/>
                  </a:ext>
                </a:extLst>
              </p:cNvPr>
              <p:cNvSpPr/>
              <p:nvPr/>
            </p:nvSpPr>
            <p:spPr>
              <a:xfrm>
                <a:off x="3981450" y="4600400"/>
                <a:ext cx="7750" cy="113125"/>
              </a:xfrm>
              <a:custGeom>
                <a:avLst/>
                <a:gdLst/>
                <a:ahLst/>
                <a:cxnLst/>
                <a:rect l="l" t="t" r="r" b="b"/>
                <a:pathLst>
                  <a:path w="310" h="4525" extrusionOk="0">
                    <a:moveTo>
                      <a:pt x="0" y="0"/>
                    </a:moveTo>
                    <a:lnTo>
                      <a:pt x="0" y="4525"/>
                    </a:lnTo>
                    <a:lnTo>
                      <a:pt x="310" y="4525"/>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961;p41">
                <a:extLst>
                  <a:ext uri="{FF2B5EF4-FFF2-40B4-BE49-F238E27FC236}">
                    <a16:creationId xmlns:a16="http://schemas.microsoft.com/office/drawing/2014/main" id="{3854F1B3-723C-060D-E65A-AFBB0B2B6FE0}"/>
                  </a:ext>
                </a:extLst>
              </p:cNvPr>
              <p:cNvSpPr/>
              <p:nvPr/>
            </p:nvSpPr>
            <p:spPr>
              <a:xfrm>
                <a:off x="3933825" y="4642075"/>
                <a:ext cx="103000" cy="48525"/>
              </a:xfrm>
              <a:custGeom>
                <a:avLst/>
                <a:gdLst/>
                <a:ahLst/>
                <a:cxnLst/>
                <a:rect l="l" t="t" r="r" b="b"/>
                <a:pathLst>
                  <a:path w="4120" h="1941" extrusionOk="0">
                    <a:moveTo>
                      <a:pt x="2060" y="0"/>
                    </a:moveTo>
                    <a:cubicBezTo>
                      <a:pt x="917" y="0"/>
                      <a:pt x="0" y="869"/>
                      <a:pt x="0" y="1941"/>
                    </a:cubicBezTo>
                    <a:lnTo>
                      <a:pt x="4120" y="1941"/>
                    </a:lnTo>
                    <a:cubicBezTo>
                      <a:pt x="4120" y="869"/>
                      <a:pt x="3191"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962;p41">
                <a:extLst>
                  <a:ext uri="{FF2B5EF4-FFF2-40B4-BE49-F238E27FC236}">
                    <a16:creationId xmlns:a16="http://schemas.microsoft.com/office/drawing/2014/main" id="{14D422DD-31E2-45FA-EC7A-BB6AF599C3FF}"/>
                  </a:ext>
                </a:extLst>
              </p:cNvPr>
              <p:cNvSpPr/>
              <p:nvPr/>
            </p:nvSpPr>
            <p:spPr>
              <a:xfrm>
                <a:off x="3831425" y="4736125"/>
                <a:ext cx="24125" cy="59250"/>
              </a:xfrm>
              <a:custGeom>
                <a:avLst/>
                <a:gdLst/>
                <a:ahLst/>
                <a:cxnLst/>
                <a:rect l="l" t="t" r="r" b="b"/>
                <a:pathLst>
                  <a:path w="965" h="2370" extrusionOk="0">
                    <a:moveTo>
                      <a:pt x="477" y="1"/>
                    </a:moveTo>
                    <a:cubicBezTo>
                      <a:pt x="215" y="1"/>
                      <a:pt x="0" y="227"/>
                      <a:pt x="0" y="489"/>
                    </a:cubicBezTo>
                    <a:lnTo>
                      <a:pt x="0" y="1882"/>
                    </a:lnTo>
                    <a:cubicBezTo>
                      <a:pt x="0" y="2144"/>
                      <a:pt x="215" y="2370"/>
                      <a:pt x="477" y="2370"/>
                    </a:cubicBezTo>
                    <a:cubicBezTo>
                      <a:pt x="750" y="2370"/>
                      <a:pt x="965" y="2144"/>
                      <a:pt x="965" y="1882"/>
                    </a:cubicBezTo>
                    <a:lnTo>
                      <a:pt x="965" y="489"/>
                    </a:lnTo>
                    <a:cubicBezTo>
                      <a:pt x="965" y="215"/>
                      <a:pt x="75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963;p41">
                <a:extLst>
                  <a:ext uri="{FF2B5EF4-FFF2-40B4-BE49-F238E27FC236}">
                    <a16:creationId xmlns:a16="http://schemas.microsoft.com/office/drawing/2014/main" id="{7D364705-6526-0DE2-4F48-A8ED8C47BB28}"/>
                  </a:ext>
                </a:extLst>
              </p:cNvPr>
              <p:cNvSpPr/>
              <p:nvPr/>
            </p:nvSpPr>
            <p:spPr>
              <a:xfrm>
                <a:off x="4117475" y="4751300"/>
                <a:ext cx="28900" cy="28600"/>
              </a:xfrm>
              <a:custGeom>
                <a:avLst/>
                <a:gdLst/>
                <a:ahLst/>
                <a:cxnLst/>
                <a:rect l="l" t="t" r="r" b="b"/>
                <a:pathLst>
                  <a:path w="1156" h="1144" extrusionOk="0">
                    <a:moveTo>
                      <a:pt x="584" y="1"/>
                    </a:moveTo>
                    <a:cubicBezTo>
                      <a:pt x="262" y="1"/>
                      <a:pt x="0" y="263"/>
                      <a:pt x="0" y="572"/>
                    </a:cubicBezTo>
                    <a:cubicBezTo>
                      <a:pt x="0" y="894"/>
                      <a:pt x="262" y="1144"/>
                      <a:pt x="584" y="1144"/>
                    </a:cubicBezTo>
                    <a:cubicBezTo>
                      <a:pt x="893" y="1144"/>
                      <a:pt x="1155" y="894"/>
                      <a:pt x="1155" y="572"/>
                    </a:cubicBezTo>
                    <a:cubicBezTo>
                      <a:pt x="1155" y="263"/>
                      <a:pt x="893"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964;p41">
                <a:extLst>
                  <a:ext uri="{FF2B5EF4-FFF2-40B4-BE49-F238E27FC236}">
                    <a16:creationId xmlns:a16="http://schemas.microsoft.com/office/drawing/2014/main" id="{5C981940-8E54-8925-95B7-8E39CC7AE89A}"/>
                  </a:ext>
                </a:extLst>
              </p:cNvPr>
              <p:cNvSpPr/>
              <p:nvPr/>
            </p:nvSpPr>
            <p:spPr>
              <a:xfrm>
                <a:off x="4107350" y="4736125"/>
                <a:ext cx="24425" cy="59250"/>
              </a:xfrm>
              <a:custGeom>
                <a:avLst/>
                <a:gdLst/>
                <a:ahLst/>
                <a:cxnLst/>
                <a:rect l="l" t="t" r="r" b="b"/>
                <a:pathLst>
                  <a:path w="977" h="2370" extrusionOk="0">
                    <a:moveTo>
                      <a:pt x="489" y="1"/>
                    </a:moveTo>
                    <a:cubicBezTo>
                      <a:pt x="227" y="1"/>
                      <a:pt x="0" y="215"/>
                      <a:pt x="0" y="489"/>
                    </a:cubicBezTo>
                    <a:lnTo>
                      <a:pt x="0" y="1882"/>
                    </a:lnTo>
                    <a:cubicBezTo>
                      <a:pt x="0" y="2144"/>
                      <a:pt x="215" y="2370"/>
                      <a:pt x="489" y="2370"/>
                    </a:cubicBezTo>
                    <a:cubicBezTo>
                      <a:pt x="750" y="2370"/>
                      <a:pt x="977" y="2144"/>
                      <a:pt x="977" y="1882"/>
                    </a:cubicBezTo>
                    <a:lnTo>
                      <a:pt x="977" y="489"/>
                    </a:lnTo>
                    <a:cubicBezTo>
                      <a:pt x="977" y="227"/>
                      <a:pt x="750"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965;p41">
                <a:extLst>
                  <a:ext uri="{FF2B5EF4-FFF2-40B4-BE49-F238E27FC236}">
                    <a16:creationId xmlns:a16="http://schemas.microsoft.com/office/drawing/2014/main" id="{252EEF7E-F98E-99B4-7111-E36A11B2130E}"/>
                  </a:ext>
                </a:extLst>
              </p:cNvPr>
              <p:cNvSpPr/>
              <p:nvPr/>
            </p:nvSpPr>
            <p:spPr>
              <a:xfrm>
                <a:off x="3846300" y="4677500"/>
                <a:ext cx="270300" cy="187550"/>
              </a:xfrm>
              <a:custGeom>
                <a:avLst/>
                <a:gdLst/>
                <a:ahLst/>
                <a:cxnLst/>
                <a:rect l="l" t="t" r="r" b="b"/>
                <a:pathLst>
                  <a:path w="10812" h="7502" extrusionOk="0">
                    <a:moveTo>
                      <a:pt x="1513" y="0"/>
                    </a:moveTo>
                    <a:cubicBezTo>
                      <a:pt x="679" y="0"/>
                      <a:pt x="1" y="738"/>
                      <a:pt x="1" y="1655"/>
                    </a:cubicBezTo>
                    <a:lnTo>
                      <a:pt x="1" y="5846"/>
                    </a:lnTo>
                    <a:cubicBezTo>
                      <a:pt x="1" y="6763"/>
                      <a:pt x="679" y="7501"/>
                      <a:pt x="1513" y="7501"/>
                    </a:cubicBezTo>
                    <a:lnTo>
                      <a:pt x="9311" y="7501"/>
                    </a:lnTo>
                    <a:cubicBezTo>
                      <a:pt x="10133" y="7501"/>
                      <a:pt x="10811" y="6763"/>
                      <a:pt x="10811" y="5846"/>
                    </a:cubicBezTo>
                    <a:lnTo>
                      <a:pt x="10811" y="1655"/>
                    </a:lnTo>
                    <a:cubicBezTo>
                      <a:pt x="10811" y="738"/>
                      <a:pt x="10133" y="0"/>
                      <a:pt x="9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966;p41">
                <a:extLst>
                  <a:ext uri="{FF2B5EF4-FFF2-40B4-BE49-F238E27FC236}">
                    <a16:creationId xmlns:a16="http://schemas.microsoft.com/office/drawing/2014/main" id="{0C37FFEB-2BD2-0021-F082-50101D494B37}"/>
                  </a:ext>
                </a:extLst>
              </p:cNvPr>
              <p:cNvSpPr/>
              <p:nvPr/>
            </p:nvSpPr>
            <p:spPr>
              <a:xfrm>
                <a:off x="3822500" y="4832275"/>
                <a:ext cx="317900" cy="50325"/>
              </a:xfrm>
              <a:custGeom>
                <a:avLst/>
                <a:gdLst/>
                <a:ahLst/>
                <a:cxnLst/>
                <a:rect l="l" t="t" r="r" b="b"/>
                <a:pathLst>
                  <a:path w="12716" h="2013" extrusionOk="0">
                    <a:moveTo>
                      <a:pt x="1000" y="0"/>
                    </a:moveTo>
                    <a:cubicBezTo>
                      <a:pt x="453" y="0"/>
                      <a:pt x="0" y="453"/>
                      <a:pt x="0" y="1012"/>
                    </a:cubicBezTo>
                    <a:cubicBezTo>
                      <a:pt x="0" y="1560"/>
                      <a:pt x="453" y="2013"/>
                      <a:pt x="1000" y="2013"/>
                    </a:cubicBezTo>
                    <a:lnTo>
                      <a:pt x="11716" y="2013"/>
                    </a:lnTo>
                    <a:cubicBezTo>
                      <a:pt x="12275" y="2013"/>
                      <a:pt x="12716" y="1560"/>
                      <a:pt x="12716" y="1012"/>
                    </a:cubicBezTo>
                    <a:cubicBezTo>
                      <a:pt x="12716" y="453"/>
                      <a:pt x="12264" y="0"/>
                      <a:pt x="1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967;p41">
                <a:extLst>
                  <a:ext uri="{FF2B5EF4-FFF2-40B4-BE49-F238E27FC236}">
                    <a16:creationId xmlns:a16="http://schemas.microsoft.com/office/drawing/2014/main" id="{DE8B98C0-B486-5DFC-EBC4-C91834498668}"/>
                  </a:ext>
                </a:extLst>
              </p:cNvPr>
              <p:cNvSpPr/>
              <p:nvPr/>
            </p:nvSpPr>
            <p:spPr>
              <a:xfrm>
                <a:off x="3912975" y="4719325"/>
                <a:ext cx="42600" cy="38100"/>
              </a:xfrm>
              <a:custGeom>
                <a:avLst/>
                <a:gdLst/>
                <a:ahLst/>
                <a:cxnLst/>
                <a:rect l="l" t="t" r="r" b="b"/>
                <a:pathLst>
                  <a:path w="1704" h="1524" extrusionOk="0">
                    <a:moveTo>
                      <a:pt x="848" y="1"/>
                    </a:moveTo>
                    <a:cubicBezTo>
                      <a:pt x="673" y="1"/>
                      <a:pt x="497" y="61"/>
                      <a:pt x="358" y="184"/>
                    </a:cubicBezTo>
                    <a:cubicBezTo>
                      <a:pt x="36" y="458"/>
                      <a:pt x="1" y="946"/>
                      <a:pt x="274" y="1256"/>
                    </a:cubicBezTo>
                    <a:cubicBezTo>
                      <a:pt x="425" y="1433"/>
                      <a:pt x="640" y="1523"/>
                      <a:pt x="855" y="1523"/>
                    </a:cubicBezTo>
                    <a:cubicBezTo>
                      <a:pt x="1031" y="1523"/>
                      <a:pt x="1207" y="1463"/>
                      <a:pt x="1346" y="1339"/>
                    </a:cubicBezTo>
                    <a:cubicBezTo>
                      <a:pt x="1667" y="1054"/>
                      <a:pt x="1703" y="577"/>
                      <a:pt x="1429" y="268"/>
                    </a:cubicBezTo>
                    <a:cubicBezTo>
                      <a:pt x="1279" y="91"/>
                      <a:pt x="1063"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968;p41">
                <a:extLst>
                  <a:ext uri="{FF2B5EF4-FFF2-40B4-BE49-F238E27FC236}">
                    <a16:creationId xmlns:a16="http://schemas.microsoft.com/office/drawing/2014/main" id="{418487F2-53D6-6ECC-AB95-F807BDAD130A}"/>
                  </a:ext>
                </a:extLst>
              </p:cNvPr>
              <p:cNvSpPr/>
              <p:nvPr/>
            </p:nvSpPr>
            <p:spPr>
              <a:xfrm>
                <a:off x="4005250" y="4719325"/>
                <a:ext cx="42600" cy="38100"/>
              </a:xfrm>
              <a:custGeom>
                <a:avLst/>
                <a:gdLst/>
                <a:ahLst/>
                <a:cxnLst/>
                <a:rect l="l" t="t" r="r" b="b"/>
                <a:pathLst>
                  <a:path w="1704" h="1524" extrusionOk="0">
                    <a:moveTo>
                      <a:pt x="853" y="1"/>
                    </a:moveTo>
                    <a:cubicBezTo>
                      <a:pt x="678" y="1"/>
                      <a:pt x="502" y="61"/>
                      <a:pt x="358" y="184"/>
                    </a:cubicBezTo>
                    <a:cubicBezTo>
                      <a:pt x="36" y="458"/>
                      <a:pt x="1" y="946"/>
                      <a:pt x="286" y="1256"/>
                    </a:cubicBezTo>
                    <a:cubicBezTo>
                      <a:pt x="437" y="1433"/>
                      <a:pt x="649" y="1523"/>
                      <a:pt x="862" y="1523"/>
                    </a:cubicBezTo>
                    <a:cubicBezTo>
                      <a:pt x="1037" y="1523"/>
                      <a:pt x="1213" y="1463"/>
                      <a:pt x="1358" y="1339"/>
                    </a:cubicBezTo>
                    <a:cubicBezTo>
                      <a:pt x="1667" y="1054"/>
                      <a:pt x="1703" y="577"/>
                      <a:pt x="1429" y="268"/>
                    </a:cubicBezTo>
                    <a:cubicBezTo>
                      <a:pt x="1279" y="91"/>
                      <a:pt x="1067"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969;p41">
                <a:extLst>
                  <a:ext uri="{FF2B5EF4-FFF2-40B4-BE49-F238E27FC236}">
                    <a16:creationId xmlns:a16="http://schemas.microsoft.com/office/drawing/2014/main" id="{C97D24AB-8C24-2943-12FC-970A7A6C2635}"/>
                  </a:ext>
                </a:extLst>
              </p:cNvPr>
              <p:cNvSpPr/>
              <p:nvPr/>
            </p:nvSpPr>
            <p:spPr>
              <a:xfrm>
                <a:off x="3971025" y="4572725"/>
                <a:ext cx="28600" cy="28300"/>
              </a:xfrm>
              <a:custGeom>
                <a:avLst/>
                <a:gdLst/>
                <a:ahLst/>
                <a:cxnLst/>
                <a:rect l="l" t="t" r="r" b="b"/>
                <a:pathLst>
                  <a:path w="1144" h="1132" extrusionOk="0">
                    <a:moveTo>
                      <a:pt x="572" y="0"/>
                    </a:moveTo>
                    <a:cubicBezTo>
                      <a:pt x="250" y="0"/>
                      <a:pt x="0" y="250"/>
                      <a:pt x="0" y="560"/>
                    </a:cubicBezTo>
                    <a:cubicBezTo>
                      <a:pt x="0" y="881"/>
                      <a:pt x="250" y="1131"/>
                      <a:pt x="572" y="1131"/>
                    </a:cubicBezTo>
                    <a:cubicBezTo>
                      <a:pt x="881" y="1131"/>
                      <a:pt x="1143" y="881"/>
                      <a:pt x="1143" y="560"/>
                    </a:cubicBezTo>
                    <a:cubicBezTo>
                      <a:pt x="1143" y="250"/>
                      <a:pt x="881"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970;p41">
                <a:extLst>
                  <a:ext uri="{FF2B5EF4-FFF2-40B4-BE49-F238E27FC236}">
                    <a16:creationId xmlns:a16="http://schemas.microsoft.com/office/drawing/2014/main" id="{1543D954-3E7A-B99E-934F-38805C9388F3}"/>
                  </a:ext>
                </a:extLst>
              </p:cNvPr>
              <p:cNvSpPr/>
              <p:nvPr/>
            </p:nvSpPr>
            <p:spPr>
              <a:xfrm>
                <a:off x="3932325" y="4776025"/>
                <a:ext cx="96175" cy="25900"/>
              </a:xfrm>
              <a:custGeom>
                <a:avLst/>
                <a:gdLst/>
                <a:ahLst/>
                <a:cxnLst/>
                <a:rect l="l" t="t" r="r" b="b"/>
                <a:pathLst>
                  <a:path w="3847" h="1036" extrusionOk="0">
                    <a:moveTo>
                      <a:pt x="489" y="0"/>
                    </a:moveTo>
                    <a:cubicBezTo>
                      <a:pt x="215" y="0"/>
                      <a:pt x="0" y="226"/>
                      <a:pt x="0" y="488"/>
                    </a:cubicBezTo>
                    <a:lnTo>
                      <a:pt x="0" y="560"/>
                    </a:lnTo>
                    <a:cubicBezTo>
                      <a:pt x="0" y="822"/>
                      <a:pt x="215" y="1036"/>
                      <a:pt x="489" y="1036"/>
                    </a:cubicBezTo>
                    <a:lnTo>
                      <a:pt x="3370" y="1036"/>
                    </a:lnTo>
                    <a:cubicBezTo>
                      <a:pt x="3632" y="1036"/>
                      <a:pt x="3846" y="822"/>
                      <a:pt x="3846" y="560"/>
                    </a:cubicBezTo>
                    <a:lnTo>
                      <a:pt x="3846" y="488"/>
                    </a:lnTo>
                    <a:cubicBezTo>
                      <a:pt x="3846" y="214"/>
                      <a:pt x="3632" y="0"/>
                      <a:pt x="3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971;p41">
                <a:extLst>
                  <a:ext uri="{FF2B5EF4-FFF2-40B4-BE49-F238E27FC236}">
                    <a16:creationId xmlns:a16="http://schemas.microsoft.com/office/drawing/2014/main" id="{016EA69E-99D2-FC0D-D811-9A78C93A3C95}"/>
                  </a:ext>
                </a:extLst>
              </p:cNvPr>
              <p:cNvSpPr/>
              <p:nvPr/>
            </p:nvSpPr>
            <p:spPr>
              <a:xfrm>
                <a:off x="3941250" y="4785825"/>
                <a:ext cx="78300" cy="6275"/>
              </a:xfrm>
              <a:custGeom>
                <a:avLst/>
                <a:gdLst/>
                <a:ahLst/>
                <a:cxnLst/>
                <a:rect l="l" t="t" r="r" b="b"/>
                <a:pathLst>
                  <a:path w="3132" h="251" extrusionOk="0">
                    <a:moveTo>
                      <a:pt x="132" y="1"/>
                    </a:moveTo>
                    <a:cubicBezTo>
                      <a:pt x="60" y="1"/>
                      <a:pt x="1" y="61"/>
                      <a:pt x="1" y="132"/>
                    </a:cubicBezTo>
                    <a:cubicBezTo>
                      <a:pt x="1" y="203"/>
                      <a:pt x="60" y="251"/>
                      <a:pt x="132" y="251"/>
                    </a:cubicBezTo>
                    <a:lnTo>
                      <a:pt x="3001" y="251"/>
                    </a:lnTo>
                    <a:cubicBezTo>
                      <a:pt x="3072" y="251"/>
                      <a:pt x="3132" y="203"/>
                      <a:pt x="3132" y="132"/>
                    </a:cubicBezTo>
                    <a:cubicBezTo>
                      <a:pt x="3132" y="61"/>
                      <a:pt x="3072" y="1"/>
                      <a:pt x="3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972;p41">
                <a:extLst>
                  <a:ext uri="{FF2B5EF4-FFF2-40B4-BE49-F238E27FC236}">
                    <a16:creationId xmlns:a16="http://schemas.microsoft.com/office/drawing/2014/main" id="{1A3FBD99-1EE1-4ABC-6D1F-675D68923A0E}"/>
                  </a:ext>
                </a:extLst>
              </p:cNvPr>
              <p:cNvSpPr/>
              <p:nvPr/>
            </p:nvSpPr>
            <p:spPr>
              <a:xfrm>
                <a:off x="3868625"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973;p41">
                <a:extLst>
                  <a:ext uri="{FF2B5EF4-FFF2-40B4-BE49-F238E27FC236}">
                    <a16:creationId xmlns:a16="http://schemas.microsoft.com/office/drawing/2014/main" id="{43452DC3-1F2A-99F4-0863-5D25E9D87A9E}"/>
                  </a:ext>
                </a:extLst>
              </p:cNvPr>
              <p:cNvSpPr/>
              <p:nvPr/>
            </p:nvSpPr>
            <p:spPr>
              <a:xfrm>
                <a:off x="389870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974;p41">
                <a:extLst>
                  <a:ext uri="{FF2B5EF4-FFF2-40B4-BE49-F238E27FC236}">
                    <a16:creationId xmlns:a16="http://schemas.microsoft.com/office/drawing/2014/main" id="{46DE9F80-55A2-4C13-8484-05B3B7F62108}"/>
                  </a:ext>
                </a:extLst>
              </p:cNvPr>
              <p:cNvSpPr/>
              <p:nvPr/>
            </p:nvSpPr>
            <p:spPr>
              <a:xfrm>
                <a:off x="3929050"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975;p41">
                <a:extLst>
                  <a:ext uri="{FF2B5EF4-FFF2-40B4-BE49-F238E27FC236}">
                    <a16:creationId xmlns:a16="http://schemas.microsoft.com/office/drawing/2014/main" id="{3D68C4AD-5A14-DCAC-8A46-F6C9380A1BD6}"/>
                  </a:ext>
                </a:extLst>
              </p:cNvPr>
              <p:cNvSpPr/>
              <p:nvPr/>
            </p:nvSpPr>
            <p:spPr>
              <a:xfrm>
                <a:off x="3959125"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976;p41">
                <a:extLst>
                  <a:ext uri="{FF2B5EF4-FFF2-40B4-BE49-F238E27FC236}">
                    <a16:creationId xmlns:a16="http://schemas.microsoft.com/office/drawing/2014/main" id="{66A0E618-0901-46D5-E456-F5F0A1AA3358}"/>
                  </a:ext>
                </a:extLst>
              </p:cNvPr>
              <p:cNvSpPr/>
              <p:nvPr/>
            </p:nvSpPr>
            <p:spPr>
              <a:xfrm>
                <a:off x="3989475"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977;p41">
                <a:extLst>
                  <a:ext uri="{FF2B5EF4-FFF2-40B4-BE49-F238E27FC236}">
                    <a16:creationId xmlns:a16="http://schemas.microsoft.com/office/drawing/2014/main" id="{5ABCB64D-F3B0-0878-633F-CB89D67AEDEA}"/>
                  </a:ext>
                </a:extLst>
              </p:cNvPr>
              <p:cNvSpPr/>
              <p:nvPr/>
            </p:nvSpPr>
            <p:spPr>
              <a:xfrm>
                <a:off x="401955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978;p41">
                <a:extLst>
                  <a:ext uri="{FF2B5EF4-FFF2-40B4-BE49-F238E27FC236}">
                    <a16:creationId xmlns:a16="http://schemas.microsoft.com/office/drawing/2014/main" id="{1BFF1344-7C86-DFB0-86E3-7FB61AE5007B}"/>
                  </a:ext>
                </a:extLst>
              </p:cNvPr>
              <p:cNvSpPr/>
              <p:nvPr/>
            </p:nvSpPr>
            <p:spPr>
              <a:xfrm>
                <a:off x="4049900"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979;p41">
                <a:extLst>
                  <a:ext uri="{FF2B5EF4-FFF2-40B4-BE49-F238E27FC236}">
                    <a16:creationId xmlns:a16="http://schemas.microsoft.com/office/drawing/2014/main" id="{79EF4058-BEC5-2239-8B1A-3867E4810BBB}"/>
                  </a:ext>
                </a:extLst>
              </p:cNvPr>
              <p:cNvSpPr/>
              <p:nvPr/>
            </p:nvSpPr>
            <p:spPr>
              <a:xfrm>
                <a:off x="4079950" y="4851925"/>
                <a:ext cx="14025" cy="14000"/>
              </a:xfrm>
              <a:custGeom>
                <a:avLst/>
                <a:gdLst/>
                <a:ahLst/>
                <a:cxnLst/>
                <a:rect l="l" t="t" r="r" b="b"/>
                <a:pathLst>
                  <a:path w="561" h="560" extrusionOk="0">
                    <a:moveTo>
                      <a:pt x="287" y="0"/>
                    </a:moveTo>
                    <a:cubicBezTo>
                      <a:pt x="132" y="0"/>
                      <a:pt x="1" y="131"/>
                      <a:pt x="1" y="274"/>
                    </a:cubicBezTo>
                    <a:cubicBezTo>
                      <a:pt x="1" y="429"/>
                      <a:pt x="132" y="560"/>
                      <a:pt x="287" y="560"/>
                    </a:cubicBezTo>
                    <a:cubicBezTo>
                      <a:pt x="442" y="560"/>
                      <a:pt x="561" y="429"/>
                      <a:pt x="561" y="274"/>
                    </a:cubicBezTo>
                    <a:cubicBezTo>
                      <a:pt x="561" y="131"/>
                      <a:pt x="442"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645" name="Picture 1644" descr="A blue and yellow vehicle with wires and wheels&#10;&#10;Description automatically generated">
            <a:extLst>
              <a:ext uri="{FF2B5EF4-FFF2-40B4-BE49-F238E27FC236}">
                <a16:creationId xmlns:a16="http://schemas.microsoft.com/office/drawing/2014/main" id="{F8D44581-DBED-D114-1BCD-5C078748E79E}"/>
              </a:ext>
            </a:extLst>
          </p:cNvPr>
          <p:cNvPicPr>
            <a:picLocks noChangeAspect="1"/>
          </p:cNvPicPr>
          <p:nvPr/>
        </p:nvPicPr>
        <p:blipFill>
          <a:blip r:embed="rId3"/>
          <a:stretch>
            <a:fillRect/>
          </a:stretch>
        </p:blipFill>
        <p:spPr>
          <a:xfrm rot="21163298">
            <a:off x="3687211" y="-2262705"/>
            <a:ext cx="1746900" cy="2327856"/>
          </a:xfrm>
          <a:prstGeom prst="rect">
            <a:avLst/>
          </a:prstGeom>
        </p:spPr>
      </p:pic>
      <p:grpSp>
        <p:nvGrpSpPr>
          <p:cNvPr id="1838" name="Google Shape;1586;p38">
            <a:extLst>
              <a:ext uri="{FF2B5EF4-FFF2-40B4-BE49-F238E27FC236}">
                <a16:creationId xmlns:a16="http://schemas.microsoft.com/office/drawing/2014/main" id="{0F23D15D-E7B5-B0BF-1FC8-EB96EC1C6B0C}"/>
              </a:ext>
            </a:extLst>
          </p:cNvPr>
          <p:cNvGrpSpPr/>
          <p:nvPr/>
        </p:nvGrpSpPr>
        <p:grpSpPr>
          <a:xfrm rot="11003771">
            <a:off x="1577538" y="5737928"/>
            <a:ext cx="1052121" cy="990345"/>
            <a:chOff x="3685713" y="4288888"/>
            <a:chExt cx="329550" cy="310200"/>
          </a:xfrm>
        </p:grpSpPr>
        <p:sp>
          <p:nvSpPr>
            <p:cNvPr id="1839" name="Google Shape;1587;p38">
              <a:extLst>
                <a:ext uri="{FF2B5EF4-FFF2-40B4-BE49-F238E27FC236}">
                  <a16:creationId xmlns:a16="http://schemas.microsoft.com/office/drawing/2014/main" id="{F25AEE5A-3D94-283C-40F5-F25E8F027B0B}"/>
                </a:ext>
              </a:extLst>
            </p:cNvPr>
            <p:cNvSpPr/>
            <p:nvPr/>
          </p:nvSpPr>
          <p:spPr>
            <a:xfrm>
              <a:off x="3685713" y="4288888"/>
              <a:ext cx="329550" cy="310200"/>
            </a:xfrm>
            <a:custGeom>
              <a:avLst/>
              <a:gdLst/>
              <a:ahLst/>
              <a:cxnLst/>
              <a:rect l="l" t="t" r="r" b="b"/>
              <a:pathLst>
                <a:path w="13182" h="12408" extrusionOk="0">
                  <a:moveTo>
                    <a:pt x="6740" y="1"/>
                  </a:moveTo>
                  <a:cubicBezTo>
                    <a:pt x="6430" y="1"/>
                    <a:pt x="6168" y="263"/>
                    <a:pt x="6168" y="572"/>
                  </a:cubicBezTo>
                  <a:cubicBezTo>
                    <a:pt x="6168" y="834"/>
                    <a:pt x="6347" y="1049"/>
                    <a:pt x="6597" y="1120"/>
                  </a:cubicBezTo>
                  <a:lnTo>
                    <a:pt x="6585" y="1120"/>
                  </a:lnTo>
                  <a:lnTo>
                    <a:pt x="6585" y="2787"/>
                  </a:lnTo>
                  <a:cubicBezTo>
                    <a:pt x="5704" y="2846"/>
                    <a:pt x="4990" y="3430"/>
                    <a:pt x="4763" y="4192"/>
                  </a:cubicBezTo>
                  <a:lnTo>
                    <a:pt x="2692" y="4192"/>
                  </a:lnTo>
                  <a:cubicBezTo>
                    <a:pt x="1858" y="4192"/>
                    <a:pt x="1180" y="4930"/>
                    <a:pt x="1180" y="5847"/>
                  </a:cubicBezTo>
                  <a:lnTo>
                    <a:pt x="1180" y="6561"/>
                  </a:lnTo>
                  <a:cubicBezTo>
                    <a:pt x="1144" y="6549"/>
                    <a:pt x="1108" y="6549"/>
                    <a:pt x="1061" y="6549"/>
                  </a:cubicBezTo>
                  <a:cubicBezTo>
                    <a:pt x="799" y="6549"/>
                    <a:pt x="584" y="6764"/>
                    <a:pt x="584" y="7025"/>
                  </a:cubicBezTo>
                  <a:lnTo>
                    <a:pt x="584" y="7156"/>
                  </a:lnTo>
                  <a:lnTo>
                    <a:pt x="572" y="7156"/>
                  </a:lnTo>
                  <a:cubicBezTo>
                    <a:pt x="251" y="7156"/>
                    <a:pt x="1" y="7406"/>
                    <a:pt x="1" y="7728"/>
                  </a:cubicBezTo>
                  <a:cubicBezTo>
                    <a:pt x="1" y="8049"/>
                    <a:pt x="251" y="8299"/>
                    <a:pt x="572" y="8299"/>
                  </a:cubicBezTo>
                  <a:lnTo>
                    <a:pt x="584" y="8299"/>
                  </a:lnTo>
                  <a:lnTo>
                    <a:pt x="584" y="8418"/>
                  </a:lnTo>
                  <a:cubicBezTo>
                    <a:pt x="584" y="8692"/>
                    <a:pt x="799" y="8907"/>
                    <a:pt x="1061" y="8907"/>
                  </a:cubicBezTo>
                  <a:cubicBezTo>
                    <a:pt x="1108" y="8907"/>
                    <a:pt x="1144" y="8895"/>
                    <a:pt x="1180" y="8895"/>
                  </a:cubicBezTo>
                  <a:lnTo>
                    <a:pt x="1180" y="10038"/>
                  </a:lnTo>
                  <a:cubicBezTo>
                    <a:pt x="1180" y="10157"/>
                    <a:pt x="1191" y="10276"/>
                    <a:pt x="1215" y="10383"/>
                  </a:cubicBezTo>
                  <a:cubicBezTo>
                    <a:pt x="668" y="10395"/>
                    <a:pt x="227" y="10847"/>
                    <a:pt x="227" y="11395"/>
                  </a:cubicBezTo>
                  <a:cubicBezTo>
                    <a:pt x="227" y="11955"/>
                    <a:pt x="680" y="12407"/>
                    <a:pt x="1227" y="12407"/>
                  </a:cubicBezTo>
                  <a:lnTo>
                    <a:pt x="11943" y="12407"/>
                  </a:lnTo>
                  <a:cubicBezTo>
                    <a:pt x="12502" y="12407"/>
                    <a:pt x="12955" y="11955"/>
                    <a:pt x="12955" y="11395"/>
                  </a:cubicBezTo>
                  <a:cubicBezTo>
                    <a:pt x="12955" y="10847"/>
                    <a:pt x="12502" y="10395"/>
                    <a:pt x="11955" y="10383"/>
                  </a:cubicBezTo>
                  <a:cubicBezTo>
                    <a:pt x="11979" y="10276"/>
                    <a:pt x="11990" y="10157"/>
                    <a:pt x="11990" y="10038"/>
                  </a:cubicBezTo>
                  <a:lnTo>
                    <a:pt x="11990" y="8883"/>
                  </a:lnTo>
                  <a:cubicBezTo>
                    <a:pt x="12026" y="8895"/>
                    <a:pt x="12074" y="8907"/>
                    <a:pt x="12110" y="8907"/>
                  </a:cubicBezTo>
                  <a:cubicBezTo>
                    <a:pt x="12383" y="8907"/>
                    <a:pt x="12598" y="8692"/>
                    <a:pt x="12598" y="8418"/>
                  </a:cubicBezTo>
                  <a:lnTo>
                    <a:pt x="12598" y="8299"/>
                  </a:lnTo>
                  <a:lnTo>
                    <a:pt x="12610" y="8299"/>
                  </a:lnTo>
                  <a:cubicBezTo>
                    <a:pt x="12919" y="8299"/>
                    <a:pt x="13181" y="8037"/>
                    <a:pt x="13181" y="7728"/>
                  </a:cubicBezTo>
                  <a:cubicBezTo>
                    <a:pt x="13181" y="7406"/>
                    <a:pt x="12919" y="7156"/>
                    <a:pt x="12610" y="7156"/>
                  </a:cubicBezTo>
                  <a:lnTo>
                    <a:pt x="12598" y="7156"/>
                  </a:lnTo>
                  <a:lnTo>
                    <a:pt x="12598" y="7025"/>
                  </a:lnTo>
                  <a:cubicBezTo>
                    <a:pt x="12598" y="6764"/>
                    <a:pt x="12371" y="6549"/>
                    <a:pt x="12110" y="6549"/>
                  </a:cubicBezTo>
                  <a:cubicBezTo>
                    <a:pt x="12062" y="6549"/>
                    <a:pt x="12026" y="6549"/>
                    <a:pt x="11990" y="6561"/>
                  </a:cubicBezTo>
                  <a:lnTo>
                    <a:pt x="11990" y="5847"/>
                  </a:lnTo>
                  <a:cubicBezTo>
                    <a:pt x="11990" y="4930"/>
                    <a:pt x="11312" y="4192"/>
                    <a:pt x="10490" y="4192"/>
                  </a:cubicBezTo>
                  <a:lnTo>
                    <a:pt x="8716" y="4192"/>
                  </a:lnTo>
                  <a:cubicBezTo>
                    <a:pt x="8490" y="3430"/>
                    <a:pt x="7776" y="2846"/>
                    <a:pt x="6895" y="2787"/>
                  </a:cubicBezTo>
                  <a:lnTo>
                    <a:pt x="6895" y="1120"/>
                  </a:lnTo>
                  <a:lnTo>
                    <a:pt x="6883" y="1120"/>
                  </a:lnTo>
                  <a:cubicBezTo>
                    <a:pt x="7133" y="1060"/>
                    <a:pt x="7311" y="834"/>
                    <a:pt x="7311" y="572"/>
                  </a:cubicBezTo>
                  <a:cubicBezTo>
                    <a:pt x="7311" y="263"/>
                    <a:pt x="7049" y="1"/>
                    <a:pt x="674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588;p38">
              <a:extLst>
                <a:ext uri="{FF2B5EF4-FFF2-40B4-BE49-F238E27FC236}">
                  <a16:creationId xmlns:a16="http://schemas.microsoft.com/office/drawing/2014/main" id="{1B04101C-E48D-DCB0-9FE4-8D60C3677C73}"/>
                </a:ext>
              </a:extLst>
            </p:cNvPr>
            <p:cNvGrpSpPr/>
            <p:nvPr/>
          </p:nvGrpSpPr>
          <p:grpSpPr>
            <a:xfrm>
              <a:off x="3685713" y="4289050"/>
              <a:ext cx="329550" cy="309875"/>
              <a:chOff x="3816825" y="4572725"/>
              <a:chExt cx="329550" cy="309875"/>
            </a:xfrm>
          </p:grpSpPr>
          <p:sp>
            <p:nvSpPr>
              <p:cNvPr id="1646" name="Google Shape;1589;p38">
                <a:extLst>
                  <a:ext uri="{FF2B5EF4-FFF2-40B4-BE49-F238E27FC236}">
                    <a16:creationId xmlns:a16="http://schemas.microsoft.com/office/drawing/2014/main" id="{F2042C10-963F-7260-C281-9B60063CBDCF}"/>
                  </a:ext>
                </a:extLst>
              </p:cNvPr>
              <p:cNvSpPr/>
              <p:nvPr/>
            </p:nvSpPr>
            <p:spPr>
              <a:xfrm>
                <a:off x="3816825" y="4751300"/>
                <a:ext cx="28600" cy="28600"/>
              </a:xfrm>
              <a:custGeom>
                <a:avLst/>
                <a:gdLst/>
                <a:ahLst/>
                <a:cxnLst/>
                <a:rect l="l" t="t" r="r" b="b"/>
                <a:pathLst>
                  <a:path w="1144" h="1144" extrusionOk="0">
                    <a:moveTo>
                      <a:pt x="572" y="1"/>
                    </a:moveTo>
                    <a:cubicBezTo>
                      <a:pt x="251" y="1"/>
                      <a:pt x="1" y="263"/>
                      <a:pt x="1" y="572"/>
                    </a:cubicBezTo>
                    <a:cubicBezTo>
                      <a:pt x="1" y="894"/>
                      <a:pt x="251" y="1144"/>
                      <a:pt x="572" y="1144"/>
                    </a:cubicBezTo>
                    <a:cubicBezTo>
                      <a:pt x="882" y="1144"/>
                      <a:pt x="1144" y="894"/>
                      <a:pt x="1144" y="572"/>
                    </a:cubicBezTo>
                    <a:cubicBezTo>
                      <a:pt x="1144" y="263"/>
                      <a:pt x="882"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590;p38">
                <a:extLst>
                  <a:ext uri="{FF2B5EF4-FFF2-40B4-BE49-F238E27FC236}">
                    <a16:creationId xmlns:a16="http://schemas.microsoft.com/office/drawing/2014/main" id="{DCAE3A36-7199-1AAB-1A81-46C3746B785D}"/>
                  </a:ext>
                </a:extLst>
              </p:cNvPr>
              <p:cNvSpPr/>
              <p:nvPr/>
            </p:nvSpPr>
            <p:spPr>
              <a:xfrm>
                <a:off x="3981450" y="4600400"/>
                <a:ext cx="7750" cy="113125"/>
              </a:xfrm>
              <a:custGeom>
                <a:avLst/>
                <a:gdLst/>
                <a:ahLst/>
                <a:cxnLst/>
                <a:rect l="l" t="t" r="r" b="b"/>
                <a:pathLst>
                  <a:path w="310" h="4525" extrusionOk="0">
                    <a:moveTo>
                      <a:pt x="0" y="0"/>
                    </a:moveTo>
                    <a:lnTo>
                      <a:pt x="0" y="4525"/>
                    </a:lnTo>
                    <a:lnTo>
                      <a:pt x="310" y="4525"/>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591;p38">
                <a:extLst>
                  <a:ext uri="{FF2B5EF4-FFF2-40B4-BE49-F238E27FC236}">
                    <a16:creationId xmlns:a16="http://schemas.microsoft.com/office/drawing/2014/main" id="{1040D02E-E7C6-22B5-F7C8-1042D414C976}"/>
                  </a:ext>
                </a:extLst>
              </p:cNvPr>
              <p:cNvSpPr/>
              <p:nvPr/>
            </p:nvSpPr>
            <p:spPr>
              <a:xfrm>
                <a:off x="3933825" y="4642075"/>
                <a:ext cx="103000" cy="48525"/>
              </a:xfrm>
              <a:custGeom>
                <a:avLst/>
                <a:gdLst/>
                <a:ahLst/>
                <a:cxnLst/>
                <a:rect l="l" t="t" r="r" b="b"/>
                <a:pathLst>
                  <a:path w="4120" h="1941" extrusionOk="0">
                    <a:moveTo>
                      <a:pt x="2060" y="0"/>
                    </a:moveTo>
                    <a:cubicBezTo>
                      <a:pt x="917" y="0"/>
                      <a:pt x="0" y="869"/>
                      <a:pt x="0" y="1941"/>
                    </a:cubicBezTo>
                    <a:lnTo>
                      <a:pt x="4120" y="1941"/>
                    </a:lnTo>
                    <a:cubicBezTo>
                      <a:pt x="4120" y="869"/>
                      <a:pt x="3191"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592;p38">
                <a:extLst>
                  <a:ext uri="{FF2B5EF4-FFF2-40B4-BE49-F238E27FC236}">
                    <a16:creationId xmlns:a16="http://schemas.microsoft.com/office/drawing/2014/main" id="{65F0C36F-1FAE-52F7-F3C5-C1E4BF2494A5}"/>
                  </a:ext>
                </a:extLst>
              </p:cNvPr>
              <p:cNvSpPr/>
              <p:nvPr/>
            </p:nvSpPr>
            <p:spPr>
              <a:xfrm>
                <a:off x="3831425" y="4736125"/>
                <a:ext cx="24125" cy="59250"/>
              </a:xfrm>
              <a:custGeom>
                <a:avLst/>
                <a:gdLst/>
                <a:ahLst/>
                <a:cxnLst/>
                <a:rect l="l" t="t" r="r" b="b"/>
                <a:pathLst>
                  <a:path w="965" h="2370" extrusionOk="0">
                    <a:moveTo>
                      <a:pt x="477" y="1"/>
                    </a:moveTo>
                    <a:cubicBezTo>
                      <a:pt x="215" y="1"/>
                      <a:pt x="0" y="227"/>
                      <a:pt x="0" y="489"/>
                    </a:cubicBezTo>
                    <a:lnTo>
                      <a:pt x="0" y="1882"/>
                    </a:lnTo>
                    <a:cubicBezTo>
                      <a:pt x="0" y="2144"/>
                      <a:pt x="215" y="2370"/>
                      <a:pt x="477" y="2370"/>
                    </a:cubicBezTo>
                    <a:cubicBezTo>
                      <a:pt x="750" y="2370"/>
                      <a:pt x="965" y="2144"/>
                      <a:pt x="965" y="1882"/>
                    </a:cubicBezTo>
                    <a:lnTo>
                      <a:pt x="965" y="489"/>
                    </a:lnTo>
                    <a:cubicBezTo>
                      <a:pt x="965" y="215"/>
                      <a:pt x="75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593;p38">
                <a:extLst>
                  <a:ext uri="{FF2B5EF4-FFF2-40B4-BE49-F238E27FC236}">
                    <a16:creationId xmlns:a16="http://schemas.microsoft.com/office/drawing/2014/main" id="{DD5B9FB2-07F7-5950-1A40-887F733CA9D6}"/>
                  </a:ext>
                </a:extLst>
              </p:cNvPr>
              <p:cNvSpPr/>
              <p:nvPr/>
            </p:nvSpPr>
            <p:spPr>
              <a:xfrm>
                <a:off x="4117475" y="4751300"/>
                <a:ext cx="28900" cy="28600"/>
              </a:xfrm>
              <a:custGeom>
                <a:avLst/>
                <a:gdLst/>
                <a:ahLst/>
                <a:cxnLst/>
                <a:rect l="l" t="t" r="r" b="b"/>
                <a:pathLst>
                  <a:path w="1156" h="1144" extrusionOk="0">
                    <a:moveTo>
                      <a:pt x="584" y="1"/>
                    </a:moveTo>
                    <a:cubicBezTo>
                      <a:pt x="262" y="1"/>
                      <a:pt x="0" y="263"/>
                      <a:pt x="0" y="572"/>
                    </a:cubicBezTo>
                    <a:cubicBezTo>
                      <a:pt x="0" y="894"/>
                      <a:pt x="262" y="1144"/>
                      <a:pt x="584" y="1144"/>
                    </a:cubicBezTo>
                    <a:cubicBezTo>
                      <a:pt x="893" y="1144"/>
                      <a:pt x="1155" y="894"/>
                      <a:pt x="1155" y="572"/>
                    </a:cubicBezTo>
                    <a:cubicBezTo>
                      <a:pt x="1155" y="263"/>
                      <a:pt x="893"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594;p38">
                <a:extLst>
                  <a:ext uri="{FF2B5EF4-FFF2-40B4-BE49-F238E27FC236}">
                    <a16:creationId xmlns:a16="http://schemas.microsoft.com/office/drawing/2014/main" id="{D361B8FF-20AE-6969-D9FD-838025E40C88}"/>
                  </a:ext>
                </a:extLst>
              </p:cNvPr>
              <p:cNvSpPr/>
              <p:nvPr/>
            </p:nvSpPr>
            <p:spPr>
              <a:xfrm>
                <a:off x="4107350" y="4736125"/>
                <a:ext cx="24425" cy="59250"/>
              </a:xfrm>
              <a:custGeom>
                <a:avLst/>
                <a:gdLst/>
                <a:ahLst/>
                <a:cxnLst/>
                <a:rect l="l" t="t" r="r" b="b"/>
                <a:pathLst>
                  <a:path w="977" h="2370" extrusionOk="0">
                    <a:moveTo>
                      <a:pt x="489" y="1"/>
                    </a:moveTo>
                    <a:cubicBezTo>
                      <a:pt x="227" y="1"/>
                      <a:pt x="0" y="215"/>
                      <a:pt x="0" y="489"/>
                    </a:cubicBezTo>
                    <a:lnTo>
                      <a:pt x="0" y="1882"/>
                    </a:lnTo>
                    <a:cubicBezTo>
                      <a:pt x="0" y="2144"/>
                      <a:pt x="215" y="2370"/>
                      <a:pt x="489" y="2370"/>
                    </a:cubicBezTo>
                    <a:cubicBezTo>
                      <a:pt x="750" y="2370"/>
                      <a:pt x="977" y="2144"/>
                      <a:pt x="977" y="1882"/>
                    </a:cubicBezTo>
                    <a:lnTo>
                      <a:pt x="977" y="489"/>
                    </a:lnTo>
                    <a:cubicBezTo>
                      <a:pt x="977" y="227"/>
                      <a:pt x="750"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595;p38">
                <a:extLst>
                  <a:ext uri="{FF2B5EF4-FFF2-40B4-BE49-F238E27FC236}">
                    <a16:creationId xmlns:a16="http://schemas.microsoft.com/office/drawing/2014/main" id="{8DECFAA1-E387-FF86-1E09-29345376A30E}"/>
                  </a:ext>
                </a:extLst>
              </p:cNvPr>
              <p:cNvSpPr/>
              <p:nvPr/>
            </p:nvSpPr>
            <p:spPr>
              <a:xfrm>
                <a:off x="3846300" y="4677500"/>
                <a:ext cx="270300" cy="187550"/>
              </a:xfrm>
              <a:custGeom>
                <a:avLst/>
                <a:gdLst/>
                <a:ahLst/>
                <a:cxnLst/>
                <a:rect l="l" t="t" r="r" b="b"/>
                <a:pathLst>
                  <a:path w="10812" h="7502" extrusionOk="0">
                    <a:moveTo>
                      <a:pt x="1513" y="0"/>
                    </a:moveTo>
                    <a:cubicBezTo>
                      <a:pt x="679" y="0"/>
                      <a:pt x="1" y="738"/>
                      <a:pt x="1" y="1655"/>
                    </a:cubicBezTo>
                    <a:lnTo>
                      <a:pt x="1" y="5846"/>
                    </a:lnTo>
                    <a:cubicBezTo>
                      <a:pt x="1" y="6763"/>
                      <a:pt x="679" y="7501"/>
                      <a:pt x="1513" y="7501"/>
                    </a:cubicBezTo>
                    <a:lnTo>
                      <a:pt x="9311" y="7501"/>
                    </a:lnTo>
                    <a:cubicBezTo>
                      <a:pt x="10133" y="7501"/>
                      <a:pt x="10811" y="6763"/>
                      <a:pt x="10811" y="5846"/>
                    </a:cubicBezTo>
                    <a:lnTo>
                      <a:pt x="10811" y="1655"/>
                    </a:lnTo>
                    <a:cubicBezTo>
                      <a:pt x="10811" y="738"/>
                      <a:pt x="10133" y="0"/>
                      <a:pt x="9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596;p38">
                <a:extLst>
                  <a:ext uri="{FF2B5EF4-FFF2-40B4-BE49-F238E27FC236}">
                    <a16:creationId xmlns:a16="http://schemas.microsoft.com/office/drawing/2014/main" id="{55AAD1E0-81EA-FB44-568A-02C00A86EED9}"/>
                  </a:ext>
                </a:extLst>
              </p:cNvPr>
              <p:cNvSpPr/>
              <p:nvPr/>
            </p:nvSpPr>
            <p:spPr>
              <a:xfrm>
                <a:off x="3822500" y="4832275"/>
                <a:ext cx="317900" cy="50325"/>
              </a:xfrm>
              <a:custGeom>
                <a:avLst/>
                <a:gdLst/>
                <a:ahLst/>
                <a:cxnLst/>
                <a:rect l="l" t="t" r="r" b="b"/>
                <a:pathLst>
                  <a:path w="12716" h="2013" extrusionOk="0">
                    <a:moveTo>
                      <a:pt x="1000" y="0"/>
                    </a:moveTo>
                    <a:cubicBezTo>
                      <a:pt x="453" y="0"/>
                      <a:pt x="0" y="453"/>
                      <a:pt x="0" y="1012"/>
                    </a:cubicBezTo>
                    <a:cubicBezTo>
                      <a:pt x="0" y="1560"/>
                      <a:pt x="453" y="2013"/>
                      <a:pt x="1000" y="2013"/>
                    </a:cubicBezTo>
                    <a:lnTo>
                      <a:pt x="11716" y="2013"/>
                    </a:lnTo>
                    <a:cubicBezTo>
                      <a:pt x="12275" y="2013"/>
                      <a:pt x="12716" y="1560"/>
                      <a:pt x="12716" y="1012"/>
                    </a:cubicBezTo>
                    <a:cubicBezTo>
                      <a:pt x="12716" y="453"/>
                      <a:pt x="12264" y="0"/>
                      <a:pt x="1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597;p38">
                <a:extLst>
                  <a:ext uri="{FF2B5EF4-FFF2-40B4-BE49-F238E27FC236}">
                    <a16:creationId xmlns:a16="http://schemas.microsoft.com/office/drawing/2014/main" id="{FC6A68C2-F7D2-FFE2-0D04-127445B5E414}"/>
                  </a:ext>
                </a:extLst>
              </p:cNvPr>
              <p:cNvSpPr/>
              <p:nvPr/>
            </p:nvSpPr>
            <p:spPr>
              <a:xfrm>
                <a:off x="3912975" y="4719325"/>
                <a:ext cx="42600" cy="38100"/>
              </a:xfrm>
              <a:custGeom>
                <a:avLst/>
                <a:gdLst/>
                <a:ahLst/>
                <a:cxnLst/>
                <a:rect l="l" t="t" r="r" b="b"/>
                <a:pathLst>
                  <a:path w="1704" h="1524" extrusionOk="0">
                    <a:moveTo>
                      <a:pt x="848" y="1"/>
                    </a:moveTo>
                    <a:cubicBezTo>
                      <a:pt x="673" y="1"/>
                      <a:pt x="497" y="61"/>
                      <a:pt x="358" y="184"/>
                    </a:cubicBezTo>
                    <a:cubicBezTo>
                      <a:pt x="36" y="458"/>
                      <a:pt x="1" y="946"/>
                      <a:pt x="274" y="1256"/>
                    </a:cubicBezTo>
                    <a:cubicBezTo>
                      <a:pt x="425" y="1433"/>
                      <a:pt x="640" y="1523"/>
                      <a:pt x="855" y="1523"/>
                    </a:cubicBezTo>
                    <a:cubicBezTo>
                      <a:pt x="1031" y="1523"/>
                      <a:pt x="1207" y="1463"/>
                      <a:pt x="1346" y="1339"/>
                    </a:cubicBezTo>
                    <a:cubicBezTo>
                      <a:pt x="1667" y="1054"/>
                      <a:pt x="1703" y="577"/>
                      <a:pt x="1429" y="268"/>
                    </a:cubicBezTo>
                    <a:cubicBezTo>
                      <a:pt x="1279" y="91"/>
                      <a:pt x="1063"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598;p38">
                <a:extLst>
                  <a:ext uri="{FF2B5EF4-FFF2-40B4-BE49-F238E27FC236}">
                    <a16:creationId xmlns:a16="http://schemas.microsoft.com/office/drawing/2014/main" id="{5A5B87D1-5816-07C6-6D0D-105502EF2BE1}"/>
                  </a:ext>
                </a:extLst>
              </p:cNvPr>
              <p:cNvSpPr/>
              <p:nvPr/>
            </p:nvSpPr>
            <p:spPr>
              <a:xfrm>
                <a:off x="4005250" y="4719325"/>
                <a:ext cx="42600" cy="38100"/>
              </a:xfrm>
              <a:custGeom>
                <a:avLst/>
                <a:gdLst/>
                <a:ahLst/>
                <a:cxnLst/>
                <a:rect l="l" t="t" r="r" b="b"/>
                <a:pathLst>
                  <a:path w="1704" h="1524" extrusionOk="0">
                    <a:moveTo>
                      <a:pt x="853" y="1"/>
                    </a:moveTo>
                    <a:cubicBezTo>
                      <a:pt x="678" y="1"/>
                      <a:pt x="502" y="61"/>
                      <a:pt x="358" y="184"/>
                    </a:cubicBezTo>
                    <a:cubicBezTo>
                      <a:pt x="36" y="458"/>
                      <a:pt x="1" y="946"/>
                      <a:pt x="286" y="1256"/>
                    </a:cubicBezTo>
                    <a:cubicBezTo>
                      <a:pt x="437" y="1433"/>
                      <a:pt x="649" y="1523"/>
                      <a:pt x="862" y="1523"/>
                    </a:cubicBezTo>
                    <a:cubicBezTo>
                      <a:pt x="1037" y="1523"/>
                      <a:pt x="1213" y="1463"/>
                      <a:pt x="1358" y="1339"/>
                    </a:cubicBezTo>
                    <a:cubicBezTo>
                      <a:pt x="1667" y="1054"/>
                      <a:pt x="1703" y="577"/>
                      <a:pt x="1429" y="268"/>
                    </a:cubicBezTo>
                    <a:cubicBezTo>
                      <a:pt x="1279" y="91"/>
                      <a:pt x="1067"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599;p38">
                <a:extLst>
                  <a:ext uri="{FF2B5EF4-FFF2-40B4-BE49-F238E27FC236}">
                    <a16:creationId xmlns:a16="http://schemas.microsoft.com/office/drawing/2014/main" id="{C4DD05CB-E129-954A-7269-C70E8F1D2479}"/>
                  </a:ext>
                </a:extLst>
              </p:cNvPr>
              <p:cNvSpPr/>
              <p:nvPr/>
            </p:nvSpPr>
            <p:spPr>
              <a:xfrm>
                <a:off x="3971025" y="4572725"/>
                <a:ext cx="28600" cy="28300"/>
              </a:xfrm>
              <a:custGeom>
                <a:avLst/>
                <a:gdLst/>
                <a:ahLst/>
                <a:cxnLst/>
                <a:rect l="l" t="t" r="r" b="b"/>
                <a:pathLst>
                  <a:path w="1144" h="1132" extrusionOk="0">
                    <a:moveTo>
                      <a:pt x="572" y="0"/>
                    </a:moveTo>
                    <a:cubicBezTo>
                      <a:pt x="250" y="0"/>
                      <a:pt x="0" y="250"/>
                      <a:pt x="0" y="560"/>
                    </a:cubicBezTo>
                    <a:cubicBezTo>
                      <a:pt x="0" y="881"/>
                      <a:pt x="250" y="1131"/>
                      <a:pt x="572" y="1131"/>
                    </a:cubicBezTo>
                    <a:cubicBezTo>
                      <a:pt x="881" y="1131"/>
                      <a:pt x="1143" y="881"/>
                      <a:pt x="1143" y="560"/>
                    </a:cubicBezTo>
                    <a:cubicBezTo>
                      <a:pt x="1143" y="250"/>
                      <a:pt x="881"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00;p38">
                <a:extLst>
                  <a:ext uri="{FF2B5EF4-FFF2-40B4-BE49-F238E27FC236}">
                    <a16:creationId xmlns:a16="http://schemas.microsoft.com/office/drawing/2014/main" id="{CEDF6332-5636-C77B-1243-3870CDEA5DA4}"/>
                  </a:ext>
                </a:extLst>
              </p:cNvPr>
              <p:cNvSpPr/>
              <p:nvPr/>
            </p:nvSpPr>
            <p:spPr>
              <a:xfrm>
                <a:off x="3932325" y="4776025"/>
                <a:ext cx="96175" cy="25900"/>
              </a:xfrm>
              <a:custGeom>
                <a:avLst/>
                <a:gdLst/>
                <a:ahLst/>
                <a:cxnLst/>
                <a:rect l="l" t="t" r="r" b="b"/>
                <a:pathLst>
                  <a:path w="3847" h="1036" extrusionOk="0">
                    <a:moveTo>
                      <a:pt x="489" y="0"/>
                    </a:moveTo>
                    <a:cubicBezTo>
                      <a:pt x="215" y="0"/>
                      <a:pt x="0" y="226"/>
                      <a:pt x="0" y="488"/>
                    </a:cubicBezTo>
                    <a:lnTo>
                      <a:pt x="0" y="560"/>
                    </a:lnTo>
                    <a:cubicBezTo>
                      <a:pt x="0" y="822"/>
                      <a:pt x="215" y="1036"/>
                      <a:pt x="489" y="1036"/>
                    </a:cubicBezTo>
                    <a:lnTo>
                      <a:pt x="3370" y="1036"/>
                    </a:lnTo>
                    <a:cubicBezTo>
                      <a:pt x="3632" y="1036"/>
                      <a:pt x="3846" y="822"/>
                      <a:pt x="3846" y="560"/>
                    </a:cubicBezTo>
                    <a:lnTo>
                      <a:pt x="3846" y="488"/>
                    </a:lnTo>
                    <a:cubicBezTo>
                      <a:pt x="3846" y="214"/>
                      <a:pt x="3632" y="0"/>
                      <a:pt x="3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01;p38">
                <a:extLst>
                  <a:ext uri="{FF2B5EF4-FFF2-40B4-BE49-F238E27FC236}">
                    <a16:creationId xmlns:a16="http://schemas.microsoft.com/office/drawing/2014/main" id="{6275FCCC-3319-147D-819F-FFED14D45552}"/>
                  </a:ext>
                </a:extLst>
              </p:cNvPr>
              <p:cNvSpPr/>
              <p:nvPr/>
            </p:nvSpPr>
            <p:spPr>
              <a:xfrm>
                <a:off x="3941250" y="4785825"/>
                <a:ext cx="78300" cy="6275"/>
              </a:xfrm>
              <a:custGeom>
                <a:avLst/>
                <a:gdLst/>
                <a:ahLst/>
                <a:cxnLst/>
                <a:rect l="l" t="t" r="r" b="b"/>
                <a:pathLst>
                  <a:path w="3132" h="251" extrusionOk="0">
                    <a:moveTo>
                      <a:pt x="132" y="1"/>
                    </a:moveTo>
                    <a:cubicBezTo>
                      <a:pt x="60" y="1"/>
                      <a:pt x="1" y="61"/>
                      <a:pt x="1" y="132"/>
                    </a:cubicBezTo>
                    <a:cubicBezTo>
                      <a:pt x="1" y="203"/>
                      <a:pt x="60" y="251"/>
                      <a:pt x="132" y="251"/>
                    </a:cubicBezTo>
                    <a:lnTo>
                      <a:pt x="3001" y="251"/>
                    </a:lnTo>
                    <a:cubicBezTo>
                      <a:pt x="3072" y="251"/>
                      <a:pt x="3132" y="203"/>
                      <a:pt x="3132" y="132"/>
                    </a:cubicBezTo>
                    <a:cubicBezTo>
                      <a:pt x="3132" y="61"/>
                      <a:pt x="3072" y="1"/>
                      <a:pt x="3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02;p38">
                <a:extLst>
                  <a:ext uri="{FF2B5EF4-FFF2-40B4-BE49-F238E27FC236}">
                    <a16:creationId xmlns:a16="http://schemas.microsoft.com/office/drawing/2014/main" id="{D6692E20-B94A-BB84-3D0D-79519F5FB368}"/>
                  </a:ext>
                </a:extLst>
              </p:cNvPr>
              <p:cNvSpPr/>
              <p:nvPr/>
            </p:nvSpPr>
            <p:spPr>
              <a:xfrm>
                <a:off x="3868625"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03;p38">
                <a:extLst>
                  <a:ext uri="{FF2B5EF4-FFF2-40B4-BE49-F238E27FC236}">
                    <a16:creationId xmlns:a16="http://schemas.microsoft.com/office/drawing/2014/main" id="{0977D5B2-5CCD-81E9-8D06-FC0EE17D52D1}"/>
                  </a:ext>
                </a:extLst>
              </p:cNvPr>
              <p:cNvSpPr/>
              <p:nvPr/>
            </p:nvSpPr>
            <p:spPr>
              <a:xfrm>
                <a:off x="389870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04;p38">
                <a:extLst>
                  <a:ext uri="{FF2B5EF4-FFF2-40B4-BE49-F238E27FC236}">
                    <a16:creationId xmlns:a16="http://schemas.microsoft.com/office/drawing/2014/main" id="{5B4F7232-4674-A0ED-B977-FAD9F494086E}"/>
                  </a:ext>
                </a:extLst>
              </p:cNvPr>
              <p:cNvSpPr/>
              <p:nvPr/>
            </p:nvSpPr>
            <p:spPr>
              <a:xfrm>
                <a:off x="3929050"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05;p38">
                <a:extLst>
                  <a:ext uri="{FF2B5EF4-FFF2-40B4-BE49-F238E27FC236}">
                    <a16:creationId xmlns:a16="http://schemas.microsoft.com/office/drawing/2014/main" id="{EFAAE2C1-EEBD-EF65-C91D-6D4A27CA7AF3}"/>
                  </a:ext>
                </a:extLst>
              </p:cNvPr>
              <p:cNvSpPr/>
              <p:nvPr/>
            </p:nvSpPr>
            <p:spPr>
              <a:xfrm>
                <a:off x="3959125"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06;p38">
                <a:extLst>
                  <a:ext uri="{FF2B5EF4-FFF2-40B4-BE49-F238E27FC236}">
                    <a16:creationId xmlns:a16="http://schemas.microsoft.com/office/drawing/2014/main" id="{B617AFF9-A0A9-1296-4AD0-EC6FF6B92C58}"/>
                  </a:ext>
                </a:extLst>
              </p:cNvPr>
              <p:cNvSpPr/>
              <p:nvPr/>
            </p:nvSpPr>
            <p:spPr>
              <a:xfrm>
                <a:off x="3989475"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07;p38">
                <a:extLst>
                  <a:ext uri="{FF2B5EF4-FFF2-40B4-BE49-F238E27FC236}">
                    <a16:creationId xmlns:a16="http://schemas.microsoft.com/office/drawing/2014/main" id="{AB8FF453-14B1-239E-F96B-686FFE8CB3FA}"/>
                  </a:ext>
                </a:extLst>
              </p:cNvPr>
              <p:cNvSpPr/>
              <p:nvPr/>
            </p:nvSpPr>
            <p:spPr>
              <a:xfrm>
                <a:off x="401955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08;p38">
                <a:extLst>
                  <a:ext uri="{FF2B5EF4-FFF2-40B4-BE49-F238E27FC236}">
                    <a16:creationId xmlns:a16="http://schemas.microsoft.com/office/drawing/2014/main" id="{189B94E0-E4D5-7EF3-00C0-9E49DAF4BB70}"/>
                  </a:ext>
                </a:extLst>
              </p:cNvPr>
              <p:cNvSpPr/>
              <p:nvPr/>
            </p:nvSpPr>
            <p:spPr>
              <a:xfrm>
                <a:off x="4049900"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09;p38">
                <a:extLst>
                  <a:ext uri="{FF2B5EF4-FFF2-40B4-BE49-F238E27FC236}">
                    <a16:creationId xmlns:a16="http://schemas.microsoft.com/office/drawing/2014/main" id="{6C93DD50-C515-8721-9C7D-295E9D616283}"/>
                  </a:ext>
                </a:extLst>
              </p:cNvPr>
              <p:cNvSpPr/>
              <p:nvPr/>
            </p:nvSpPr>
            <p:spPr>
              <a:xfrm>
                <a:off x="4079950" y="4851925"/>
                <a:ext cx="14025" cy="14000"/>
              </a:xfrm>
              <a:custGeom>
                <a:avLst/>
                <a:gdLst/>
                <a:ahLst/>
                <a:cxnLst/>
                <a:rect l="l" t="t" r="r" b="b"/>
                <a:pathLst>
                  <a:path w="561" h="560" extrusionOk="0">
                    <a:moveTo>
                      <a:pt x="287" y="0"/>
                    </a:moveTo>
                    <a:cubicBezTo>
                      <a:pt x="132" y="0"/>
                      <a:pt x="1" y="131"/>
                      <a:pt x="1" y="274"/>
                    </a:cubicBezTo>
                    <a:cubicBezTo>
                      <a:pt x="1" y="429"/>
                      <a:pt x="132" y="560"/>
                      <a:pt x="287" y="560"/>
                    </a:cubicBezTo>
                    <a:cubicBezTo>
                      <a:pt x="442" y="560"/>
                      <a:pt x="561" y="429"/>
                      <a:pt x="561" y="274"/>
                    </a:cubicBezTo>
                    <a:cubicBezTo>
                      <a:pt x="561" y="131"/>
                      <a:pt x="442"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6" name="Google Shape;1610;p38">
            <a:extLst>
              <a:ext uri="{FF2B5EF4-FFF2-40B4-BE49-F238E27FC236}">
                <a16:creationId xmlns:a16="http://schemas.microsoft.com/office/drawing/2014/main" id="{771B906C-3F48-9978-143F-FB3F01315D1B}"/>
              </a:ext>
            </a:extLst>
          </p:cNvPr>
          <p:cNvGrpSpPr/>
          <p:nvPr/>
        </p:nvGrpSpPr>
        <p:grpSpPr>
          <a:xfrm rot="11003771">
            <a:off x="5605792" y="5848660"/>
            <a:ext cx="1073911" cy="907576"/>
            <a:chOff x="4380300" y="4287850"/>
            <a:chExt cx="336375" cy="284275"/>
          </a:xfrm>
        </p:grpSpPr>
        <p:sp>
          <p:nvSpPr>
            <p:cNvPr id="1677" name="Google Shape;1611;p38">
              <a:extLst>
                <a:ext uri="{FF2B5EF4-FFF2-40B4-BE49-F238E27FC236}">
                  <a16:creationId xmlns:a16="http://schemas.microsoft.com/office/drawing/2014/main" id="{75D3E7D3-1642-22D6-7B93-F0DE441FAB31}"/>
                </a:ext>
              </a:extLst>
            </p:cNvPr>
            <p:cNvSpPr/>
            <p:nvPr/>
          </p:nvSpPr>
          <p:spPr>
            <a:xfrm>
              <a:off x="4380300" y="4287850"/>
              <a:ext cx="336375" cy="284275"/>
            </a:xfrm>
            <a:custGeom>
              <a:avLst/>
              <a:gdLst/>
              <a:ahLst/>
              <a:cxnLst/>
              <a:rect l="l" t="t" r="r" b="b"/>
              <a:pathLst>
                <a:path w="13455" h="11371" extrusionOk="0">
                  <a:moveTo>
                    <a:pt x="6656" y="0"/>
                  </a:moveTo>
                  <a:cubicBezTo>
                    <a:pt x="6513" y="0"/>
                    <a:pt x="6394" y="119"/>
                    <a:pt x="6394" y="262"/>
                  </a:cubicBezTo>
                  <a:cubicBezTo>
                    <a:pt x="6394" y="369"/>
                    <a:pt x="6442" y="453"/>
                    <a:pt x="6525" y="500"/>
                  </a:cubicBezTo>
                  <a:lnTo>
                    <a:pt x="6525" y="1012"/>
                  </a:lnTo>
                  <a:cubicBezTo>
                    <a:pt x="6418" y="1060"/>
                    <a:pt x="6335" y="1179"/>
                    <a:pt x="6335" y="1310"/>
                  </a:cubicBezTo>
                  <a:cubicBezTo>
                    <a:pt x="6335" y="1453"/>
                    <a:pt x="6418" y="1560"/>
                    <a:pt x="6525" y="1619"/>
                  </a:cubicBezTo>
                  <a:lnTo>
                    <a:pt x="6525" y="2131"/>
                  </a:lnTo>
                  <a:cubicBezTo>
                    <a:pt x="6346" y="2179"/>
                    <a:pt x="6215" y="2346"/>
                    <a:pt x="6215" y="2548"/>
                  </a:cubicBezTo>
                  <a:cubicBezTo>
                    <a:pt x="6215" y="2739"/>
                    <a:pt x="6346" y="2905"/>
                    <a:pt x="6525" y="2965"/>
                  </a:cubicBezTo>
                  <a:lnTo>
                    <a:pt x="6525" y="3429"/>
                  </a:lnTo>
                  <a:lnTo>
                    <a:pt x="6215" y="3429"/>
                  </a:lnTo>
                  <a:cubicBezTo>
                    <a:pt x="6049" y="3429"/>
                    <a:pt x="5918" y="3560"/>
                    <a:pt x="5918" y="3739"/>
                  </a:cubicBezTo>
                  <a:cubicBezTo>
                    <a:pt x="5918" y="3858"/>
                    <a:pt x="5977" y="3953"/>
                    <a:pt x="6084" y="4001"/>
                  </a:cubicBezTo>
                  <a:cubicBezTo>
                    <a:pt x="3060" y="4334"/>
                    <a:pt x="667" y="7013"/>
                    <a:pt x="417" y="10370"/>
                  </a:cubicBezTo>
                  <a:cubicBezTo>
                    <a:pt x="191" y="10370"/>
                    <a:pt x="0" y="10549"/>
                    <a:pt x="0" y="10775"/>
                  </a:cubicBezTo>
                  <a:lnTo>
                    <a:pt x="0" y="10966"/>
                  </a:lnTo>
                  <a:cubicBezTo>
                    <a:pt x="0" y="11192"/>
                    <a:pt x="179" y="11371"/>
                    <a:pt x="417" y="11371"/>
                  </a:cubicBezTo>
                  <a:lnTo>
                    <a:pt x="13050" y="11371"/>
                  </a:lnTo>
                  <a:cubicBezTo>
                    <a:pt x="13276" y="11371"/>
                    <a:pt x="13454" y="11192"/>
                    <a:pt x="13454" y="10966"/>
                  </a:cubicBezTo>
                  <a:lnTo>
                    <a:pt x="13454" y="10775"/>
                  </a:lnTo>
                  <a:cubicBezTo>
                    <a:pt x="13454" y="10549"/>
                    <a:pt x="13276" y="10370"/>
                    <a:pt x="13050" y="10370"/>
                  </a:cubicBezTo>
                  <a:lnTo>
                    <a:pt x="13002" y="10370"/>
                  </a:lnTo>
                  <a:cubicBezTo>
                    <a:pt x="12740" y="6977"/>
                    <a:pt x="10311" y="4286"/>
                    <a:pt x="7251" y="4001"/>
                  </a:cubicBezTo>
                  <a:cubicBezTo>
                    <a:pt x="7347" y="3941"/>
                    <a:pt x="7406" y="3846"/>
                    <a:pt x="7406" y="3739"/>
                  </a:cubicBezTo>
                  <a:cubicBezTo>
                    <a:pt x="7406" y="3560"/>
                    <a:pt x="7263" y="3429"/>
                    <a:pt x="7097" y="3429"/>
                  </a:cubicBezTo>
                  <a:lnTo>
                    <a:pt x="6787" y="3429"/>
                  </a:lnTo>
                  <a:lnTo>
                    <a:pt x="6787" y="2965"/>
                  </a:lnTo>
                  <a:cubicBezTo>
                    <a:pt x="6966" y="2905"/>
                    <a:pt x="7097" y="2739"/>
                    <a:pt x="7097" y="2548"/>
                  </a:cubicBezTo>
                  <a:cubicBezTo>
                    <a:pt x="7097" y="2346"/>
                    <a:pt x="6966" y="2179"/>
                    <a:pt x="6787" y="2131"/>
                  </a:cubicBezTo>
                  <a:lnTo>
                    <a:pt x="6787" y="1619"/>
                  </a:lnTo>
                  <a:cubicBezTo>
                    <a:pt x="6906" y="1560"/>
                    <a:pt x="6989" y="1453"/>
                    <a:pt x="6989" y="1310"/>
                  </a:cubicBezTo>
                  <a:cubicBezTo>
                    <a:pt x="6989" y="1179"/>
                    <a:pt x="6906" y="1060"/>
                    <a:pt x="6787" y="1012"/>
                  </a:cubicBezTo>
                  <a:lnTo>
                    <a:pt x="6787" y="500"/>
                  </a:lnTo>
                  <a:cubicBezTo>
                    <a:pt x="6870" y="453"/>
                    <a:pt x="6930" y="369"/>
                    <a:pt x="6930" y="262"/>
                  </a:cubicBezTo>
                  <a:cubicBezTo>
                    <a:pt x="6930" y="119"/>
                    <a:pt x="6811" y="0"/>
                    <a:pt x="6656"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8" name="Google Shape;1612;p38">
              <a:extLst>
                <a:ext uri="{FF2B5EF4-FFF2-40B4-BE49-F238E27FC236}">
                  <a16:creationId xmlns:a16="http://schemas.microsoft.com/office/drawing/2014/main" id="{D5200224-CF03-A38D-A629-72E6354A033A}"/>
                </a:ext>
              </a:extLst>
            </p:cNvPr>
            <p:cNvGrpSpPr/>
            <p:nvPr/>
          </p:nvGrpSpPr>
          <p:grpSpPr>
            <a:xfrm>
              <a:off x="4380300" y="4287850"/>
              <a:ext cx="336375" cy="284275"/>
              <a:chOff x="4380300" y="4571525"/>
              <a:chExt cx="336375" cy="284275"/>
            </a:xfrm>
          </p:grpSpPr>
          <p:sp>
            <p:nvSpPr>
              <p:cNvPr id="1679" name="Google Shape;1613;p38">
                <a:extLst>
                  <a:ext uri="{FF2B5EF4-FFF2-40B4-BE49-F238E27FC236}">
                    <a16:creationId xmlns:a16="http://schemas.microsoft.com/office/drawing/2014/main" id="{74DBFD95-3F4A-E21F-3BEB-4073F68848ED}"/>
                  </a:ext>
                </a:extLst>
              </p:cNvPr>
              <p:cNvSpPr/>
              <p:nvPr/>
            </p:nvSpPr>
            <p:spPr>
              <a:xfrm>
                <a:off x="4543425" y="4576875"/>
                <a:ext cx="6550" cy="141725"/>
              </a:xfrm>
              <a:custGeom>
                <a:avLst/>
                <a:gdLst/>
                <a:ahLst/>
                <a:cxnLst/>
                <a:rect l="l" t="t" r="r" b="b"/>
                <a:pathLst>
                  <a:path w="262" h="5669" extrusionOk="0">
                    <a:moveTo>
                      <a:pt x="0" y="1"/>
                    </a:moveTo>
                    <a:lnTo>
                      <a:pt x="0" y="5668"/>
                    </a:lnTo>
                    <a:lnTo>
                      <a:pt x="262" y="5668"/>
                    </a:lnTo>
                    <a:lnTo>
                      <a:pt x="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14;p38">
                <a:extLst>
                  <a:ext uri="{FF2B5EF4-FFF2-40B4-BE49-F238E27FC236}">
                    <a16:creationId xmlns:a16="http://schemas.microsoft.com/office/drawing/2014/main" id="{1D1E3B7E-8374-A2D5-4FC8-60DBC1B5C50C}"/>
                  </a:ext>
                </a:extLst>
              </p:cNvPr>
              <p:cNvSpPr/>
              <p:nvPr/>
            </p:nvSpPr>
            <p:spPr>
              <a:xfrm>
                <a:off x="4390125" y="4670950"/>
                <a:ext cx="315825" cy="174750"/>
              </a:xfrm>
              <a:custGeom>
                <a:avLst/>
                <a:gdLst/>
                <a:ahLst/>
                <a:cxnLst/>
                <a:rect l="l" t="t" r="r" b="b"/>
                <a:pathLst>
                  <a:path w="12633" h="6990" extrusionOk="0">
                    <a:moveTo>
                      <a:pt x="6311" y="0"/>
                    </a:moveTo>
                    <a:cubicBezTo>
                      <a:pt x="2822" y="0"/>
                      <a:pt x="0" y="3132"/>
                      <a:pt x="0" y="6989"/>
                    </a:cubicBezTo>
                    <a:lnTo>
                      <a:pt x="12633" y="6989"/>
                    </a:lnTo>
                    <a:cubicBezTo>
                      <a:pt x="12633" y="3132"/>
                      <a:pt x="9811" y="0"/>
                      <a:pt x="6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15;p38">
                <a:extLst>
                  <a:ext uri="{FF2B5EF4-FFF2-40B4-BE49-F238E27FC236}">
                    <a16:creationId xmlns:a16="http://schemas.microsoft.com/office/drawing/2014/main" id="{DCF29F64-3A45-9B6F-FF29-D0AAA41679C8}"/>
                  </a:ext>
                </a:extLst>
              </p:cNvPr>
              <p:cNvSpPr/>
              <p:nvPr/>
            </p:nvSpPr>
            <p:spPr>
              <a:xfrm>
                <a:off x="4535675" y="4624200"/>
                <a:ext cx="22050" cy="22050"/>
              </a:xfrm>
              <a:custGeom>
                <a:avLst/>
                <a:gdLst/>
                <a:ahLst/>
                <a:cxnLst/>
                <a:rect l="l" t="t" r="r" b="b"/>
                <a:pathLst>
                  <a:path w="882" h="882" extrusionOk="0">
                    <a:moveTo>
                      <a:pt x="441" y="1"/>
                    </a:moveTo>
                    <a:cubicBezTo>
                      <a:pt x="203" y="1"/>
                      <a:pt x="0" y="203"/>
                      <a:pt x="0" y="441"/>
                    </a:cubicBezTo>
                    <a:cubicBezTo>
                      <a:pt x="0" y="680"/>
                      <a:pt x="203" y="882"/>
                      <a:pt x="441" y="882"/>
                    </a:cubicBezTo>
                    <a:cubicBezTo>
                      <a:pt x="691" y="882"/>
                      <a:pt x="882" y="680"/>
                      <a:pt x="882" y="441"/>
                    </a:cubicBezTo>
                    <a:cubicBezTo>
                      <a:pt x="882" y="203"/>
                      <a:pt x="691" y="1"/>
                      <a:pt x="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16;p38">
                <a:extLst>
                  <a:ext uri="{FF2B5EF4-FFF2-40B4-BE49-F238E27FC236}">
                    <a16:creationId xmlns:a16="http://schemas.microsoft.com/office/drawing/2014/main" id="{2642B491-B4D2-13DD-8794-2D8BCAAC31FB}"/>
                  </a:ext>
                </a:extLst>
              </p:cNvPr>
              <p:cNvSpPr/>
              <p:nvPr/>
            </p:nvSpPr>
            <p:spPr>
              <a:xfrm>
                <a:off x="4538650" y="4596225"/>
                <a:ext cx="16400" cy="16400"/>
              </a:xfrm>
              <a:custGeom>
                <a:avLst/>
                <a:gdLst/>
                <a:ahLst/>
                <a:cxnLst/>
                <a:rect l="l" t="t" r="r" b="b"/>
                <a:pathLst>
                  <a:path w="656" h="656" extrusionOk="0">
                    <a:moveTo>
                      <a:pt x="322" y="1"/>
                    </a:moveTo>
                    <a:cubicBezTo>
                      <a:pt x="143" y="1"/>
                      <a:pt x="1" y="144"/>
                      <a:pt x="1" y="334"/>
                    </a:cubicBezTo>
                    <a:cubicBezTo>
                      <a:pt x="1" y="513"/>
                      <a:pt x="143" y="656"/>
                      <a:pt x="322" y="656"/>
                    </a:cubicBezTo>
                    <a:cubicBezTo>
                      <a:pt x="501" y="656"/>
                      <a:pt x="655" y="513"/>
                      <a:pt x="655" y="334"/>
                    </a:cubicBezTo>
                    <a:cubicBezTo>
                      <a:pt x="655" y="144"/>
                      <a:pt x="501"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17;p38">
                <a:extLst>
                  <a:ext uri="{FF2B5EF4-FFF2-40B4-BE49-F238E27FC236}">
                    <a16:creationId xmlns:a16="http://schemas.microsoft.com/office/drawing/2014/main" id="{9F32D745-1AB5-3147-36ED-A274FB5F0DFB}"/>
                  </a:ext>
                </a:extLst>
              </p:cNvPr>
              <p:cNvSpPr/>
              <p:nvPr/>
            </p:nvSpPr>
            <p:spPr>
              <a:xfrm>
                <a:off x="4540150" y="4571525"/>
                <a:ext cx="13400" cy="13425"/>
              </a:xfrm>
              <a:custGeom>
                <a:avLst/>
                <a:gdLst/>
                <a:ahLst/>
                <a:cxnLst/>
                <a:rect l="l" t="t" r="r" b="b"/>
                <a:pathLst>
                  <a:path w="536" h="537" extrusionOk="0">
                    <a:moveTo>
                      <a:pt x="262" y="1"/>
                    </a:moveTo>
                    <a:cubicBezTo>
                      <a:pt x="119" y="1"/>
                      <a:pt x="0" y="120"/>
                      <a:pt x="0" y="274"/>
                    </a:cubicBezTo>
                    <a:cubicBezTo>
                      <a:pt x="0" y="417"/>
                      <a:pt x="119" y="536"/>
                      <a:pt x="262" y="536"/>
                    </a:cubicBezTo>
                    <a:cubicBezTo>
                      <a:pt x="417" y="536"/>
                      <a:pt x="536" y="417"/>
                      <a:pt x="536" y="274"/>
                    </a:cubicBezTo>
                    <a:cubicBezTo>
                      <a:pt x="536" y="120"/>
                      <a:pt x="417" y="1"/>
                      <a:pt x="2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18;p38">
                <a:extLst>
                  <a:ext uri="{FF2B5EF4-FFF2-40B4-BE49-F238E27FC236}">
                    <a16:creationId xmlns:a16="http://schemas.microsoft.com/office/drawing/2014/main" id="{540EC360-72C0-4D31-1BED-824CE9AF4F1D}"/>
                  </a:ext>
                </a:extLst>
              </p:cNvPr>
              <p:cNvSpPr/>
              <p:nvPr/>
            </p:nvSpPr>
            <p:spPr>
              <a:xfrm>
                <a:off x="4380300" y="4830775"/>
                <a:ext cx="336375" cy="25025"/>
              </a:xfrm>
              <a:custGeom>
                <a:avLst/>
                <a:gdLst/>
                <a:ahLst/>
                <a:cxnLst/>
                <a:rect l="l" t="t" r="r" b="b"/>
                <a:pathLst>
                  <a:path w="13455" h="1001" extrusionOk="0">
                    <a:moveTo>
                      <a:pt x="405" y="1"/>
                    </a:moveTo>
                    <a:cubicBezTo>
                      <a:pt x="179" y="1"/>
                      <a:pt x="0" y="191"/>
                      <a:pt x="0" y="418"/>
                    </a:cubicBezTo>
                    <a:lnTo>
                      <a:pt x="0" y="596"/>
                    </a:lnTo>
                    <a:cubicBezTo>
                      <a:pt x="0" y="822"/>
                      <a:pt x="179" y="1001"/>
                      <a:pt x="405" y="1001"/>
                    </a:cubicBezTo>
                    <a:lnTo>
                      <a:pt x="13038" y="1001"/>
                    </a:lnTo>
                    <a:cubicBezTo>
                      <a:pt x="13276" y="1001"/>
                      <a:pt x="13454" y="822"/>
                      <a:pt x="13454" y="596"/>
                    </a:cubicBezTo>
                    <a:lnTo>
                      <a:pt x="13454" y="418"/>
                    </a:lnTo>
                    <a:cubicBezTo>
                      <a:pt x="13454" y="179"/>
                      <a:pt x="13264" y="1"/>
                      <a:pt x="130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19;p38">
                <a:extLst>
                  <a:ext uri="{FF2B5EF4-FFF2-40B4-BE49-F238E27FC236}">
                    <a16:creationId xmlns:a16="http://schemas.microsoft.com/office/drawing/2014/main" id="{555118C0-9146-4A72-C3D4-2B5D6DB42921}"/>
                  </a:ext>
                </a:extLst>
              </p:cNvPr>
              <p:cNvSpPr/>
              <p:nvPr/>
            </p:nvSpPr>
            <p:spPr>
              <a:xfrm>
                <a:off x="4490725" y="4721700"/>
                <a:ext cx="31575" cy="28300"/>
              </a:xfrm>
              <a:custGeom>
                <a:avLst/>
                <a:gdLst/>
                <a:ahLst/>
                <a:cxnLst/>
                <a:rect l="l" t="t" r="r" b="b"/>
                <a:pathLst>
                  <a:path w="1263" h="1132" extrusionOk="0">
                    <a:moveTo>
                      <a:pt x="634" y="0"/>
                    </a:moveTo>
                    <a:cubicBezTo>
                      <a:pt x="503" y="0"/>
                      <a:pt x="370" y="45"/>
                      <a:pt x="263" y="137"/>
                    </a:cubicBezTo>
                    <a:cubicBezTo>
                      <a:pt x="24" y="340"/>
                      <a:pt x="1" y="697"/>
                      <a:pt x="203" y="935"/>
                    </a:cubicBezTo>
                    <a:cubicBezTo>
                      <a:pt x="320" y="1065"/>
                      <a:pt x="477" y="1131"/>
                      <a:pt x="633" y="1131"/>
                    </a:cubicBezTo>
                    <a:cubicBezTo>
                      <a:pt x="763" y="1131"/>
                      <a:pt x="893" y="1086"/>
                      <a:pt x="1001" y="994"/>
                    </a:cubicBezTo>
                    <a:cubicBezTo>
                      <a:pt x="1239" y="792"/>
                      <a:pt x="1263" y="435"/>
                      <a:pt x="1060" y="197"/>
                    </a:cubicBezTo>
                    <a:cubicBezTo>
                      <a:pt x="949" y="66"/>
                      <a:pt x="792" y="0"/>
                      <a:pt x="6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20;p38">
                <a:extLst>
                  <a:ext uri="{FF2B5EF4-FFF2-40B4-BE49-F238E27FC236}">
                    <a16:creationId xmlns:a16="http://schemas.microsoft.com/office/drawing/2014/main" id="{C238DE9F-55AA-3164-E7AA-AE0E2B00C327}"/>
                  </a:ext>
                </a:extLst>
              </p:cNvPr>
              <p:cNvSpPr/>
              <p:nvPr/>
            </p:nvSpPr>
            <p:spPr>
              <a:xfrm>
                <a:off x="4569300" y="4721700"/>
                <a:ext cx="31275" cy="28300"/>
              </a:xfrm>
              <a:custGeom>
                <a:avLst/>
                <a:gdLst/>
                <a:ahLst/>
                <a:cxnLst/>
                <a:rect l="l" t="t" r="r" b="b"/>
                <a:pathLst>
                  <a:path w="1251" h="1132" extrusionOk="0">
                    <a:moveTo>
                      <a:pt x="622" y="0"/>
                    </a:moveTo>
                    <a:cubicBezTo>
                      <a:pt x="491" y="0"/>
                      <a:pt x="359" y="45"/>
                      <a:pt x="251" y="137"/>
                    </a:cubicBezTo>
                    <a:cubicBezTo>
                      <a:pt x="25" y="340"/>
                      <a:pt x="1" y="697"/>
                      <a:pt x="203" y="935"/>
                    </a:cubicBezTo>
                    <a:cubicBezTo>
                      <a:pt x="314" y="1065"/>
                      <a:pt x="471" y="1131"/>
                      <a:pt x="628" y="1131"/>
                    </a:cubicBezTo>
                    <a:cubicBezTo>
                      <a:pt x="757" y="1131"/>
                      <a:pt x="887" y="1086"/>
                      <a:pt x="989" y="994"/>
                    </a:cubicBezTo>
                    <a:cubicBezTo>
                      <a:pt x="1227" y="792"/>
                      <a:pt x="1251" y="435"/>
                      <a:pt x="1049" y="197"/>
                    </a:cubicBezTo>
                    <a:cubicBezTo>
                      <a:pt x="938" y="66"/>
                      <a:pt x="781" y="0"/>
                      <a:pt x="6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21;p38">
                <a:extLst>
                  <a:ext uri="{FF2B5EF4-FFF2-40B4-BE49-F238E27FC236}">
                    <a16:creationId xmlns:a16="http://schemas.microsoft.com/office/drawing/2014/main" id="{483996E2-C9A1-6DFC-E56B-EF1671B7FBE5}"/>
                  </a:ext>
                </a:extLst>
              </p:cNvPr>
              <p:cNvSpPr/>
              <p:nvPr/>
            </p:nvSpPr>
            <p:spPr>
              <a:xfrm>
                <a:off x="4487450" y="4767975"/>
                <a:ext cx="116700" cy="31275"/>
              </a:xfrm>
              <a:custGeom>
                <a:avLst/>
                <a:gdLst/>
                <a:ahLst/>
                <a:cxnLst/>
                <a:rect l="l" t="t" r="r" b="b"/>
                <a:pathLst>
                  <a:path w="4668" h="1251" extrusionOk="0">
                    <a:moveTo>
                      <a:pt x="584" y="1"/>
                    </a:moveTo>
                    <a:cubicBezTo>
                      <a:pt x="263" y="1"/>
                      <a:pt x="1" y="263"/>
                      <a:pt x="1" y="584"/>
                    </a:cubicBezTo>
                    <a:lnTo>
                      <a:pt x="1" y="667"/>
                    </a:lnTo>
                    <a:cubicBezTo>
                      <a:pt x="1" y="989"/>
                      <a:pt x="263" y="1251"/>
                      <a:pt x="584" y="1251"/>
                    </a:cubicBezTo>
                    <a:lnTo>
                      <a:pt x="4084" y="1251"/>
                    </a:lnTo>
                    <a:cubicBezTo>
                      <a:pt x="4406" y="1251"/>
                      <a:pt x="4668" y="989"/>
                      <a:pt x="4668" y="667"/>
                    </a:cubicBezTo>
                    <a:lnTo>
                      <a:pt x="4668" y="584"/>
                    </a:lnTo>
                    <a:cubicBezTo>
                      <a:pt x="4668" y="263"/>
                      <a:pt x="4406" y="1"/>
                      <a:pt x="4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22;p38">
                <a:extLst>
                  <a:ext uri="{FF2B5EF4-FFF2-40B4-BE49-F238E27FC236}">
                    <a16:creationId xmlns:a16="http://schemas.microsoft.com/office/drawing/2014/main" id="{6BEF73E4-649F-98B2-F79E-F24BF6868F5E}"/>
                  </a:ext>
                </a:extLst>
              </p:cNvPr>
              <p:cNvSpPr/>
              <p:nvPr/>
            </p:nvSpPr>
            <p:spPr>
              <a:xfrm>
                <a:off x="4498175" y="4779575"/>
                <a:ext cx="94975" cy="7775"/>
              </a:xfrm>
              <a:custGeom>
                <a:avLst/>
                <a:gdLst/>
                <a:ahLst/>
                <a:cxnLst/>
                <a:rect l="l" t="t" r="r" b="b"/>
                <a:pathLst>
                  <a:path w="3799" h="311" extrusionOk="0">
                    <a:moveTo>
                      <a:pt x="155" y="1"/>
                    </a:moveTo>
                    <a:cubicBezTo>
                      <a:pt x="72" y="1"/>
                      <a:pt x="0" y="72"/>
                      <a:pt x="0" y="156"/>
                    </a:cubicBezTo>
                    <a:cubicBezTo>
                      <a:pt x="0" y="239"/>
                      <a:pt x="72" y="311"/>
                      <a:pt x="155" y="311"/>
                    </a:cubicBezTo>
                    <a:lnTo>
                      <a:pt x="3644" y="311"/>
                    </a:lnTo>
                    <a:cubicBezTo>
                      <a:pt x="3727" y="311"/>
                      <a:pt x="3798" y="239"/>
                      <a:pt x="3798" y="156"/>
                    </a:cubicBezTo>
                    <a:cubicBezTo>
                      <a:pt x="3798" y="72"/>
                      <a:pt x="3739" y="1"/>
                      <a:pt x="36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23;p38">
                <a:extLst>
                  <a:ext uri="{FF2B5EF4-FFF2-40B4-BE49-F238E27FC236}">
                    <a16:creationId xmlns:a16="http://schemas.microsoft.com/office/drawing/2014/main" id="{332C9214-D8AF-A2DE-7BFD-BE7365FF5810}"/>
                  </a:ext>
                </a:extLst>
              </p:cNvPr>
              <p:cNvSpPr/>
              <p:nvPr/>
            </p:nvSpPr>
            <p:spPr>
              <a:xfrm>
                <a:off x="4528225" y="4657250"/>
                <a:ext cx="37250" cy="15500"/>
              </a:xfrm>
              <a:custGeom>
                <a:avLst/>
                <a:gdLst/>
                <a:ahLst/>
                <a:cxnLst/>
                <a:rect l="l" t="t" r="r" b="b"/>
                <a:pathLst>
                  <a:path w="1490" h="620" extrusionOk="0">
                    <a:moveTo>
                      <a:pt x="298" y="0"/>
                    </a:moveTo>
                    <a:cubicBezTo>
                      <a:pt x="132" y="0"/>
                      <a:pt x="1" y="143"/>
                      <a:pt x="1" y="310"/>
                    </a:cubicBezTo>
                    <a:cubicBezTo>
                      <a:pt x="1" y="477"/>
                      <a:pt x="132" y="620"/>
                      <a:pt x="298" y="620"/>
                    </a:cubicBezTo>
                    <a:lnTo>
                      <a:pt x="1180" y="620"/>
                    </a:lnTo>
                    <a:cubicBezTo>
                      <a:pt x="1346" y="620"/>
                      <a:pt x="1489" y="477"/>
                      <a:pt x="1489" y="310"/>
                    </a:cubicBezTo>
                    <a:cubicBezTo>
                      <a:pt x="1489" y="143"/>
                      <a:pt x="1346" y="0"/>
                      <a:pt x="1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3"/>
        <p:cNvGrpSpPr/>
        <p:nvPr/>
      </p:nvGrpSpPr>
      <p:grpSpPr>
        <a:xfrm>
          <a:off x="0" y="0"/>
          <a:ext cx="0" cy="0"/>
          <a:chOff x="0" y="0"/>
          <a:chExt cx="0" cy="0"/>
        </a:xfrm>
      </p:grpSpPr>
      <p:grpSp>
        <p:nvGrpSpPr>
          <p:cNvPr id="1939" name="Google Shape;1939;p40"/>
          <p:cNvGrpSpPr/>
          <p:nvPr/>
        </p:nvGrpSpPr>
        <p:grpSpPr>
          <a:xfrm>
            <a:off x="932991" y="3799788"/>
            <a:ext cx="744312" cy="221985"/>
            <a:chOff x="8652775" y="883650"/>
            <a:chExt cx="120875" cy="36050"/>
          </a:xfrm>
        </p:grpSpPr>
        <p:sp>
          <p:nvSpPr>
            <p:cNvPr id="1940" name="Google Shape;1940;p4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0"/>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0"/>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0"/>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6" name="Google Shape;1946;p40"/>
          <p:cNvSpPr/>
          <p:nvPr/>
        </p:nvSpPr>
        <p:spPr>
          <a:xfrm>
            <a:off x="4387282" y="4662722"/>
            <a:ext cx="430885" cy="771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F528E1A9-E715-A1D9-7908-0808C0AF4022}"/>
              </a:ext>
            </a:extLst>
          </p:cNvPr>
          <p:cNvSpPr txBox="1"/>
          <p:nvPr/>
        </p:nvSpPr>
        <p:spPr>
          <a:xfrm>
            <a:off x="1046354" y="1491091"/>
            <a:ext cx="5346550" cy="2308324"/>
          </a:xfrm>
          <a:prstGeom prst="rect">
            <a:avLst/>
          </a:prstGeom>
          <a:noFill/>
        </p:spPr>
        <p:txBody>
          <a:bodyPr wrap="square" lIns="91440" tIns="45720" rIns="91440" bIns="45720" rtlCol="0" anchor="t">
            <a:spAutoFit/>
          </a:bodyPr>
          <a:lstStyle/>
          <a:p>
            <a:endParaRPr lang="en-US" sz="1600" b="1">
              <a:solidFill>
                <a:schemeClr val="accent6"/>
              </a:solidFill>
              <a:latin typeface="Inter"/>
              <a:ea typeface="Inter"/>
            </a:endParaRPr>
          </a:p>
          <a:p>
            <a:r>
              <a:rPr lang="en-US" sz="1600" b="1">
                <a:solidFill>
                  <a:schemeClr val="accent6"/>
                </a:solidFill>
                <a:latin typeface="Inter"/>
                <a:ea typeface="Inter"/>
              </a:rPr>
              <a:t>After supplying the vehicle with voltage </a:t>
            </a:r>
            <a:endParaRPr lang="en-US"/>
          </a:p>
          <a:p>
            <a:endParaRPr lang="en-US" sz="1600" b="1">
              <a:solidFill>
                <a:schemeClr val="accent6"/>
              </a:solidFill>
              <a:latin typeface="Inter"/>
              <a:ea typeface="Inter"/>
            </a:endParaRPr>
          </a:p>
          <a:p>
            <a:r>
              <a:rPr lang="en-US" sz="1600">
                <a:solidFill>
                  <a:schemeClr val="accent6"/>
                </a:solidFill>
                <a:latin typeface="Inter"/>
                <a:ea typeface="Inter"/>
              </a:rPr>
              <a:t>» we turn the remote on and enter the password</a:t>
            </a:r>
          </a:p>
          <a:p>
            <a:endParaRPr lang="en-US" sz="1600">
              <a:solidFill>
                <a:schemeClr val="accent6"/>
              </a:solidFill>
              <a:latin typeface="Inter"/>
              <a:ea typeface="Inter"/>
            </a:endParaRPr>
          </a:p>
          <a:p>
            <a:r>
              <a:rPr lang="en-US" sz="1600">
                <a:solidFill>
                  <a:schemeClr val="accent6"/>
                </a:solidFill>
                <a:latin typeface="Inter"/>
                <a:ea typeface="Inter"/>
              </a:rPr>
              <a:t>» Open flutter application and sign in into the car</a:t>
            </a:r>
          </a:p>
          <a:p>
            <a:endParaRPr lang="en-US" sz="1600">
              <a:solidFill>
                <a:schemeClr val="accent6"/>
              </a:solidFill>
              <a:latin typeface="Inter"/>
              <a:ea typeface="Inter"/>
            </a:endParaRPr>
          </a:p>
          <a:p>
            <a:endParaRPr lang="ar-EG" sz="1600">
              <a:solidFill>
                <a:schemeClr val="accent6"/>
              </a:solidFill>
              <a:latin typeface="Inter" panose="020B0604020202020204" charset="0"/>
              <a:ea typeface="Inter" panose="020B0604020202020204" charset="0"/>
            </a:endParaRPr>
          </a:p>
          <a:p>
            <a:endParaRPr lang="en-US" sz="1600" b="1">
              <a:solidFill>
                <a:schemeClr val="accent6"/>
              </a:solidFill>
              <a:latin typeface="Inter" panose="020B0604020202020204" charset="0"/>
              <a:ea typeface="Inter" panose="020B0604020202020204" charset="0"/>
            </a:endParaRPr>
          </a:p>
        </p:txBody>
      </p:sp>
      <p:grpSp>
        <p:nvGrpSpPr>
          <p:cNvPr id="5" name="Google Shape;4349;p60">
            <a:extLst>
              <a:ext uri="{FF2B5EF4-FFF2-40B4-BE49-F238E27FC236}">
                <a16:creationId xmlns:a16="http://schemas.microsoft.com/office/drawing/2014/main" id="{61A3B615-A557-32E1-CECC-D01C01E8D586}"/>
              </a:ext>
            </a:extLst>
          </p:cNvPr>
          <p:cNvGrpSpPr/>
          <p:nvPr/>
        </p:nvGrpSpPr>
        <p:grpSpPr>
          <a:xfrm rot="20410527">
            <a:off x="5903833" y="3214656"/>
            <a:ext cx="1172858" cy="1265544"/>
            <a:chOff x="6724338" y="3793613"/>
            <a:chExt cx="909050" cy="957900"/>
          </a:xfrm>
        </p:grpSpPr>
        <p:sp>
          <p:nvSpPr>
            <p:cNvPr id="1804" name="Google Shape;4350;p60">
              <a:extLst>
                <a:ext uri="{FF2B5EF4-FFF2-40B4-BE49-F238E27FC236}">
                  <a16:creationId xmlns:a16="http://schemas.microsoft.com/office/drawing/2014/main" id="{5DCEB43D-C89B-1EE5-DFB9-998C76BDB87E}"/>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5" name="Google Shape;4351;p60">
              <a:extLst>
                <a:ext uri="{FF2B5EF4-FFF2-40B4-BE49-F238E27FC236}">
                  <a16:creationId xmlns:a16="http://schemas.microsoft.com/office/drawing/2014/main" id="{B38A120E-A47F-6395-DFA8-34C250866C94}"/>
                </a:ext>
              </a:extLst>
            </p:cNvPr>
            <p:cNvGrpSpPr/>
            <p:nvPr/>
          </p:nvGrpSpPr>
          <p:grpSpPr>
            <a:xfrm>
              <a:off x="6724338" y="3793613"/>
              <a:ext cx="909050" cy="957900"/>
              <a:chOff x="6730150" y="2805850"/>
              <a:chExt cx="909050" cy="957900"/>
            </a:xfrm>
          </p:grpSpPr>
          <p:sp>
            <p:nvSpPr>
              <p:cNvPr id="1806" name="Google Shape;4352;p60">
                <a:extLst>
                  <a:ext uri="{FF2B5EF4-FFF2-40B4-BE49-F238E27FC236}">
                    <a16:creationId xmlns:a16="http://schemas.microsoft.com/office/drawing/2014/main" id="{169E6C26-046E-637C-B5E0-ACF613E48143}"/>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4353;p60">
                <a:extLst>
                  <a:ext uri="{FF2B5EF4-FFF2-40B4-BE49-F238E27FC236}">
                    <a16:creationId xmlns:a16="http://schemas.microsoft.com/office/drawing/2014/main" id="{D95ADCBA-6B79-724D-80FA-65081F118771}"/>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4354;p60">
                <a:extLst>
                  <a:ext uri="{FF2B5EF4-FFF2-40B4-BE49-F238E27FC236}">
                    <a16:creationId xmlns:a16="http://schemas.microsoft.com/office/drawing/2014/main" id="{039F23A6-7586-B138-5374-BACFF2A822D3}"/>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4355;p60">
                <a:extLst>
                  <a:ext uri="{FF2B5EF4-FFF2-40B4-BE49-F238E27FC236}">
                    <a16:creationId xmlns:a16="http://schemas.microsoft.com/office/drawing/2014/main" id="{A1F67E1C-7C00-DA7A-8110-22E157A2AA42}"/>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4356;p60">
                <a:extLst>
                  <a:ext uri="{FF2B5EF4-FFF2-40B4-BE49-F238E27FC236}">
                    <a16:creationId xmlns:a16="http://schemas.microsoft.com/office/drawing/2014/main" id="{9C4521B0-99C7-74EA-20FB-5D39EB0E2578}"/>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4357;p60">
                <a:extLst>
                  <a:ext uri="{FF2B5EF4-FFF2-40B4-BE49-F238E27FC236}">
                    <a16:creationId xmlns:a16="http://schemas.microsoft.com/office/drawing/2014/main" id="{EFC6ACCC-3FB6-818D-F962-BDC6E364492F}"/>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4358;p60">
                <a:extLst>
                  <a:ext uri="{FF2B5EF4-FFF2-40B4-BE49-F238E27FC236}">
                    <a16:creationId xmlns:a16="http://schemas.microsoft.com/office/drawing/2014/main" id="{DBD0F77E-4B6D-AD57-D701-B0BC3209DCB1}"/>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4359;p60">
                <a:extLst>
                  <a:ext uri="{FF2B5EF4-FFF2-40B4-BE49-F238E27FC236}">
                    <a16:creationId xmlns:a16="http://schemas.microsoft.com/office/drawing/2014/main" id="{E5D6B3AC-A5D4-71DD-8873-D6A63A1D6C56}"/>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4360;p60">
                <a:extLst>
                  <a:ext uri="{FF2B5EF4-FFF2-40B4-BE49-F238E27FC236}">
                    <a16:creationId xmlns:a16="http://schemas.microsoft.com/office/drawing/2014/main" id="{C13887D4-D2D0-92A5-8794-301A18ACA42F}"/>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4361;p60">
                <a:extLst>
                  <a:ext uri="{FF2B5EF4-FFF2-40B4-BE49-F238E27FC236}">
                    <a16:creationId xmlns:a16="http://schemas.microsoft.com/office/drawing/2014/main" id="{CB0BDEC2-B2F9-816D-9D57-2C4F6DBFD391}"/>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4362;p60">
                <a:extLst>
                  <a:ext uri="{FF2B5EF4-FFF2-40B4-BE49-F238E27FC236}">
                    <a16:creationId xmlns:a16="http://schemas.microsoft.com/office/drawing/2014/main" id="{401A609D-B9CD-AFF9-ED8C-D91C58CF3AF3}"/>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4363;p60">
                <a:extLst>
                  <a:ext uri="{FF2B5EF4-FFF2-40B4-BE49-F238E27FC236}">
                    <a16:creationId xmlns:a16="http://schemas.microsoft.com/office/drawing/2014/main" id="{472ADDC4-5E08-D6E0-4577-AF8044211ECD}"/>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4364;p60">
                <a:extLst>
                  <a:ext uri="{FF2B5EF4-FFF2-40B4-BE49-F238E27FC236}">
                    <a16:creationId xmlns:a16="http://schemas.microsoft.com/office/drawing/2014/main" id="{2CFB753C-202C-9E67-9FA9-D411BA05895F}"/>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4365;p60">
                <a:extLst>
                  <a:ext uri="{FF2B5EF4-FFF2-40B4-BE49-F238E27FC236}">
                    <a16:creationId xmlns:a16="http://schemas.microsoft.com/office/drawing/2014/main" id="{E5560A4E-F4C8-A73C-C709-899CF493459A}"/>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4366;p60">
                <a:extLst>
                  <a:ext uri="{FF2B5EF4-FFF2-40B4-BE49-F238E27FC236}">
                    <a16:creationId xmlns:a16="http://schemas.microsoft.com/office/drawing/2014/main" id="{5BA784DE-3D60-F9CA-E31B-EEDEC206F525}"/>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4367;p60">
                <a:extLst>
                  <a:ext uri="{FF2B5EF4-FFF2-40B4-BE49-F238E27FC236}">
                    <a16:creationId xmlns:a16="http://schemas.microsoft.com/office/drawing/2014/main" id="{9BD667D2-CD31-95AA-5CBD-4C976ED77A58}"/>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4368;p60">
                <a:extLst>
                  <a:ext uri="{FF2B5EF4-FFF2-40B4-BE49-F238E27FC236}">
                    <a16:creationId xmlns:a16="http://schemas.microsoft.com/office/drawing/2014/main" id="{BC5E12C0-BA11-9E87-BCD1-75DA277454DA}"/>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4369;p60">
                <a:extLst>
                  <a:ext uri="{FF2B5EF4-FFF2-40B4-BE49-F238E27FC236}">
                    <a16:creationId xmlns:a16="http://schemas.microsoft.com/office/drawing/2014/main" id="{F9BC17CF-3CAD-0CBC-A9AA-0AA87174C557}"/>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4370;p60">
                <a:extLst>
                  <a:ext uri="{FF2B5EF4-FFF2-40B4-BE49-F238E27FC236}">
                    <a16:creationId xmlns:a16="http://schemas.microsoft.com/office/drawing/2014/main" id="{AC85A651-D0CF-EE46-520C-DDE42A5765F8}"/>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4371;p60">
                <a:extLst>
                  <a:ext uri="{FF2B5EF4-FFF2-40B4-BE49-F238E27FC236}">
                    <a16:creationId xmlns:a16="http://schemas.microsoft.com/office/drawing/2014/main" id="{0960E26E-71A8-1696-45AE-95B1E2A5401F}"/>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4372;p60">
                <a:extLst>
                  <a:ext uri="{FF2B5EF4-FFF2-40B4-BE49-F238E27FC236}">
                    <a16:creationId xmlns:a16="http://schemas.microsoft.com/office/drawing/2014/main" id="{EE361605-5FBD-53D8-2FE3-C3F178A94912}"/>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4373;p60">
                <a:extLst>
                  <a:ext uri="{FF2B5EF4-FFF2-40B4-BE49-F238E27FC236}">
                    <a16:creationId xmlns:a16="http://schemas.microsoft.com/office/drawing/2014/main" id="{759A468D-BF2E-C9C8-BA70-7EDF6EBD3006}"/>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4374;p60">
                <a:extLst>
                  <a:ext uri="{FF2B5EF4-FFF2-40B4-BE49-F238E27FC236}">
                    <a16:creationId xmlns:a16="http://schemas.microsoft.com/office/drawing/2014/main" id="{37DBA524-CD84-EE9F-7EEC-AEDE2AB465E9}"/>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4375;p60">
                <a:extLst>
                  <a:ext uri="{FF2B5EF4-FFF2-40B4-BE49-F238E27FC236}">
                    <a16:creationId xmlns:a16="http://schemas.microsoft.com/office/drawing/2014/main" id="{78003E6F-2130-4467-ED59-51CFB7AB0092}"/>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4376;p60">
                <a:extLst>
                  <a:ext uri="{FF2B5EF4-FFF2-40B4-BE49-F238E27FC236}">
                    <a16:creationId xmlns:a16="http://schemas.microsoft.com/office/drawing/2014/main" id="{7DACD5EF-9FFD-6E3F-EEBA-142A673B2AEE}"/>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4377;p60">
                <a:extLst>
                  <a:ext uri="{FF2B5EF4-FFF2-40B4-BE49-F238E27FC236}">
                    <a16:creationId xmlns:a16="http://schemas.microsoft.com/office/drawing/2014/main" id="{47AB464D-AA6E-4F47-D64F-25CBF17034E3}"/>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4378;p60">
                <a:extLst>
                  <a:ext uri="{FF2B5EF4-FFF2-40B4-BE49-F238E27FC236}">
                    <a16:creationId xmlns:a16="http://schemas.microsoft.com/office/drawing/2014/main" id="{CAF40A14-1F84-E420-E210-5D6810CAAA90}"/>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4379;p60">
                <a:extLst>
                  <a:ext uri="{FF2B5EF4-FFF2-40B4-BE49-F238E27FC236}">
                    <a16:creationId xmlns:a16="http://schemas.microsoft.com/office/drawing/2014/main" id="{02B00FFE-4B70-2CEA-10BD-E1073EF0E13C}"/>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4380;p60">
                <a:extLst>
                  <a:ext uri="{FF2B5EF4-FFF2-40B4-BE49-F238E27FC236}">
                    <a16:creationId xmlns:a16="http://schemas.microsoft.com/office/drawing/2014/main" id="{BF9C4D6F-167C-447C-0DD7-7D937B4F65FF}"/>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4381;p60">
                <a:extLst>
                  <a:ext uri="{FF2B5EF4-FFF2-40B4-BE49-F238E27FC236}">
                    <a16:creationId xmlns:a16="http://schemas.microsoft.com/office/drawing/2014/main" id="{99F6CF2E-D54A-58CC-551C-861761B24006}"/>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4382;p60">
                <a:extLst>
                  <a:ext uri="{FF2B5EF4-FFF2-40B4-BE49-F238E27FC236}">
                    <a16:creationId xmlns:a16="http://schemas.microsoft.com/office/drawing/2014/main" id="{A1C708D6-CBEB-A89B-4296-899C296793C2}"/>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4383;p60">
                <a:extLst>
                  <a:ext uri="{FF2B5EF4-FFF2-40B4-BE49-F238E27FC236}">
                    <a16:creationId xmlns:a16="http://schemas.microsoft.com/office/drawing/2014/main" id="{13FEA6DC-1615-C423-6025-7482DD88D7D8}"/>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4384;p60">
                <a:extLst>
                  <a:ext uri="{FF2B5EF4-FFF2-40B4-BE49-F238E27FC236}">
                    <a16:creationId xmlns:a16="http://schemas.microsoft.com/office/drawing/2014/main" id="{1CEA4169-5F5E-AE58-1AB2-6DEF1760A996}"/>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4385;p60">
                <a:extLst>
                  <a:ext uri="{FF2B5EF4-FFF2-40B4-BE49-F238E27FC236}">
                    <a16:creationId xmlns:a16="http://schemas.microsoft.com/office/drawing/2014/main" id="{A2CCB815-669E-8B68-E8A6-9517B26E0985}"/>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4386;p60">
                <a:extLst>
                  <a:ext uri="{FF2B5EF4-FFF2-40B4-BE49-F238E27FC236}">
                    <a16:creationId xmlns:a16="http://schemas.microsoft.com/office/drawing/2014/main" id="{7C6A2504-7A12-AD53-F34E-A0BA40FCCE58}"/>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44" name="Google Shape;1980;p41">
            <a:extLst>
              <a:ext uri="{FF2B5EF4-FFF2-40B4-BE49-F238E27FC236}">
                <a16:creationId xmlns:a16="http://schemas.microsoft.com/office/drawing/2014/main" id="{4C865A7E-7D89-D482-2C92-A32542C3026D}"/>
              </a:ext>
            </a:extLst>
          </p:cNvPr>
          <p:cNvGrpSpPr/>
          <p:nvPr/>
        </p:nvGrpSpPr>
        <p:grpSpPr>
          <a:xfrm rot="20272115">
            <a:off x="7290706" y="131149"/>
            <a:ext cx="1481235" cy="1882250"/>
            <a:chOff x="6563538" y="3254525"/>
            <a:chExt cx="543850" cy="679575"/>
          </a:xfrm>
        </p:grpSpPr>
        <p:sp>
          <p:nvSpPr>
            <p:cNvPr id="2145" name="Google Shape;1981;p41">
              <a:extLst>
                <a:ext uri="{FF2B5EF4-FFF2-40B4-BE49-F238E27FC236}">
                  <a16:creationId xmlns:a16="http://schemas.microsoft.com/office/drawing/2014/main" id="{F9C1B2BC-B262-89E8-1E00-82E740A3A6F9}"/>
                </a:ext>
              </a:extLst>
            </p:cNvPr>
            <p:cNvSpPr/>
            <p:nvPr/>
          </p:nvSpPr>
          <p:spPr>
            <a:xfrm>
              <a:off x="6563538" y="3254525"/>
              <a:ext cx="543850" cy="679575"/>
            </a:xfrm>
            <a:custGeom>
              <a:avLst/>
              <a:gdLst/>
              <a:ahLst/>
              <a:cxnLst/>
              <a:rect l="l" t="t" r="r" b="b"/>
              <a:pathLst>
                <a:path w="21754" h="27183" extrusionOk="0">
                  <a:moveTo>
                    <a:pt x="11014" y="22432"/>
                  </a:moveTo>
                  <a:cubicBezTo>
                    <a:pt x="11467" y="22444"/>
                    <a:pt x="11812" y="22598"/>
                    <a:pt x="12062" y="22896"/>
                  </a:cubicBezTo>
                  <a:cubicBezTo>
                    <a:pt x="12360" y="23253"/>
                    <a:pt x="12467" y="23765"/>
                    <a:pt x="12491" y="24110"/>
                  </a:cubicBezTo>
                  <a:lnTo>
                    <a:pt x="11895" y="24110"/>
                  </a:lnTo>
                  <a:lnTo>
                    <a:pt x="11895" y="23789"/>
                  </a:lnTo>
                  <a:cubicBezTo>
                    <a:pt x="11895" y="23301"/>
                    <a:pt x="11502" y="22908"/>
                    <a:pt x="11014" y="22908"/>
                  </a:cubicBezTo>
                  <a:cubicBezTo>
                    <a:pt x="10526" y="22908"/>
                    <a:pt x="10133" y="23301"/>
                    <a:pt x="10133" y="23789"/>
                  </a:cubicBezTo>
                  <a:lnTo>
                    <a:pt x="10133" y="24110"/>
                  </a:lnTo>
                  <a:lnTo>
                    <a:pt x="9538" y="24110"/>
                  </a:lnTo>
                  <a:cubicBezTo>
                    <a:pt x="9574" y="23765"/>
                    <a:pt x="9669" y="23253"/>
                    <a:pt x="9955" y="22896"/>
                  </a:cubicBezTo>
                  <a:cubicBezTo>
                    <a:pt x="10205" y="22598"/>
                    <a:pt x="10562" y="22444"/>
                    <a:pt x="11014" y="22432"/>
                  </a:cubicBezTo>
                  <a:close/>
                  <a:moveTo>
                    <a:pt x="9955" y="0"/>
                  </a:moveTo>
                  <a:cubicBezTo>
                    <a:pt x="9705" y="0"/>
                    <a:pt x="9514" y="203"/>
                    <a:pt x="9514" y="441"/>
                  </a:cubicBezTo>
                  <a:cubicBezTo>
                    <a:pt x="9514" y="691"/>
                    <a:pt x="9705" y="893"/>
                    <a:pt x="9955" y="893"/>
                  </a:cubicBezTo>
                  <a:lnTo>
                    <a:pt x="10395" y="2191"/>
                  </a:lnTo>
                  <a:cubicBezTo>
                    <a:pt x="9955" y="2358"/>
                    <a:pt x="9609" y="2703"/>
                    <a:pt x="9466" y="3144"/>
                  </a:cubicBezTo>
                  <a:cubicBezTo>
                    <a:pt x="7371" y="3513"/>
                    <a:pt x="5799" y="5049"/>
                    <a:pt x="5799" y="6882"/>
                  </a:cubicBezTo>
                  <a:lnTo>
                    <a:pt x="5799" y="9204"/>
                  </a:lnTo>
                  <a:cubicBezTo>
                    <a:pt x="5037" y="9204"/>
                    <a:pt x="4406" y="9799"/>
                    <a:pt x="4359" y="10549"/>
                  </a:cubicBezTo>
                  <a:cubicBezTo>
                    <a:pt x="2370" y="11895"/>
                    <a:pt x="1418" y="14240"/>
                    <a:pt x="1144" y="15705"/>
                  </a:cubicBezTo>
                  <a:cubicBezTo>
                    <a:pt x="1135" y="15704"/>
                    <a:pt x="1126" y="15704"/>
                    <a:pt x="1118" y="15704"/>
                  </a:cubicBezTo>
                  <a:cubicBezTo>
                    <a:pt x="937" y="15704"/>
                    <a:pt x="773" y="15820"/>
                    <a:pt x="727" y="16002"/>
                  </a:cubicBezTo>
                  <a:cubicBezTo>
                    <a:pt x="680" y="16217"/>
                    <a:pt x="799" y="16431"/>
                    <a:pt x="1013" y="16478"/>
                  </a:cubicBezTo>
                  <a:lnTo>
                    <a:pt x="1358" y="16562"/>
                  </a:lnTo>
                  <a:lnTo>
                    <a:pt x="1287" y="16907"/>
                  </a:lnTo>
                  <a:cubicBezTo>
                    <a:pt x="1249" y="16904"/>
                    <a:pt x="1211" y="16902"/>
                    <a:pt x="1173" y="16902"/>
                  </a:cubicBezTo>
                  <a:cubicBezTo>
                    <a:pt x="672" y="16902"/>
                    <a:pt x="169" y="17194"/>
                    <a:pt x="37" y="17836"/>
                  </a:cubicBezTo>
                  <a:cubicBezTo>
                    <a:pt x="1" y="17991"/>
                    <a:pt x="96" y="18133"/>
                    <a:pt x="251" y="18169"/>
                  </a:cubicBezTo>
                  <a:cubicBezTo>
                    <a:pt x="273" y="18174"/>
                    <a:pt x="295" y="18177"/>
                    <a:pt x="317" y="18177"/>
                  </a:cubicBezTo>
                  <a:cubicBezTo>
                    <a:pt x="447" y="18177"/>
                    <a:pt x="566" y="18088"/>
                    <a:pt x="596" y="17955"/>
                  </a:cubicBezTo>
                  <a:cubicBezTo>
                    <a:pt x="674" y="17568"/>
                    <a:pt x="955" y="17464"/>
                    <a:pt x="1179" y="17464"/>
                  </a:cubicBezTo>
                  <a:cubicBezTo>
                    <a:pt x="1231" y="17464"/>
                    <a:pt x="1280" y="17470"/>
                    <a:pt x="1323" y="17479"/>
                  </a:cubicBezTo>
                  <a:cubicBezTo>
                    <a:pt x="1477" y="17514"/>
                    <a:pt x="1620" y="17610"/>
                    <a:pt x="1715" y="17717"/>
                  </a:cubicBezTo>
                  <a:cubicBezTo>
                    <a:pt x="1811" y="17860"/>
                    <a:pt x="1835" y="18014"/>
                    <a:pt x="1799" y="18217"/>
                  </a:cubicBezTo>
                  <a:cubicBezTo>
                    <a:pt x="1763" y="18372"/>
                    <a:pt x="1858" y="18514"/>
                    <a:pt x="2013" y="18550"/>
                  </a:cubicBezTo>
                  <a:cubicBezTo>
                    <a:pt x="2035" y="18555"/>
                    <a:pt x="2057" y="18558"/>
                    <a:pt x="2079" y="18558"/>
                  </a:cubicBezTo>
                  <a:cubicBezTo>
                    <a:pt x="2209" y="18558"/>
                    <a:pt x="2326" y="18469"/>
                    <a:pt x="2346" y="18336"/>
                  </a:cubicBezTo>
                  <a:cubicBezTo>
                    <a:pt x="2489" y="17717"/>
                    <a:pt x="2180" y="17252"/>
                    <a:pt x="1751" y="17038"/>
                  </a:cubicBezTo>
                  <a:lnTo>
                    <a:pt x="1823" y="16669"/>
                  </a:lnTo>
                  <a:lnTo>
                    <a:pt x="2204" y="16752"/>
                  </a:lnTo>
                  <a:cubicBezTo>
                    <a:pt x="2233" y="16759"/>
                    <a:pt x="2263" y="16762"/>
                    <a:pt x="2293" y="16762"/>
                  </a:cubicBezTo>
                  <a:cubicBezTo>
                    <a:pt x="2474" y="16762"/>
                    <a:pt x="2639" y="16641"/>
                    <a:pt x="2680" y="16467"/>
                  </a:cubicBezTo>
                  <a:cubicBezTo>
                    <a:pt x="2727" y="16276"/>
                    <a:pt x="2620" y="16074"/>
                    <a:pt x="2442" y="16014"/>
                  </a:cubicBezTo>
                  <a:cubicBezTo>
                    <a:pt x="2466" y="15883"/>
                    <a:pt x="2966" y="13240"/>
                    <a:pt x="4906" y="11776"/>
                  </a:cubicBezTo>
                  <a:cubicBezTo>
                    <a:pt x="5144" y="11978"/>
                    <a:pt x="5454" y="12097"/>
                    <a:pt x="5799" y="12097"/>
                  </a:cubicBezTo>
                  <a:lnTo>
                    <a:pt x="5799" y="13014"/>
                  </a:lnTo>
                  <a:lnTo>
                    <a:pt x="5799" y="14657"/>
                  </a:lnTo>
                  <a:lnTo>
                    <a:pt x="5418" y="14657"/>
                  </a:lnTo>
                  <a:cubicBezTo>
                    <a:pt x="4811" y="14657"/>
                    <a:pt x="4323" y="15145"/>
                    <a:pt x="4323" y="15740"/>
                  </a:cubicBezTo>
                  <a:cubicBezTo>
                    <a:pt x="4323" y="16348"/>
                    <a:pt x="4811" y="16824"/>
                    <a:pt x="5418" y="16824"/>
                  </a:cubicBezTo>
                  <a:lnTo>
                    <a:pt x="6168" y="16824"/>
                  </a:lnTo>
                  <a:cubicBezTo>
                    <a:pt x="6871" y="18491"/>
                    <a:pt x="8526" y="19657"/>
                    <a:pt x="10443" y="19657"/>
                  </a:cubicBezTo>
                  <a:lnTo>
                    <a:pt x="10621" y="19657"/>
                  </a:lnTo>
                  <a:lnTo>
                    <a:pt x="10621" y="20372"/>
                  </a:lnTo>
                  <a:lnTo>
                    <a:pt x="10419" y="20372"/>
                  </a:lnTo>
                  <a:cubicBezTo>
                    <a:pt x="10228" y="20372"/>
                    <a:pt x="10086" y="20527"/>
                    <a:pt x="10086" y="20705"/>
                  </a:cubicBezTo>
                  <a:cubicBezTo>
                    <a:pt x="10086" y="20896"/>
                    <a:pt x="10228" y="21039"/>
                    <a:pt x="10419" y="21039"/>
                  </a:cubicBezTo>
                  <a:lnTo>
                    <a:pt x="10621" y="21039"/>
                  </a:lnTo>
                  <a:lnTo>
                    <a:pt x="10621" y="21741"/>
                  </a:lnTo>
                  <a:cubicBezTo>
                    <a:pt x="10157" y="21824"/>
                    <a:pt x="9776" y="22039"/>
                    <a:pt x="9490" y="22396"/>
                  </a:cubicBezTo>
                  <a:cubicBezTo>
                    <a:pt x="8812" y="23217"/>
                    <a:pt x="8883" y="24468"/>
                    <a:pt x="8883" y="24527"/>
                  </a:cubicBezTo>
                  <a:lnTo>
                    <a:pt x="8895" y="24527"/>
                  </a:lnTo>
                  <a:cubicBezTo>
                    <a:pt x="8907" y="24729"/>
                    <a:pt x="9074" y="24908"/>
                    <a:pt x="9288" y="24908"/>
                  </a:cubicBezTo>
                  <a:lnTo>
                    <a:pt x="10121" y="24908"/>
                  </a:lnTo>
                  <a:lnTo>
                    <a:pt x="10121" y="26289"/>
                  </a:lnTo>
                  <a:cubicBezTo>
                    <a:pt x="10121" y="26789"/>
                    <a:pt x="10514" y="27182"/>
                    <a:pt x="11002" y="27182"/>
                  </a:cubicBezTo>
                  <a:cubicBezTo>
                    <a:pt x="11490" y="27182"/>
                    <a:pt x="11895" y="26777"/>
                    <a:pt x="11895" y="26289"/>
                  </a:cubicBezTo>
                  <a:lnTo>
                    <a:pt x="11895" y="24908"/>
                  </a:lnTo>
                  <a:lnTo>
                    <a:pt x="12729" y="24908"/>
                  </a:lnTo>
                  <a:cubicBezTo>
                    <a:pt x="12931" y="24908"/>
                    <a:pt x="13110" y="24729"/>
                    <a:pt x="13122" y="24527"/>
                  </a:cubicBezTo>
                  <a:cubicBezTo>
                    <a:pt x="13134" y="24468"/>
                    <a:pt x="13193" y="23217"/>
                    <a:pt x="12514" y="22396"/>
                  </a:cubicBezTo>
                  <a:cubicBezTo>
                    <a:pt x="12229" y="22039"/>
                    <a:pt x="11848" y="21824"/>
                    <a:pt x="11395" y="21741"/>
                  </a:cubicBezTo>
                  <a:lnTo>
                    <a:pt x="11395" y="21039"/>
                  </a:lnTo>
                  <a:lnTo>
                    <a:pt x="11598" y="21039"/>
                  </a:lnTo>
                  <a:cubicBezTo>
                    <a:pt x="11776" y="21039"/>
                    <a:pt x="11931" y="20896"/>
                    <a:pt x="11931" y="20705"/>
                  </a:cubicBezTo>
                  <a:cubicBezTo>
                    <a:pt x="11931" y="20527"/>
                    <a:pt x="11776" y="20372"/>
                    <a:pt x="11598" y="20372"/>
                  </a:cubicBezTo>
                  <a:lnTo>
                    <a:pt x="11395" y="20372"/>
                  </a:lnTo>
                  <a:lnTo>
                    <a:pt x="11395" y="19657"/>
                  </a:lnTo>
                  <a:lnTo>
                    <a:pt x="11562" y="19657"/>
                  </a:lnTo>
                  <a:cubicBezTo>
                    <a:pt x="13491" y="19657"/>
                    <a:pt x="15134" y="18491"/>
                    <a:pt x="15848" y="16824"/>
                  </a:cubicBezTo>
                  <a:lnTo>
                    <a:pt x="16598" y="16824"/>
                  </a:lnTo>
                  <a:cubicBezTo>
                    <a:pt x="17194" y="16824"/>
                    <a:pt x="17682" y="16348"/>
                    <a:pt x="17682" y="15740"/>
                  </a:cubicBezTo>
                  <a:cubicBezTo>
                    <a:pt x="17682" y="15145"/>
                    <a:pt x="17194" y="14657"/>
                    <a:pt x="16598" y="14657"/>
                  </a:cubicBezTo>
                  <a:lnTo>
                    <a:pt x="16217" y="14657"/>
                  </a:lnTo>
                  <a:lnTo>
                    <a:pt x="16217" y="13014"/>
                  </a:lnTo>
                  <a:lnTo>
                    <a:pt x="16217" y="12085"/>
                  </a:lnTo>
                  <a:cubicBezTo>
                    <a:pt x="16515" y="12085"/>
                    <a:pt x="16801" y="11990"/>
                    <a:pt x="17027" y="11823"/>
                  </a:cubicBezTo>
                  <a:cubicBezTo>
                    <a:pt x="18920" y="13288"/>
                    <a:pt x="19420" y="15883"/>
                    <a:pt x="19444" y="16002"/>
                  </a:cubicBezTo>
                  <a:cubicBezTo>
                    <a:pt x="19253" y="16074"/>
                    <a:pt x="19146" y="16264"/>
                    <a:pt x="19194" y="16467"/>
                  </a:cubicBezTo>
                  <a:cubicBezTo>
                    <a:pt x="19235" y="16641"/>
                    <a:pt x="19399" y="16762"/>
                    <a:pt x="19581" y="16762"/>
                  </a:cubicBezTo>
                  <a:cubicBezTo>
                    <a:pt x="19610" y="16762"/>
                    <a:pt x="19640" y="16759"/>
                    <a:pt x="19670" y="16752"/>
                  </a:cubicBezTo>
                  <a:lnTo>
                    <a:pt x="20015" y="16669"/>
                  </a:lnTo>
                  <a:lnTo>
                    <a:pt x="20087" y="17038"/>
                  </a:lnTo>
                  <a:cubicBezTo>
                    <a:pt x="19599" y="17229"/>
                    <a:pt x="19241" y="17717"/>
                    <a:pt x="19384" y="18383"/>
                  </a:cubicBezTo>
                  <a:cubicBezTo>
                    <a:pt x="19416" y="18522"/>
                    <a:pt x="19544" y="18613"/>
                    <a:pt x="19682" y="18613"/>
                  </a:cubicBezTo>
                  <a:cubicBezTo>
                    <a:pt x="19698" y="18613"/>
                    <a:pt x="19714" y="18612"/>
                    <a:pt x="19730" y="18610"/>
                  </a:cubicBezTo>
                  <a:cubicBezTo>
                    <a:pt x="19884" y="18574"/>
                    <a:pt x="19980" y="18419"/>
                    <a:pt x="19944" y="18264"/>
                  </a:cubicBezTo>
                  <a:cubicBezTo>
                    <a:pt x="19908" y="18074"/>
                    <a:pt x="19932" y="17907"/>
                    <a:pt x="20027" y="17776"/>
                  </a:cubicBezTo>
                  <a:cubicBezTo>
                    <a:pt x="20111" y="17657"/>
                    <a:pt x="20253" y="17574"/>
                    <a:pt x="20408" y="17538"/>
                  </a:cubicBezTo>
                  <a:cubicBezTo>
                    <a:pt x="20454" y="17529"/>
                    <a:pt x="20506" y="17522"/>
                    <a:pt x="20562" y="17522"/>
                  </a:cubicBezTo>
                  <a:cubicBezTo>
                    <a:pt x="20785" y="17522"/>
                    <a:pt x="21061" y="17621"/>
                    <a:pt x="21146" y="18002"/>
                  </a:cubicBezTo>
                  <a:cubicBezTo>
                    <a:pt x="21179" y="18141"/>
                    <a:pt x="21306" y="18232"/>
                    <a:pt x="21436" y="18232"/>
                  </a:cubicBezTo>
                  <a:cubicBezTo>
                    <a:pt x="21450" y="18232"/>
                    <a:pt x="21465" y="18231"/>
                    <a:pt x="21480" y="18229"/>
                  </a:cubicBezTo>
                  <a:cubicBezTo>
                    <a:pt x="21647" y="18193"/>
                    <a:pt x="21754" y="18038"/>
                    <a:pt x="21718" y="17883"/>
                  </a:cubicBezTo>
                  <a:cubicBezTo>
                    <a:pt x="21575" y="17240"/>
                    <a:pt x="21063" y="16955"/>
                    <a:pt x="20563" y="16955"/>
                  </a:cubicBezTo>
                  <a:lnTo>
                    <a:pt x="20492" y="16562"/>
                  </a:lnTo>
                  <a:lnTo>
                    <a:pt x="20873" y="16478"/>
                  </a:lnTo>
                  <a:cubicBezTo>
                    <a:pt x="21087" y="16431"/>
                    <a:pt x="21218" y="16217"/>
                    <a:pt x="21158" y="16002"/>
                  </a:cubicBezTo>
                  <a:cubicBezTo>
                    <a:pt x="21113" y="15820"/>
                    <a:pt x="20948" y="15704"/>
                    <a:pt x="20768" y="15704"/>
                  </a:cubicBezTo>
                  <a:cubicBezTo>
                    <a:pt x="20759" y="15704"/>
                    <a:pt x="20750" y="15704"/>
                    <a:pt x="20742" y="15705"/>
                  </a:cubicBezTo>
                  <a:cubicBezTo>
                    <a:pt x="20480" y="14276"/>
                    <a:pt x="19551" y="11990"/>
                    <a:pt x="17658" y="10633"/>
                  </a:cubicBezTo>
                  <a:cubicBezTo>
                    <a:pt x="17646" y="9847"/>
                    <a:pt x="17015" y="9216"/>
                    <a:pt x="16229" y="9204"/>
                  </a:cubicBezTo>
                  <a:lnTo>
                    <a:pt x="16229" y="6882"/>
                  </a:lnTo>
                  <a:cubicBezTo>
                    <a:pt x="16229" y="5049"/>
                    <a:pt x="14658" y="3513"/>
                    <a:pt x="12550" y="3144"/>
                  </a:cubicBezTo>
                  <a:cubicBezTo>
                    <a:pt x="12407" y="2703"/>
                    <a:pt x="12074" y="2358"/>
                    <a:pt x="11633" y="2191"/>
                  </a:cubicBezTo>
                  <a:lnTo>
                    <a:pt x="12074" y="893"/>
                  </a:lnTo>
                  <a:cubicBezTo>
                    <a:pt x="12312" y="893"/>
                    <a:pt x="12514" y="691"/>
                    <a:pt x="12514" y="441"/>
                  </a:cubicBezTo>
                  <a:cubicBezTo>
                    <a:pt x="12514" y="203"/>
                    <a:pt x="12312" y="0"/>
                    <a:pt x="12062" y="0"/>
                  </a:cubicBezTo>
                  <a:cubicBezTo>
                    <a:pt x="11824" y="0"/>
                    <a:pt x="11621" y="203"/>
                    <a:pt x="11621" y="441"/>
                  </a:cubicBezTo>
                  <a:cubicBezTo>
                    <a:pt x="11621" y="596"/>
                    <a:pt x="11693" y="727"/>
                    <a:pt x="11800" y="810"/>
                  </a:cubicBezTo>
                  <a:lnTo>
                    <a:pt x="11371" y="2108"/>
                  </a:lnTo>
                  <a:cubicBezTo>
                    <a:pt x="11252" y="2084"/>
                    <a:pt x="11133" y="2072"/>
                    <a:pt x="11014" y="2072"/>
                  </a:cubicBezTo>
                  <a:cubicBezTo>
                    <a:pt x="10883" y="2072"/>
                    <a:pt x="10776" y="2084"/>
                    <a:pt x="10657" y="2108"/>
                  </a:cubicBezTo>
                  <a:lnTo>
                    <a:pt x="10217" y="810"/>
                  </a:lnTo>
                  <a:cubicBezTo>
                    <a:pt x="10324" y="727"/>
                    <a:pt x="10395" y="596"/>
                    <a:pt x="10395" y="441"/>
                  </a:cubicBezTo>
                  <a:cubicBezTo>
                    <a:pt x="10395" y="203"/>
                    <a:pt x="10205" y="0"/>
                    <a:pt x="99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6" name="Google Shape;1982;p41">
              <a:extLst>
                <a:ext uri="{FF2B5EF4-FFF2-40B4-BE49-F238E27FC236}">
                  <a16:creationId xmlns:a16="http://schemas.microsoft.com/office/drawing/2014/main" id="{1CE0C1C6-E088-BDFF-923C-249AA87F6BB7}"/>
                </a:ext>
              </a:extLst>
            </p:cNvPr>
            <p:cNvGrpSpPr/>
            <p:nvPr/>
          </p:nvGrpSpPr>
          <p:grpSpPr>
            <a:xfrm>
              <a:off x="6563538" y="3254525"/>
              <a:ext cx="543850" cy="679575"/>
              <a:chOff x="6131100" y="2750475"/>
              <a:chExt cx="543850" cy="679575"/>
            </a:xfrm>
          </p:grpSpPr>
          <p:sp>
            <p:nvSpPr>
              <p:cNvPr id="2147" name="Google Shape;1983;p41">
                <a:extLst>
                  <a:ext uri="{FF2B5EF4-FFF2-40B4-BE49-F238E27FC236}">
                    <a16:creationId xmlns:a16="http://schemas.microsoft.com/office/drawing/2014/main" id="{4F308BD5-26F1-0128-DCBB-D5C76CDFCAB3}"/>
                  </a:ext>
                </a:extLst>
              </p:cNvPr>
              <p:cNvSpPr/>
              <p:nvPr/>
            </p:nvSpPr>
            <p:spPr>
              <a:xfrm>
                <a:off x="6410025" y="2758200"/>
                <a:ext cx="26800" cy="62825"/>
              </a:xfrm>
              <a:custGeom>
                <a:avLst/>
                <a:gdLst/>
                <a:ahLst/>
                <a:cxnLst/>
                <a:rect l="l" t="t" r="r" b="b"/>
                <a:pathLst>
                  <a:path w="1072" h="2513" extrusionOk="0">
                    <a:moveTo>
                      <a:pt x="810" y="1"/>
                    </a:moveTo>
                    <a:lnTo>
                      <a:pt x="0" y="2430"/>
                    </a:lnTo>
                    <a:lnTo>
                      <a:pt x="262" y="2513"/>
                    </a:lnTo>
                    <a:lnTo>
                      <a:pt x="1072" y="96"/>
                    </a:lnTo>
                    <a:lnTo>
                      <a:pt x="8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1984;p41">
                <a:extLst>
                  <a:ext uri="{FF2B5EF4-FFF2-40B4-BE49-F238E27FC236}">
                    <a16:creationId xmlns:a16="http://schemas.microsoft.com/office/drawing/2014/main" id="{CFDA8CD0-EB7D-63A9-1DEE-1BF94EB0E5EC}"/>
                  </a:ext>
                </a:extLst>
              </p:cNvPr>
              <p:cNvSpPr/>
              <p:nvPr/>
            </p:nvSpPr>
            <p:spPr>
              <a:xfrm>
                <a:off x="6421625" y="2750475"/>
                <a:ext cx="22350" cy="22350"/>
              </a:xfrm>
              <a:custGeom>
                <a:avLst/>
                <a:gdLst/>
                <a:ahLst/>
                <a:cxnLst/>
                <a:rect l="l" t="t" r="r" b="b"/>
                <a:pathLst>
                  <a:path w="894" h="894" extrusionOk="0">
                    <a:moveTo>
                      <a:pt x="453" y="0"/>
                    </a:moveTo>
                    <a:cubicBezTo>
                      <a:pt x="203" y="0"/>
                      <a:pt x="0" y="203"/>
                      <a:pt x="0" y="441"/>
                    </a:cubicBezTo>
                    <a:cubicBezTo>
                      <a:pt x="0" y="691"/>
                      <a:pt x="203" y="893"/>
                      <a:pt x="453" y="893"/>
                    </a:cubicBezTo>
                    <a:cubicBezTo>
                      <a:pt x="691" y="893"/>
                      <a:pt x="893" y="691"/>
                      <a:pt x="893" y="441"/>
                    </a:cubicBezTo>
                    <a:cubicBezTo>
                      <a:pt x="893" y="203"/>
                      <a:pt x="691" y="0"/>
                      <a:pt x="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1985;p41">
                <a:extLst>
                  <a:ext uri="{FF2B5EF4-FFF2-40B4-BE49-F238E27FC236}">
                    <a16:creationId xmlns:a16="http://schemas.microsoft.com/office/drawing/2014/main" id="{E9333CA0-C07A-B7F9-37FF-853933770943}"/>
                  </a:ext>
                </a:extLst>
              </p:cNvPr>
              <p:cNvSpPr/>
              <p:nvPr/>
            </p:nvSpPr>
            <p:spPr>
              <a:xfrm>
                <a:off x="6376375" y="2758800"/>
                <a:ext cx="26825" cy="62825"/>
              </a:xfrm>
              <a:custGeom>
                <a:avLst/>
                <a:gdLst/>
                <a:ahLst/>
                <a:cxnLst/>
                <a:rect l="l" t="t" r="r" b="b"/>
                <a:pathLst>
                  <a:path w="1073" h="2513" extrusionOk="0">
                    <a:moveTo>
                      <a:pt x="263" y="1"/>
                    </a:moveTo>
                    <a:lnTo>
                      <a:pt x="1" y="84"/>
                    </a:lnTo>
                    <a:lnTo>
                      <a:pt x="810" y="2513"/>
                    </a:lnTo>
                    <a:lnTo>
                      <a:pt x="1072" y="2418"/>
                    </a:lnTo>
                    <a:lnTo>
                      <a:pt x="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1986;p41">
                <a:extLst>
                  <a:ext uri="{FF2B5EF4-FFF2-40B4-BE49-F238E27FC236}">
                    <a16:creationId xmlns:a16="http://schemas.microsoft.com/office/drawing/2014/main" id="{B56636D9-C4EB-072D-12E1-F5CB703EFAD3}"/>
                  </a:ext>
                </a:extLst>
              </p:cNvPr>
              <p:cNvSpPr/>
              <p:nvPr/>
            </p:nvSpPr>
            <p:spPr>
              <a:xfrm>
                <a:off x="6368950" y="2750475"/>
                <a:ext cx="22325" cy="22350"/>
              </a:xfrm>
              <a:custGeom>
                <a:avLst/>
                <a:gdLst/>
                <a:ahLst/>
                <a:cxnLst/>
                <a:rect l="l" t="t" r="r" b="b"/>
                <a:pathLst>
                  <a:path w="893" h="894" extrusionOk="0">
                    <a:moveTo>
                      <a:pt x="441" y="0"/>
                    </a:moveTo>
                    <a:cubicBezTo>
                      <a:pt x="202" y="0"/>
                      <a:pt x="0" y="203"/>
                      <a:pt x="0" y="441"/>
                    </a:cubicBezTo>
                    <a:cubicBezTo>
                      <a:pt x="0" y="691"/>
                      <a:pt x="202" y="893"/>
                      <a:pt x="441" y="893"/>
                    </a:cubicBezTo>
                    <a:cubicBezTo>
                      <a:pt x="691" y="893"/>
                      <a:pt x="893" y="691"/>
                      <a:pt x="893" y="441"/>
                    </a:cubicBezTo>
                    <a:cubicBezTo>
                      <a:pt x="893" y="203"/>
                      <a:pt x="691" y="0"/>
                      <a:pt x="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1987;p41">
                <a:extLst>
                  <a:ext uri="{FF2B5EF4-FFF2-40B4-BE49-F238E27FC236}">
                    <a16:creationId xmlns:a16="http://schemas.microsoft.com/office/drawing/2014/main" id="{938C63E3-F3AB-E686-5FEF-4D915BAABF42}"/>
                  </a:ext>
                </a:extLst>
              </p:cNvPr>
              <p:cNvSpPr/>
              <p:nvPr/>
            </p:nvSpPr>
            <p:spPr>
              <a:xfrm>
                <a:off x="6476700" y="2988550"/>
                <a:ext cx="174750" cy="176275"/>
              </a:xfrm>
              <a:custGeom>
                <a:avLst/>
                <a:gdLst/>
                <a:ahLst/>
                <a:cxnLst/>
                <a:rect l="l" t="t" r="r" b="b"/>
                <a:pathLst>
                  <a:path w="6990" h="7051" extrusionOk="0">
                    <a:moveTo>
                      <a:pt x="694" y="1"/>
                    </a:moveTo>
                    <a:cubicBezTo>
                      <a:pt x="345" y="1"/>
                      <a:pt x="58" y="267"/>
                      <a:pt x="24" y="621"/>
                    </a:cubicBezTo>
                    <a:cubicBezTo>
                      <a:pt x="0" y="979"/>
                      <a:pt x="274" y="1300"/>
                      <a:pt x="643" y="1324"/>
                    </a:cubicBezTo>
                    <a:cubicBezTo>
                      <a:pt x="4751" y="1633"/>
                      <a:pt x="5620" y="6455"/>
                      <a:pt x="5620" y="6503"/>
                    </a:cubicBezTo>
                    <a:cubicBezTo>
                      <a:pt x="5673" y="6819"/>
                      <a:pt x="5949" y="7051"/>
                      <a:pt x="6267" y="7051"/>
                    </a:cubicBezTo>
                    <a:cubicBezTo>
                      <a:pt x="6309" y="7051"/>
                      <a:pt x="6351" y="7047"/>
                      <a:pt x="6394" y="7039"/>
                    </a:cubicBezTo>
                    <a:cubicBezTo>
                      <a:pt x="6453" y="7039"/>
                      <a:pt x="6513" y="7015"/>
                      <a:pt x="6560" y="6991"/>
                    </a:cubicBezTo>
                    <a:cubicBezTo>
                      <a:pt x="6822" y="6872"/>
                      <a:pt x="6989" y="6574"/>
                      <a:pt x="6941" y="6277"/>
                    </a:cubicBezTo>
                    <a:cubicBezTo>
                      <a:pt x="6584" y="4241"/>
                      <a:pt x="4846" y="312"/>
                      <a:pt x="738" y="2"/>
                    </a:cubicBezTo>
                    <a:cubicBezTo>
                      <a:pt x="723" y="1"/>
                      <a:pt x="708" y="1"/>
                      <a:pt x="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1988;p41">
                <a:extLst>
                  <a:ext uri="{FF2B5EF4-FFF2-40B4-BE49-F238E27FC236}">
                    <a16:creationId xmlns:a16="http://schemas.microsoft.com/office/drawing/2014/main" id="{0D678C03-C131-7DBB-083F-1CB9BD73C7C1}"/>
                  </a:ext>
                </a:extLst>
              </p:cNvPr>
              <p:cNvSpPr/>
              <p:nvPr/>
            </p:nvSpPr>
            <p:spPr>
              <a:xfrm>
                <a:off x="6496325" y="2980700"/>
                <a:ext cx="79500" cy="72350"/>
              </a:xfrm>
              <a:custGeom>
                <a:avLst/>
                <a:gdLst/>
                <a:ahLst/>
                <a:cxnLst/>
                <a:rect l="l" t="t" r="r" b="b"/>
                <a:pathLst>
                  <a:path w="3180" h="2894" extrusionOk="0">
                    <a:moveTo>
                      <a:pt x="1582" y="0"/>
                    </a:moveTo>
                    <a:cubicBezTo>
                      <a:pt x="927" y="0"/>
                      <a:pt x="342" y="445"/>
                      <a:pt x="180" y="1114"/>
                    </a:cubicBezTo>
                    <a:cubicBezTo>
                      <a:pt x="1" y="1888"/>
                      <a:pt x="477" y="2674"/>
                      <a:pt x="1251" y="2852"/>
                    </a:cubicBezTo>
                    <a:cubicBezTo>
                      <a:pt x="1366" y="2880"/>
                      <a:pt x="1481" y="2893"/>
                      <a:pt x="1594" y="2893"/>
                    </a:cubicBezTo>
                    <a:cubicBezTo>
                      <a:pt x="2251" y="2893"/>
                      <a:pt x="2839" y="2441"/>
                      <a:pt x="3001" y="1781"/>
                    </a:cubicBezTo>
                    <a:cubicBezTo>
                      <a:pt x="3180" y="1007"/>
                      <a:pt x="2704" y="221"/>
                      <a:pt x="1930" y="42"/>
                    </a:cubicBezTo>
                    <a:cubicBezTo>
                      <a:pt x="1813" y="14"/>
                      <a:pt x="1696" y="0"/>
                      <a:pt x="1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1989;p41">
                <a:extLst>
                  <a:ext uri="{FF2B5EF4-FFF2-40B4-BE49-F238E27FC236}">
                    <a16:creationId xmlns:a16="http://schemas.microsoft.com/office/drawing/2014/main" id="{00D2A2EA-72ED-3DA2-3E0C-E28B6E62EEB0}"/>
                  </a:ext>
                </a:extLst>
              </p:cNvPr>
              <p:cNvSpPr/>
              <p:nvPr/>
            </p:nvSpPr>
            <p:spPr>
              <a:xfrm>
                <a:off x="6158200" y="2988550"/>
                <a:ext cx="174450" cy="176275"/>
              </a:xfrm>
              <a:custGeom>
                <a:avLst/>
                <a:gdLst/>
                <a:ahLst/>
                <a:cxnLst/>
                <a:rect l="l" t="t" r="r" b="b"/>
                <a:pathLst>
                  <a:path w="6978" h="7051" extrusionOk="0">
                    <a:moveTo>
                      <a:pt x="6284" y="1"/>
                    </a:moveTo>
                    <a:cubicBezTo>
                      <a:pt x="6269" y="1"/>
                      <a:pt x="6254" y="1"/>
                      <a:pt x="6239" y="2"/>
                    </a:cubicBezTo>
                    <a:cubicBezTo>
                      <a:pt x="2132" y="312"/>
                      <a:pt x="393" y="4241"/>
                      <a:pt x="48" y="6277"/>
                    </a:cubicBezTo>
                    <a:cubicBezTo>
                      <a:pt x="0" y="6574"/>
                      <a:pt x="155" y="6872"/>
                      <a:pt x="417" y="6991"/>
                    </a:cubicBezTo>
                    <a:cubicBezTo>
                      <a:pt x="477" y="7015"/>
                      <a:pt x="536" y="7039"/>
                      <a:pt x="596" y="7039"/>
                    </a:cubicBezTo>
                    <a:cubicBezTo>
                      <a:pt x="637" y="7047"/>
                      <a:pt x="678" y="7051"/>
                      <a:pt x="719" y="7051"/>
                    </a:cubicBezTo>
                    <a:cubicBezTo>
                      <a:pt x="1029" y="7051"/>
                      <a:pt x="1305" y="6819"/>
                      <a:pt x="1358" y="6503"/>
                    </a:cubicBezTo>
                    <a:cubicBezTo>
                      <a:pt x="1370" y="6455"/>
                      <a:pt x="2239" y="1633"/>
                      <a:pt x="6346" y="1324"/>
                    </a:cubicBezTo>
                    <a:cubicBezTo>
                      <a:pt x="6704" y="1300"/>
                      <a:pt x="6977" y="979"/>
                      <a:pt x="6954" y="621"/>
                    </a:cubicBezTo>
                    <a:cubicBezTo>
                      <a:pt x="6931" y="267"/>
                      <a:pt x="6634" y="1"/>
                      <a:pt x="6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1990;p41">
                <a:extLst>
                  <a:ext uri="{FF2B5EF4-FFF2-40B4-BE49-F238E27FC236}">
                    <a16:creationId xmlns:a16="http://schemas.microsoft.com/office/drawing/2014/main" id="{A8DC1BFB-85A9-FA8D-4396-563972B8B1BB}"/>
                  </a:ext>
                </a:extLst>
              </p:cNvPr>
              <p:cNvSpPr/>
              <p:nvPr/>
            </p:nvSpPr>
            <p:spPr>
              <a:xfrm>
                <a:off x="6236175" y="2980500"/>
                <a:ext cx="79800" cy="72550"/>
              </a:xfrm>
              <a:custGeom>
                <a:avLst/>
                <a:gdLst/>
                <a:ahLst/>
                <a:cxnLst/>
                <a:rect l="l" t="t" r="r" b="b"/>
                <a:pathLst>
                  <a:path w="3192" h="2902" extrusionOk="0">
                    <a:moveTo>
                      <a:pt x="1602" y="1"/>
                    </a:moveTo>
                    <a:cubicBezTo>
                      <a:pt x="945" y="1"/>
                      <a:pt x="345" y="447"/>
                      <a:pt x="191" y="1122"/>
                    </a:cubicBezTo>
                    <a:cubicBezTo>
                      <a:pt x="1" y="1896"/>
                      <a:pt x="489" y="2682"/>
                      <a:pt x="1263" y="2860"/>
                    </a:cubicBezTo>
                    <a:cubicBezTo>
                      <a:pt x="1376" y="2888"/>
                      <a:pt x="1490" y="2901"/>
                      <a:pt x="1602" y="2901"/>
                    </a:cubicBezTo>
                    <a:cubicBezTo>
                      <a:pt x="2254" y="2901"/>
                      <a:pt x="2851" y="2449"/>
                      <a:pt x="3013" y="1789"/>
                    </a:cubicBezTo>
                    <a:cubicBezTo>
                      <a:pt x="3192" y="1015"/>
                      <a:pt x="2715" y="229"/>
                      <a:pt x="1930" y="38"/>
                    </a:cubicBezTo>
                    <a:cubicBezTo>
                      <a:pt x="1820" y="13"/>
                      <a:pt x="1710"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1991;p41">
                <a:extLst>
                  <a:ext uri="{FF2B5EF4-FFF2-40B4-BE49-F238E27FC236}">
                    <a16:creationId xmlns:a16="http://schemas.microsoft.com/office/drawing/2014/main" id="{072AD119-232C-7192-120A-A0D5D04EFAF7}"/>
                  </a:ext>
                </a:extLst>
              </p:cNvPr>
              <p:cNvSpPr/>
              <p:nvPr/>
            </p:nvSpPr>
            <p:spPr>
              <a:xfrm>
                <a:off x="6612425" y="3163900"/>
                <a:ext cx="62525" cy="52025"/>
              </a:xfrm>
              <a:custGeom>
                <a:avLst/>
                <a:gdLst/>
                <a:ahLst/>
                <a:cxnLst/>
                <a:rect l="l" t="t" r="r" b="b"/>
                <a:pathLst>
                  <a:path w="2501" h="2081" extrusionOk="0">
                    <a:moveTo>
                      <a:pt x="1227" y="1"/>
                    </a:moveTo>
                    <a:lnTo>
                      <a:pt x="762" y="96"/>
                    </a:lnTo>
                    <a:lnTo>
                      <a:pt x="846" y="513"/>
                    </a:lnTo>
                    <a:cubicBezTo>
                      <a:pt x="358" y="703"/>
                      <a:pt x="0" y="1192"/>
                      <a:pt x="143" y="1858"/>
                    </a:cubicBezTo>
                    <a:cubicBezTo>
                      <a:pt x="174" y="1991"/>
                      <a:pt x="292" y="2080"/>
                      <a:pt x="423" y="2080"/>
                    </a:cubicBezTo>
                    <a:cubicBezTo>
                      <a:pt x="445" y="2080"/>
                      <a:pt x="467" y="2078"/>
                      <a:pt x="489" y="2073"/>
                    </a:cubicBezTo>
                    <a:cubicBezTo>
                      <a:pt x="643" y="2037"/>
                      <a:pt x="739" y="1894"/>
                      <a:pt x="703" y="1739"/>
                    </a:cubicBezTo>
                    <a:cubicBezTo>
                      <a:pt x="667" y="1549"/>
                      <a:pt x="691" y="1382"/>
                      <a:pt x="786" y="1251"/>
                    </a:cubicBezTo>
                    <a:cubicBezTo>
                      <a:pt x="870" y="1132"/>
                      <a:pt x="1012" y="1037"/>
                      <a:pt x="1167" y="1001"/>
                    </a:cubicBezTo>
                    <a:cubicBezTo>
                      <a:pt x="1210" y="992"/>
                      <a:pt x="1259" y="987"/>
                      <a:pt x="1311" y="987"/>
                    </a:cubicBezTo>
                    <a:cubicBezTo>
                      <a:pt x="1535" y="987"/>
                      <a:pt x="1818" y="1091"/>
                      <a:pt x="1905" y="1477"/>
                    </a:cubicBezTo>
                    <a:cubicBezTo>
                      <a:pt x="1936" y="1610"/>
                      <a:pt x="2046" y="1699"/>
                      <a:pt x="2174" y="1699"/>
                    </a:cubicBezTo>
                    <a:cubicBezTo>
                      <a:pt x="2195" y="1699"/>
                      <a:pt x="2217" y="1697"/>
                      <a:pt x="2239" y="1692"/>
                    </a:cubicBezTo>
                    <a:cubicBezTo>
                      <a:pt x="2394" y="1656"/>
                      <a:pt x="2501" y="1501"/>
                      <a:pt x="2465" y="1346"/>
                    </a:cubicBezTo>
                    <a:cubicBezTo>
                      <a:pt x="2322" y="703"/>
                      <a:pt x="1810" y="418"/>
                      <a:pt x="1310" y="418"/>
                    </a:cubicBezTo>
                    <a:lnTo>
                      <a:pt x="12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1992;p41">
                <a:extLst>
                  <a:ext uri="{FF2B5EF4-FFF2-40B4-BE49-F238E27FC236}">
                    <a16:creationId xmlns:a16="http://schemas.microsoft.com/office/drawing/2014/main" id="{1433A5E5-AE71-9B34-7256-210E889CEDF5}"/>
                  </a:ext>
                </a:extLst>
              </p:cNvPr>
              <p:cNvSpPr/>
              <p:nvPr/>
            </p:nvSpPr>
            <p:spPr>
              <a:xfrm>
                <a:off x="6131100" y="3161825"/>
                <a:ext cx="62250" cy="52600"/>
              </a:xfrm>
              <a:custGeom>
                <a:avLst/>
                <a:gdLst/>
                <a:ahLst/>
                <a:cxnLst/>
                <a:rect l="l" t="t" r="r" b="b"/>
                <a:pathLst>
                  <a:path w="2490" h="2104" extrusionOk="0">
                    <a:moveTo>
                      <a:pt x="1382" y="1"/>
                    </a:moveTo>
                    <a:lnTo>
                      <a:pt x="1299" y="453"/>
                    </a:lnTo>
                    <a:cubicBezTo>
                      <a:pt x="1261" y="450"/>
                      <a:pt x="1223" y="448"/>
                      <a:pt x="1184" y="448"/>
                    </a:cubicBezTo>
                    <a:cubicBezTo>
                      <a:pt x="684" y="448"/>
                      <a:pt x="180" y="740"/>
                      <a:pt x="37" y="1382"/>
                    </a:cubicBezTo>
                    <a:cubicBezTo>
                      <a:pt x="1" y="1537"/>
                      <a:pt x="108" y="1691"/>
                      <a:pt x="263" y="1715"/>
                    </a:cubicBezTo>
                    <a:cubicBezTo>
                      <a:pt x="285" y="1720"/>
                      <a:pt x="307" y="1723"/>
                      <a:pt x="328" y="1723"/>
                    </a:cubicBezTo>
                    <a:cubicBezTo>
                      <a:pt x="456" y="1723"/>
                      <a:pt x="566" y="1634"/>
                      <a:pt x="596" y="1501"/>
                    </a:cubicBezTo>
                    <a:cubicBezTo>
                      <a:pt x="681" y="1125"/>
                      <a:pt x="951" y="1016"/>
                      <a:pt x="1172" y="1016"/>
                    </a:cubicBezTo>
                    <a:cubicBezTo>
                      <a:pt x="1231" y="1016"/>
                      <a:pt x="1287" y="1024"/>
                      <a:pt x="1334" y="1036"/>
                    </a:cubicBezTo>
                    <a:cubicBezTo>
                      <a:pt x="1489" y="1060"/>
                      <a:pt x="1632" y="1156"/>
                      <a:pt x="1715" y="1275"/>
                    </a:cubicBezTo>
                    <a:cubicBezTo>
                      <a:pt x="1811" y="1406"/>
                      <a:pt x="1846" y="1572"/>
                      <a:pt x="1799" y="1763"/>
                    </a:cubicBezTo>
                    <a:cubicBezTo>
                      <a:pt x="1763" y="1918"/>
                      <a:pt x="1858" y="2060"/>
                      <a:pt x="2013" y="2096"/>
                    </a:cubicBezTo>
                    <a:cubicBezTo>
                      <a:pt x="2035" y="2101"/>
                      <a:pt x="2057" y="2104"/>
                      <a:pt x="2079" y="2104"/>
                    </a:cubicBezTo>
                    <a:cubicBezTo>
                      <a:pt x="2209" y="2104"/>
                      <a:pt x="2328" y="2015"/>
                      <a:pt x="2358" y="1882"/>
                    </a:cubicBezTo>
                    <a:cubicBezTo>
                      <a:pt x="2489" y="1263"/>
                      <a:pt x="2192" y="798"/>
                      <a:pt x="1763" y="584"/>
                    </a:cubicBezTo>
                    <a:lnTo>
                      <a:pt x="1858" y="96"/>
                    </a:lnTo>
                    <a:lnTo>
                      <a:pt x="13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1993;p41">
                <a:extLst>
                  <a:ext uri="{FF2B5EF4-FFF2-40B4-BE49-F238E27FC236}">
                    <a16:creationId xmlns:a16="http://schemas.microsoft.com/office/drawing/2014/main" id="{1AA04966-67B6-86E2-42E4-EA8AF891C0F1}"/>
                  </a:ext>
                </a:extLst>
              </p:cNvPr>
              <p:cNvSpPr/>
              <p:nvPr/>
            </p:nvSpPr>
            <p:spPr>
              <a:xfrm>
                <a:off x="6365950" y="2802250"/>
                <a:ext cx="80700" cy="38125"/>
              </a:xfrm>
              <a:custGeom>
                <a:avLst/>
                <a:gdLst/>
                <a:ahLst/>
                <a:cxnLst/>
                <a:rect l="l" t="t" r="r" b="b"/>
                <a:pathLst>
                  <a:path w="3228" h="1525" extrusionOk="0">
                    <a:moveTo>
                      <a:pt x="1620" y="1"/>
                    </a:moveTo>
                    <a:cubicBezTo>
                      <a:pt x="727" y="1"/>
                      <a:pt x="1" y="680"/>
                      <a:pt x="1" y="1525"/>
                    </a:cubicBezTo>
                    <a:lnTo>
                      <a:pt x="3228" y="1525"/>
                    </a:lnTo>
                    <a:cubicBezTo>
                      <a:pt x="3228" y="680"/>
                      <a:pt x="2513" y="1"/>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1994;p41">
                <a:extLst>
                  <a:ext uri="{FF2B5EF4-FFF2-40B4-BE49-F238E27FC236}">
                    <a16:creationId xmlns:a16="http://schemas.microsoft.com/office/drawing/2014/main" id="{6D547DD3-3123-09E2-5BC0-BA9F3EB964C1}"/>
                  </a:ext>
                </a:extLst>
              </p:cNvPr>
              <p:cNvSpPr/>
              <p:nvPr/>
            </p:nvSpPr>
            <p:spPr>
              <a:xfrm>
                <a:off x="6610050" y="3143125"/>
                <a:ext cx="51500" cy="26700"/>
              </a:xfrm>
              <a:custGeom>
                <a:avLst/>
                <a:gdLst/>
                <a:ahLst/>
                <a:cxnLst/>
                <a:rect l="l" t="t" r="r" b="b"/>
                <a:pathLst>
                  <a:path w="2060" h="1068" extrusionOk="0">
                    <a:moveTo>
                      <a:pt x="1621" y="1"/>
                    </a:moveTo>
                    <a:cubicBezTo>
                      <a:pt x="1593" y="1"/>
                      <a:pt x="1564" y="4"/>
                      <a:pt x="1536" y="10"/>
                    </a:cubicBezTo>
                    <a:lnTo>
                      <a:pt x="333" y="296"/>
                    </a:lnTo>
                    <a:cubicBezTo>
                      <a:pt x="131" y="344"/>
                      <a:pt x="0" y="558"/>
                      <a:pt x="48" y="761"/>
                    </a:cubicBezTo>
                    <a:cubicBezTo>
                      <a:pt x="89" y="945"/>
                      <a:pt x="254" y="1068"/>
                      <a:pt x="435" y="1068"/>
                    </a:cubicBezTo>
                    <a:cubicBezTo>
                      <a:pt x="465" y="1068"/>
                      <a:pt x="494" y="1065"/>
                      <a:pt x="524" y="1058"/>
                    </a:cubicBezTo>
                    <a:lnTo>
                      <a:pt x="1715" y="772"/>
                    </a:lnTo>
                    <a:cubicBezTo>
                      <a:pt x="1929" y="725"/>
                      <a:pt x="2060" y="510"/>
                      <a:pt x="2000" y="296"/>
                    </a:cubicBezTo>
                    <a:cubicBezTo>
                      <a:pt x="1959" y="122"/>
                      <a:pt x="1795" y="1"/>
                      <a:pt x="1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1995;p41">
                <a:extLst>
                  <a:ext uri="{FF2B5EF4-FFF2-40B4-BE49-F238E27FC236}">
                    <a16:creationId xmlns:a16="http://schemas.microsoft.com/office/drawing/2014/main" id="{226F309B-43F1-6DA5-0E3D-D4BCAE171F18}"/>
                  </a:ext>
                </a:extLst>
              </p:cNvPr>
              <p:cNvSpPr/>
              <p:nvPr/>
            </p:nvSpPr>
            <p:spPr>
              <a:xfrm>
                <a:off x="6148075" y="3143125"/>
                <a:ext cx="51525" cy="26700"/>
              </a:xfrm>
              <a:custGeom>
                <a:avLst/>
                <a:gdLst/>
                <a:ahLst/>
                <a:cxnLst/>
                <a:rect l="l" t="t" r="r" b="b"/>
                <a:pathLst>
                  <a:path w="2061" h="1068" extrusionOk="0">
                    <a:moveTo>
                      <a:pt x="435" y="1"/>
                    </a:moveTo>
                    <a:cubicBezTo>
                      <a:pt x="254" y="1"/>
                      <a:pt x="89" y="122"/>
                      <a:pt x="48" y="296"/>
                    </a:cubicBezTo>
                    <a:cubicBezTo>
                      <a:pt x="1" y="510"/>
                      <a:pt x="132" y="725"/>
                      <a:pt x="334" y="772"/>
                    </a:cubicBezTo>
                    <a:lnTo>
                      <a:pt x="1537" y="1058"/>
                    </a:lnTo>
                    <a:cubicBezTo>
                      <a:pt x="1565" y="1065"/>
                      <a:pt x="1593" y="1068"/>
                      <a:pt x="1621" y="1068"/>
                    </a:cubicBezTo>
                    <a:cubicBezTo>
                      <a:pt x="1795" y="1068"/>
                      <a:pt x="1960" y="945"/>
                      <a:pt x="2001" y="761"/>
                    </a:cubicBezTo>
                    <a:cubicBezTo>
                      <a:pt x="2060" y="558"/>
                      <a:pt x="1929" y="344"/>
                      <a:pt x="1715" y="296"/>
                    </a:cubicBezTo>
                    <a:lnTo>
                      <a:pt x="524" y="10"/>
                    </a:lnTo>
                    <a:cubicBezTo>
                      <a:pt x="495" y="4"/>
                      <a:pt x="465"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1996;p41">
                <a:extLst>
                  <a:ext uri="{FF2B5EF4-FFF2-40B4-BE49-F238E27FC236}">
                    <a16:creationId xmlns:a16="http://schemas.microsoft.com/office/drawing/2014/main" id="{AB54C263-E0B6-BB45-9368-ED2053169BB6}"/>
                  </a:ext>
                </a:extLst>
              </p:cNvPr>
              <p:cNvSpPr/>
              <p:nvPr/>
            </p:nvSpPr>
            <p:spPr>
              <a:xfrm>
                <a:off x="6396625" y="3231775"/>
                <a:ext cx="19675" cy="78600"/>
              </a:xfrm>
              <a:custGeom>
                <a:avLst/>
                <a:gdLst/>
                <a:ahLst/>
                <a:cxnLst/>
                <a:rect l="l" t="t" r="r" b="b"/>
                <a:pathLst>
                  <a:path w="787" h="3144" extrusionOk="0">
                    <a:moveTo>
                      <a:pt x="393" y="1"/>
                    </a:moveTo>
                    <a:cubicBezTo>
                      <a:pt x="179" y="1"/>
                      <a:pt x="0" y="179"/>
                      <a:pt x="0" y="393"/>
                    </a:cubicBezTo>
                    <a:lnTo>
                      <a:pt x="0" y="2763"/>
                    </a:lnTo>
                    <a:cubicBezTo>
                      <a:pt x="0" y="2977"/>
                      <a:pt x="179" y="3144"/>
                      <a:pt x="393" y="3144"/>
                    </a:cubicBezTo>
                    <a:cubicBezTo>
                      <a:pt x="608" y="3144"/>
                      <a:pt x="786" y="2977"/>
                      <a:pt x="786" y="2763"/>
                    </a:cubicBezTo>
                    <a:lnTo>
                      <a:pt x="786" y="393"/>
                    </a:lnTo>
                    <a:cubicBezTo>
                      <a:pt x="786" y="179"/>
                      <a:pt x="608"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1997;p41">
                <a:extLst>
                  <a:ext uri="{FF2B5EF4-FFF2-40B4-BE49-F238E27FC236}">
                    <a16:creationId xmlns:a16="http://schemas.microsoft.com/office/drawing/2014/main" id="{E8445F24-9F48-8FB3-2B48-B27D13179869}"/>
                  </a:ext>
                </a:extLst>
              </p:cNvPr>
              <p:cNvSpPr/>
              <p:nvPr/>
            </p:nvSpPr>
            <p:spPr>
              <a:xfrm>
                <a:off x="6351675" y="3293400"/>
                <a:ext cx="109550" cy="79800"/>
              </a:xfrm>
              <a:custGeom>
                <a:avLst/>
                <a:gdLst/>
                <a:ahLst/>
                <a:cxnLst/>
                <a:rect l="l" t="t" r="r" b="b"/>
                <a:pathLst>
                  <a:path w="4382" h="3192" extrusionOk="0">
                    <a:moveTo>
                      <a:pt x="2191" y="715"/>
                    </a:moveTo>
                    <a:cubicBezTo>
                      <a:pt x="2644" y="726"/>
                      <a:pt x="2989" y="881"/>
                      <a:pt x="3239" y="1179"/>
                    </a:cubicBezTo>
                    <a:cubicBezTo>
                      <a:pt x="3537" y="1536"/>
                      <a:pt x="3632" y="2048"/>
                      <a:pt x="3668" y="2393"/>
                    </a:cubicBezTo>
                    <a:lnTo>
                      <a:pt x="715" y="2393"/>
                    </a:lnTo>
                    <a:cubicBezTo>
                      <a:pt x="751" y="2048"/>
                      <a:pt x="846" y="1536"/>
                      <a:pt x="1143" y="1179"/>
                    </a:cubicBezTo>
                    <a:cubicBezTo>
                      <a:pt x="1382" y="881"/>
                      <a:pt x="1739" y="726"/>
                      <a:pt x="2191" y="715"/>
                    </a:cubicBezTo>
                    <a:close/>
                    <a:moveTo>
                      <a:pt x="2156" y="0"/>
                    </a:moveTo>
                    <a:cubicBezTo>
                      <a:pt x="1536" y="12"/>
                      <a:pt x="1036" y="250"/>
                      <a:pt x="679" y="691"/>
                    </a:cubicBezTo>
                    <a:cubicBezTo>
                      <a:pt x="0" y="1512"/>
                      <a:pt x="60" y="2762"/>
                      <a:pt x="72" y="2810"/>
                    </a:cubicBezTo>
                    <a:cubicBezTo>
                      <a:pt x="84" y="3024"/>
                      <a:pt x="262" y="3191"/>
                      <a:pt x="465" y="3191"/>
                    </a:cubicBezTo>
                    <a:lnTo>
                      <a:pt x="3906" y="3191"/>
                    </a:lnTo>
                    <a:cubicBezTo>
                      <a:pt x="4120" y="3191"/>
                      <a:pt x="4287" y="3024"/>
                      <a:pt x="4299" y="2810"/>
                    </a:cubicBezTo>
                    <a:lnTo>
                      <a:pt x="4311" y="2810"/>
                    </a:lnTo>
                    <a:cubicBezTo>
                      <a:pt x="4311" y="2762"/>
                      <a:pt x="4382" y="1512"/>
                      <a:pt x="3703" y="691"/>
                    </a:cubicBezTo>
                    <a:cubicBezTo>
                      <a:pt x="3346" y="250"/>
                      <a:pt x="2846" y="12"/>
                      <a:pt x="2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1998;p41">
                <a:extLst>
                  <a:ext uri="{FF2B5EF4-FFF2-40B4-BE49-F238E27FC236}">
                    <a16:creationId xmlns:a16="http://schemas.microsoft.com/office/drawing/2014/main" id="{029F4E5B-FE3E-2F7A-C63A-19DB05F8FAC8}"/>
                  </a:ext>
                </a:extLst>
              </p:cNvPr>
              <p:cNvSpPr/>
              <p:nvPr/>
            </p:nvSpPr>
            <p:spPr>
              <a:xfrm>
                <a:off x="6384425" y="3323150"/>
                <a:ext cx="44075" cy="106900"/>
              </a:xfrm>
              <a:custGeom>
                <a:avLst/>
                <a:gdLst/>
                <a:ahLst/>
                <a:cxnLst/>
                <a:rect l="l" t="t" r="r" b="b"/>
                <a:pathLst>
                  <a:path w="1763" h="4276" extrusionOk="0">
                    <a:moveTo>
                      <a:pt x="881" y="1"/>
                    </a:moveTo>
                    <a:cubicBezTo>
                      <a:pt x="393" y="1"/>
                      <a:pt x="0" y="394"/>
                      <a:pt x="0" y="882"/>
                    </a:cubicBezTo>
                    <a:lnTo>
                      <a:pt x="0" y="3394"/>
                    </a:lnTo>
                    <a:cubicBezTo>
                      <a:pt x="0" y="3882"/>
                      <a:pt x="393" y="4275"/>
                      <a:pt x="881" y="4275"/>
                    </a:cubicBezTo>
                    <a:cubicBezTo>
                      <a:pt x="1369" y="4275"/>
                      <a:pt x="1762" y="3882"/>
                      <a:pt x="1762" y="3394"/>
                    </a:cubicBezTo>
                    <a:lnTo>
                      <a:pt x="1762" y="882"/>
                    </a:lnTo>
                    <a:cubicBezTo>
                      <a:pt x="1762" y="394"/>
                      <a:pt x="1369"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1999;p41">
                <a:extLst>
                  <a:ext uri="{FF2B5EF4-FFF2-40B4-BE49-F238E27FC236}">
                    <a16:creationId xmlns:a16="http://schemas.microsoft.com/office/drawing/2014/main" id="{B3831096-14BE-E26C-6746-ADE46D2AE3D5}"/>
                  </a:ext>
                </a:extLst>
              </p:cNvPr>
              <p:cNvSpPr/>
              <p:nvPr/>
            </p:nvSpPr>
            <p:spPr>
              <a:xfrm>
                <a:off x="6383225" y="3260050"/>
                <a:ext cx="46450" cy="16700"/>
              </a:xfrm>
              <a:custGeom>
                <a:avLst/>
                <a:gdLst/>
                <a:ahLst/>
                <a:cxnLst/>
                <a:rect l="l" t="t" r="r" b="b"/>
                <a:pathLst>
                  <a:path w="1858" h="668" extrusionOk="0">
                    <a:moveTo>
                      <a:pt x="334" y="1"/>
                    </a:moveTo>
                    <a:cubicBezTo>
                      <a:pt x="155" y="1"/>
                      <a:pt x="1" y="155"/>
                      <a:pt x="1" y="334"/>
                    </a:cubicBezTo>
                    <a:cubicBezTo>
                      <a:pt x="1" y="513"/>
                      <a:pt x="155" y="667"/>
                      <a:pt x="334" y="667"/>
                    </a:cubicBezTo>
                    <a:lnTo>
                      <a:pt x="1525" y="667"/>
                    </a:lnTo>
                    <a:cubicBezTo>
                      <a:pt x="1703" y="667"/>
                      <a:pt x="1858" y="513"/>
                      <a:pt x="1858" y="334"/>
                    </a:cubicBezTo>
                    <a:cubicBezTo>
                      <a:pt x="1858" y="155"/>
                      <a:pt x="1703" y="1"/>
                      <a:pt x="1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000;p41">
                <a:extLst>
                  <a:ext uri="{FF2B5EF4-FFF2-40B4-BE49-F238E27FC236}">
                    <a16:creationId xmlns:a16="http://schemas.microsoft.com/office/drawing/2014/main" id="{CA7B10BD-6063-AD4D-0000-3AD594F83FE1}"/>
                  </a:ext>
                </a:extLst>
              </p:cNvPr>
              <p:cNvSpPr/>
              <p:nvPr/>
            </p:nvSpPr>
            <p:spPr>
              <a:xfrm>
                <a:off x="6276075" y="3125800"/>
                <a:ext cx="260775" cy="116125"/>
              </a:xfrm>
              <a:custGeom>
                <a:avLst/>
                <a:gdLst/>
                <a:ahLst/>
                <a:cxnLst/>
                <a:rect l="l" t="t" r="r" b="b"/>
                <a:pathLst>
                  <a:path w="10431" h="4645" extrusionOk="0">
                    <a:moveTo>
                      <a:pt x="0" y="1"/>
                    </a:moveTo>
                    <a:cubicBezTo>
                      <a:pt x="0" y="2561"/>
                      <a:pt x="2084" y="4644"/>
                      <a:pt x="4656" y="4644"/>
                    </a:cubicBezTo>
                    <a:lnTo>
                      <a:pt x="5775" y="4644"/>
                    </a:lnTo>
                    <a:cubicBezTo>
                      <a:pt x="8347" y="4644"/>
                      <a:pt x="10430" y="2561"/>
                      <a:pt x="10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001;p41">
                <a:extLst>
                  <a:ext uri="{FF2B5EF4-FFF2-40B4-BE49-F238E27FC236}">
                    <a16:creationId xmlns:a16="http://schemas.microsoft.com/office/drawing/2014/main" id="{AC45D6FB-0134-FA3C-FB48-1B03D6E7EFD8}"/>
                  </a:ext>
                </a:extLst>
              </p:cNvPr>
              <p:cNvSpPr/>
              <p:nvPr/>
            </p:nvSpPr>
            <p:spPr>
              <a:xfrm>
                <a:off x="6276075" y="2826675"/>
                <a:ext cx="260775" cy="337250"/>
              </a:xfrm>
              <a:custGeom>
                <a:avLst/>
                <a:gdLst/>
                <a:ahLst/>
                <a:cxnLst/>
                <a:rect l="l" t="t" r="r" b="b"/>
                <a:pathLst>
                  <a:path w="10431" h="13490" extrusionOk="0">
                    <a:moveTo>
                      <a:pt x="4656" y="0"/>
                    </a:moveTo>
                    <a:cubicBezTo>
                      <a:pt x="2084" y="0"/>
                      <a:pt x="0" y="1715"/>
                      <a:pt x="0" y="3834"/>
                    </a:cubicBezTo>
                    <a:lnTo>
                      <a:pt x="0" y="13490"/>
                    </a:lnTo>
                    <a:lnTo>
                      <a:pt x="10430" y="13490"/>
                    </a:lnTo>
                    <a:lnTo>
                      <a:pt x="10430" y="3834"/>
                    </a:lnTo>
                    <a:cubicBezTo>
                      <a:pt x="10430" y="1715"/>
                      <a:pt x="8347" y="0"/>
                      <a:pt x="5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002;p41">
                <a:extLst>
                  <a:ext uri="{FF2B5EF4-FFF2-40B4-BE49-F238E27FC236}">
                    <a16:creationId xmlns:a16="http://schemas.microsoft.com/office/drawing/2014/main" id="{6DC9F663-D838-E1C2-72F0-069C6FEF9BCB}"/>
                  </a:ext>
                </a:extLst>
              </p:cNvPr>
              <p:cNvSpPr/>
              <p:nvPr/>
            </p:nvSpPr>
            <p:spPr>
              <a:xfrm>
                <a:off x="6239450" y="3117175"/>
                <a:ext cx="334000" cy="54200"/>
              </a:xfrm>
              <a:custGeom>
                <a:avLst/>
                <a:gdLst/>
                <a:ahLst/>
                <a:cxnLst/>
                <a:rect l="l" t="t" r="r" b="b"/>
                <a:pathLst>
                  <a:path w="13360" h="2168" extrusionOk="0">
                    <a:moveTo>
                      <a:pt x="1084" y="1"/>
                    </a:moveTo>
                    <a:cubicBezTo>
                      <a:pt x="489" y="1"/>
                      <a:pt x="1" y="477"/>
                      <a:pt x="1" y="1084"/>
                    </a:cubicBezTo>
                    <a:cubicBezTo>
                      <a:pt x="1" y="1679"/>
                      <a:pt x="489" y="2168"/>
                      <a:pt x="1084" y="2168"/>
                    </a:cubicBezTo>
                    <a:lnTo>
                      <a:pt x="12276" y="2168"/>
                    </a:lnTo>
                    <a:cubicBezTo>
                      <a:pt x="12871" y="2168"/>
                      <a:pt x="13360" y="1679"/>
                      <a:pt x="13360" y="1084"/>
                    </a:cubicBezTo>
                    <a:cubicBezTo>
                      <a:pt x="13360" y="477"/>
                      <a:pt x="12871" y="1"/>
                      <a:pt x="122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003;p41">
                <a:extLst>
                  <a:ext uri="{FF2B5EF4-FFF2-40B4-BE49-F238E27FC236}">
                    <a16:creationId xmlns:a16="http://schemas.microsoft.com/office/drawing/2014/main" id="{96C27120-F9A9-4AB0-104A-CA8CFCC60574}"/>
                  </a:ext>
                </a:extLst>
              </p:cNvPr>
              <p:cNvSpPr/>
              <p:nvPr/>
            </p:nvSpPr>
            <p:spPr>
              <a:xfrm>
                <a:off x="6276075" y="3076100"/>
                <a:ext cx="260775" cy="41100"/>
              </a:xfrm>
              <a:custGeom>
                <a:avLst/>
                <a:gdLst/>
                <a:ahLst/>
                <a:cxnLst/>
                <a:rect l="l" t="t" r="r" b="b"/>
                <a:pathLst>
                  <a:path w="10431" h="1644" extrusionOk="0">
                    <a:moveTo>
                      <a:pt x="0" y="1"/>
                    </a:moveTo>
                    <a:lnTo>
                      <a:pt x="0" y="1644"/>
                    </a:lnTo>
                    <a:lnTo>
                      <a:pt x="10430" y="1644"/>
                    </a:lnTo>
                    <a:lnTo>
                      <a:pt x="104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004;p41">
                <a:extLst>
                  <a:ext uri="{FF2B5EF4-FFF2-40B4-BE49-F238E27FC236}">
                    <a16:creationId xmlns:a16="http://schemas.microsoft.com/office/drawing/2014/main" id="{3E79C304-032C-8C9E-B79F-7CB7D0EBA573}"/>
                  </a:ext>
                </a:extLst>
              </p:cNvPr>
              <p:cNvSpPr/>
              <p:nvPr/>
            </p:nvSpPr>
            <p:spPr>
              <a:xfrm>
                <a:off x="6334125" y="3135050"/>
                <a:ext cx="17875" cy="17875"/>
              </a:xfrm>
              <a:custGeom>
                <a:avLst/>
                <a:gdLst/>
                <a:ahLst/>
                <a:cxnLst/>
                <a:rect l="l" t="t" r="r" b="b"/>
                <a:pathLst>
                  <a:path w="715" h="715" extrusionOk="0">
                    <a:moveTo>
                      <a:pt x="357" y="0"/>
                    </a:moveTo>
                    <a:cubicBezTo>
                      <a:pt x="167" y="0"/>
                      <a:pt x="0" y="167"/>
                      <a:pt x="0" y="357"/>
                    </a:cubicBezTo>
                    <a:cubicBezTo>
                      <a:pt x="0" y="560"/>
                      <a:pt x="167" y="714"/>
                      <a:pt x="357" y="714"/>
                    </a:cubicBezTo>
                    <a:cubicBezTo>
                      <a:pt x="560" y="714"/>
                      <a:pt x="714" y="560"/>
                      <a:pt x="714" y="357"/>
                    </a:cubicBezTo>
                    <a:cubicBezTo>
                      <a:pt x="714" y="167"/>
                      <a:pt x="560" y="0"/>
                      <a:pt x="3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005;p41">
                <a:extLst>
                  <a:ext uri="{FF2B5EF4-FFF2-40B4-BE49-F238E27FC236}">
                    <a16:creationId xmlns:a16="http://schemas.microsoft.com/office/drawing/2014/main" id="{A6C63A2C-6D67-2CAD-2164-AF1F46138DE9}"/>
                  </a:ext>
                </a:extLst>
              </p:cNvPr>
              <p:cNvSpPr/>
              <p:nvPr/>
            </p:nvSpPr>
            <p:spPr>
              <a:xfrm>
                <a:off x="6306725" y="3135050"/>
                <a:ext cx="18175" cy="17875"/>
              </a:xfrm>
              <a:custGeom>
                <a:avLst/>
                <a:gdLst/>
                <a:ahLst/>
                <a:cxnLst/>
                <a:rect l="l" t="t" r="r" b="b"/>
                <a:pathLst>
                  <a:path w="727" h="715" extrusionOk="0">
                    <a:moveTo>
                      <a:pt x="358" y="0"/>
                    </a:moveTo>
                    <a:cubicBezTo>
                      <a:pt x="167" y="0"/>
                      <a:pt x="1" y="167"/>
                      <a:pt x="1" y="357"/>
                    </a:cubicBezTo>
                    <a:cubicBezTo>
                      <a:pt x="1" y="560"/>
                      <a:pt x="167" y="714"/>
                      <a:pt x="358" y="714"/>
                    </a:cubicBezTo>
                    <a:cubicBezTo>
                      <a:pt x="560" y="714"/>
                      <a:pt x="727" y="560"/>
                      <a:pt x="727" y="357"/>
                    </a:cubicBezTo>
                    <a:cubicBezTo>
                      <a:pt x="727" y="167"/>
                      <a:pt x="560"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006;p41">
                <a:extLst>
                  <a:ext uri="{FF2B5EF4-FFF2-40B4-BE49-F238E27FC236}">
                    <a16:creationId xmlns:a16="http://schemas.microsoft.com/office/drawing/2014/main" id="{373147BE-A05D-24C2-9A6F-88E5CB6C21C2}"/>
                  </a:ext>
                </a:extLst>
              </p:cNvPr>
              <p:cNvSpPr/>
              <p:nvPr/>
            </p:nvSpPr>
            <p:spPr>
              <a:xfrm>
                <a:off x="6279350" y="3135050"/>
                <a:ext cx="18175" cy="17875"/>
              </a:xfrm>
              <a:custGeom>
                <a:avLst/>
                <a:gdLst/>
                <a:ahLst/>
                <a:cxnLst/>
                <a:rect l="l" t="t" r="r" b="b"/>
                <a:pathLst>
                  <a:path w="727" h="715" extrusionOk="0">
                    <a:moveTo>
                      <a:pt x="369" y="0"/>
                    </a:moveTo>
                    <a:cubicBezTo>
                      <a:pt x="167" y="0"/>
                      <a:pt x="0" y="167"/>
                      <a:pt x="0" y="357"/>
                    </a:cubicBezTo>
                    <a:cubicBezTo>
                      <a:pt x="0" y="560"/>
                      <a:pt x="167" y="714"/>
                      <a:pt x="369" y="714"/>
                    </a:cubicBezTo>
                    <a:cubicBezTo>
                      <a:pt x="560" y="714"/>
                      <a:pt x="727" y="560"/>
                      <a:pt x="727" y="357"/>
                    </a:cubicBezTo>
                    <a:cubicBezTo>
                      <a:pt x="727" y="167"/>
                      <a:pt x="560" y="0"/>
                      <a:pt x="3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007;p41">
                <a:extLst>
                  <a:ext uri="{FF2B5EF4-FFF2-40B4-BE49-F238E27FC236}">
                    <a16:creationId xmlns:a16="http://schemas.microsoft.com/office/drawing/2014/main" id="{12FCFB29-C389-726E-0B37-9FBBC9304A7A}"/>
                  </a:ext>
                </a:extLst>
              </p:cNvPr>
              <p:cNvSpPr/>
              <p:nvPr/>
            </p:nvSpPr>
            <p:spPr>
              <a:xfrm>
                <a:off x="6515375" y="3135050"/>
                <a:ext cx="17900" cy="17875"/>
              </a:xfrm>
              <a:custGeom>
                <a:avLst/>
                <a:gdLst/>
                <a:ahLst/>
                <a:cxnLst/>
                <a:rect l="l" t="t" r="r" b="b"/>
                <a:pathLst>
                  <a:path w="716" h="715" extrusionOk="0">
                    <a:moveTo>
                      <a:pt x="358" y="0"/>
                    </a:moveTo>
                    <a:cubicBezTo>
                      <a:pt x="168" y="0"/>
                      <a:pt x="1" y="167"/>
                      <a:pt x="1" y="357"/>
                    </a:cubicBezTo>
                    <a:cubicBezTo>
                      <a:pt x="1" y="560"/>
                      <a:pt x="168" y="714"/>
                      <a:pt x="358" y="714"/>
                    </a:cubicBezTo>
                    <a:cubicBezTo>
                      <a:pt x="561" y="714"/>
                      <a:pt x="715" y="560"/>
                      <a:pt x="715" y="357"/>
                    </a:cubicBezTo>
                    <a:cubicBezTo>
                      <a:pt x="715" y="167"/>
                      <a:pt x="561"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008;p41">
                <a:extLst>
                  <a:ext uri="{FF2B5EF4-FFF2-40B4-BE49-F238E27FC236}">
                    <a16:creationId xmlns:a16="http://schemas.microsoft.com/office/drawing/2014/main" id="{39295118-2084-A56A-E412-9C6C76176BF8}"/>
                  </a:ext>
                </a:extLst>
              </p:cNvPr>
              <p:cNvSpPr/>
              <p:nvPr/>
            </p:nvSpPr>
            <p:spPr>
              <a:xfrm>
                <a:off x="6488000" y="3135050"/>
                <a:ext cx="18175" cy="17875"/>
              </a:xfrm>
              <a:custGeom>
                <a:avLst/>
                <a:gdLst/>
                <a:ahLst/>
                <a:cxnLst/>
                <a:rect l="l" t="t" r="r" b="b"/>
                <a:pathLst>
                  <a:path w="727" h="715" extrusionOk="0">
                    <a:moveTo>
                      <a:pt x="358" y="0"/>
                    </a:moveTo>
                    <a:cubicBezTo>
                      <a:pt x="167" y="0"/>
                      <a:pt x="1" y="167"/>
                      <a:pt x="1" y="357"/>
                    </a:cubicBezTo>
                    <a:cubicBezTo>
                      <a:pt x="1" y="560"/>
                      <a:pt x="167" y="714"/>
                      <a:pt x="358" y="714"/>
                    </a:cubicBezTo>
                    <a:cubicBezTo>
                      <a:pt x="560" y="714"/>
                      <a:pt x="727" y="560"/>
                      <a:pt x="727" y="357"/>
                    </a:cubicBezTo>
                    <a:cubicBezTo>
                      <a:pt x="727" y="167"/>
                      <a:pt x="560"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009;p41">
                <a:extLst>
                  <a:ext uri="{FF2B5EF4-FFF2-40B4-BE49-F238E27FC236}">
                    <a16:creationId xmlns:a16="http://schemas.microsoft.com/office/drawing/2014/main" id="{63B37401-7E1F-6ABB-6802-8A17E8A69007}"/>
                  </a:ext>
                </a:extLst>
              </p:cNvPr>
              <p:cNvSpPr/>
              <p:nvPr/>
            </p:nvSpPr>
            <p:spPr>
              <a:xfrm>
                <a:off x="6460625" y="3135050"/>
                <a:ext cx="18175" cy="17875"/>
              </a:xfrm>
              <a:custGeom>
                <a:avLst/>
                <a:gdLst/>
                <a:ahLst/>
                <a:cxnLst/>
                <a:rect l="l" t="t" r="r" b="b"/>
                <a:pathLst>
                  <a:path w="727" h="715" extrusionOk="0">
                    <a:moveTo>
                      <a:pt x="369" y="0"/>
                    </a:moveTo>
                    <a:cubicBezTo>
                      <a:pt x="167" y="0"/>
                      <a:pt x="0" y="167"/>
                      <a:pt x="0" y="357"/>
                    </a:cubicBezTo>
                    <a:cubicBezTo>
                      <a:pt x="0" y="560"/>
                      <a:pt x="167" y="714"/>
                      <a:pt x="369" y="714"/>
                    </a:cubicBezTo>
                    <a:cubicBezTo>
                      <a:pt x="560" y="714"/>
                      <a:pt x="726" y="560"/>
                      <a:pt x="726" y="357"/>
                    </a:cubicBezTo>
                    <a:cubicBezTo>
                      <a:pt x="726" y="167"/>
                      <a:pt x="560" y="0"/>
                      <a:pt x="3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010;p41">
                <a:extLst>
                  <a:ext uri="{FF2B5EF4-FFF2-40B4-BE49-F238E27FC236}">
                    <a16:creationId xmlns:a16="http://schemas.microsoft.com/office/drawing/2014/main" id="{550EE264-CD5C-6462-D7B3-DB764EBDEB68}"/>
                  </a:ext>
                </a:extLst>
              </p:cNvPr>
              <p:cNvSpPr/>
              <p:nvPr/>
            </p:nvSpPr>
            <p:spPr>
              <a:xfrm>
                <a:off x="6349300" y="2932500"/>
                <a:ext cx="42575" cy="38100"/>
              </a:xfrm>
              <a:custGeom>
                <a:avLst/>
                <a:gdLst/>
                <a:ahLst/>
                <a:cxnLst/>
                <a:rect l="l" t="t" r="r" b="b"/>
                <a:pathLst>
                  <a:path w="1703" h="1524" extrusionOk="0">
                    <a:moveTo>
                      <a:pt x="841" y="1"/>
                    </a:moveTo>
                    <a:cubicBezTo>
                      <a:pt x="666" y="1"/>
                      <a:pt x="490" y="61"/>
                      <a:pt x="346" y="184"/>
                    </a:cubicBezTo>
                    <a:cubicBezTo>
                      <a:pt x="36" y="470"/>
                      <a:pt x="0" y="946"/>
                      <a:pt x="274" y="1256"/>
                    </a:cubicBezTo>
                    <a:cubicBezTo>
                      <a:pt x="425" y="1433"/>
                      <a:pt x="636" y="1523"/>
                      <a:pt x="850" y="1523"/>
                    </a:cubicBezTo>
                    <a:cubicBezTo>
                      <a:pt x="1025" y="1523"/>
                      <a:pt x="1201" y="1463"/>
                      <a:pt x="1346" y="1339"/>
                    </a:cubicBezTo>
                    <a:cubicBezTo>
                      <a:pt x="1667" y="1065"/>
                      <a:pt x="1703" y="577"/>
                      <a:pt x="1417" y="268"/>
                    </a:cubicBezTo>
                    <a:cubicBezTo>
                      <a:pt x="1266" y="91"/>
                      <a:pt x="1055" y="1"/>
                      <a:pt x="8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011;p41">
                <a:extLst>
                  <a:ext uri="{FF2B5EF4-FFF2-40B4-BE49-F238E27FC236}">
                    <a16:creationId xmlns:a16="http://schemas.microsoft.com/office/drawing/2014/main" id="{A448BC75-2518-7C9D-BD02-716BDE9AF5E0}"/>
                  </a:ext>
                </a:extLst>
              </p:cNvPr>
              <p:cNvSpPr/>
              <p:nvPr/>
            </p:nvSpPr>
            <p:spPr>
              <a:xfrm>
                <a:off x="6422525" y="2932600"/>
                <a:ext cx="39300" cy="37925"/>
              </a:xfrm>
              <a:custGeom>
                <a:avLst/>
                <a:gdLst/>
                <a:ahLst/>
                <a:cxnLst/>
                <a:rect l="l" t="t" r="r" b="b"/>
                <a:pathLst>
                  <a:path w="1572" h="1517" extrusionOk="0">
                    <a:moveTo>
                      <a:pt x="801" y="1"/>
                    </a:moveTo>
                    <a:cubicBezTo>
                      <a:pt x="403" y="1"/>
                      <a:pt x="59" y="303"/>
                      <a:pt x="36" y="704"/>
                    </a:cubicBezTo>
                    <a:cubicBezTo>
                      <a:pt x="0" y="1121"/>
                      <a:pt x="310" y="1490"/>
                      <a:pt x="738" y="1514"/>
                    </a:cubicBezTo>
                    <a:cubicBezTo>
                      <a:pt x="760" y="1516"/>
                      <a:pt x="782" y="1517"/>
                      <a:pt x="804" y="1517"/>
                    </a:cubicBezTo>
                    <a:cubicBezTo>
                      <a:pt x="1192" y="1517"/>
                      <a:pt x="1514" y="1218"/>
                      <a:pt x="1548" y="811"/>
                    </a:cubicBezTo>
                    <a:cubicBezTo>
                      <a:pt x="1572" y="395"/>
                      <a:pt x="1262" y="38"/>
                      <a:pt x="846" y="2"/>
                    </a:cubicBezTo>
                    <a:cubicBezTo>
                      <a:pt x="830" y="1"/>
                      <a:pt x="815" y="1"/>
                      <a:pt x="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012;p41">
                <a:extLst>
                  <a:ext uri="{FF2B5EF4-FFF2-40B4-BE49-F238E27FC236}">
                    <a16:creationId xmlns:a16="http://schemas.microsoft.com/office/drawing/2014/main" id="{7B01C4D4-95CD-DA74-2641-263F8D3392AE}"/>
                  </a:ext>
                </a:extLst>
              </p:cNvPr>
              <p:cNvSpPr/>
              <p:nvPr/>
            </p:nvSpPr>
            <p:spPr>
              <a:xfrm>
                <a:off x="6340375" y="2991275"/>
                <a:ext cx="132175" cy="35750"/>
              </a:xfrm>
              <a:custGeom>
                <a:avLst/>
                <a:gdLst/>
                <a:ahLst/>
                <a:cxnLst/>
                <a:rect l="l" t="t" r="r" b="b"/>
                <a:pathLst>
                  <a:path w="5287" h="1430" extrusionOk="0">
                    <a:moveTo>
                      <a:pt x="667" y="0"/>
                    </a:moveTo>
                    <a:cubicBezTo>
                      <a:pt x="298" y="0"/>
                      <a:pt x="0" y="298"/>
                      <a:pt x="0" y="667"/>
                    </a:cubicBezTo>
                    <a:lnTo>
                      <a:pt x="0" y="762"/>
                    </a:lnTo>
                    <a:cubicBezTo>
                      <a:pt x="0" y="1131"/>
                      <a:pt x="298" y="1429"/>
                      <a:pt x="667" y="1429"/>
                    </a:cubicBezTo>
                    <a:lnTo>
                      <a:pt x="4620" y="1429"/>
                    </a:lnTo>
                    <a:cubicBezTo>
                      <a:pt x="4989" y="1429"/>
                      <a:pt x="5286" y="1131"/>
                      <a:pt x="5286" y="762"/>
                    </a:cubicBezTo>
                    <a:lnTo>
                      <a:pt x="5286" y="667"/>
                    </a:lnTo>
                    <a:cubicBezTo>
                      <a:pt x="5286" y="298"/>
                      <a:pt x="4989" y="0"/>
                      <a:pt x="4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013;p41">
                <a:extLst>
                  <a:ext uri="{FF2B5EF4-FFF2-40B4-BE49-F238E27FC236}">
                    <a16:creationId xmlns:a16="http://schemas.microsoft.com/office/drawing/2014/main" id="{9F0C6A5C-02CB-C725-7FDE-3DB830B768F7}"/>
                  </a:ext>
                </a:extLst>
              </p:cNvPr>
              <p:cNvSpPr/>
              <p:nvPr/>
            </p:nvSpPr>
            <p:spPr>
              <a:xfrm>
                <a:off x="6352875" y="3004675"/>
                <a:ext cx="107175" cy="8650"/>
              </a:xfrm>
              <a:custGeom>
                <a:avLst/>
                <a:gdLst/>
                <a:ahLst/>
                <a:cxnLst/>
                <a:rect l="l" t="t" r="r" b="b"/>
                <a:pathLst>
                  <a:path w="4287" h="346" extrusionOk="0">
                    <a:moveTo>
                      <a:pt x="167" y="0"/>
                    </a:moveTo>
                    <a:cubicBezTo>
                      <a:pt x="72" y="0"/>
                      <a:pt x="0" y="83"/>
                      <a:pt x="0" y="179"/>
                    </a:cubicBezTo>
                    <a:cubicBezTo>
                      <a:pt x="0" y="274"/>
                      <a:pt x="72" y="345"/>
                      <a:pt x="167" y="345"/>
                    </a:cubicBezTo>
                    <a:lnTo>
                      <a:pt x="4108" y="345"/>
                    </a:lnTo>
                    <a:cubicBezTo>
                      <a:pt x="4215" y="345"/>
                      <a:pt x="4286" y="274"/>
                      <a:pt x="4286" y="179"/>
                    </a:cubicBezTo>
                    <a:cubicBezTo>
                      <a:pt x="4286" y="83"/>
                      <a:pt x="4215" y="0"/>
                      <a:pt x="4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1586;p38">
            <a:extLst>
              <a:ext uri="{FF2B5EF4-FFF2-40B4-BE49-F238E27FC236}">
                <a16:creationId xmlns:a16="http://schemas.microsoft.com/office/drawing/2014/main" id="{92852D45-D449-12AA-56F7-E9ED6B20A94A}"/>
              </a:ext>
            </a:extLst>
          </p:cNvPr>
          <p:cNvGrpSpPr/>
          <p:nvPr/>
        </p:nvGrpSpPr>
        <p:grpSpPr>
          <a:xfrm>
            <a:off x="7808786" y="2699918"/>
            <a:ext cx="1052121" cy="990345"/>
            <a:chOff x="3685713" y="4288888"/>
            <a:chExt cx="329550" cy="310200"/>
          </a:xfrm>
        </p:grpSpPr>
        <p:sp>
          <p:nvSpPr>
            <p:cNvPr id="3" name="Google Shape;1587;p38">
              <a:extLst>
                <a:ext uri="{FF2B5EF4-FFF2-40B4-BE49-F238E27FC236}">
                  <a16:creationId xmlns:a16="http://schemas.microsoft.com/office/drawing/2014/main" id="{08140E60-4247-0AD9-7AC1-7DB20FF203C4}"/>
                </a:ext>
              </a:extLst>
            </p:cNvPr>
            <p:cNvSpPr/>
            <p:nvPr/>
          </p:nvSpPr>
          <p:spPr>
            <a:xfrm>
              <a:off x="3685713" y="4288888"/>
              <a:ext cx="329550" cy="310200"/>
            </a:xfrm>
            <a:custGeom>
              <a:avLst/>
              <a:gdLst/>
              <a:ahLst/>
              <a:cxnLst/>
              <a:rect l="l" t="t" r="r" b="b"/>
              <a:pathLst>
                <a:path w="13182" h="12408" extrusionOk="0">
                  <a:moveTo>
                    <a:pt x="6740" y="1"/>
                  </a:moveTo>
                  <a:cubicBezTo>
                    <a:pt x="6430" y="1"/>
                    <a:pt x="6168" y="263"/>
                    <a:pt x="6168" y="572"/>
                  </a:cubicBezTo>
                  <a:cubicBezTo>
                    <a:pt x="6168" y="834"/>
                    <a:pt x="6347" y="1049"/>
                    <a:pt x="6597" y="1120"/>
                  </a:cubicBezTo>
                  <a:lnTo>
                    <a:pt x="6585" y="1120"/>
                  </a:lnTo>
                  <a:lnTo>
                    <a:pt x="6585" y="2787"/>
                  </a:lnTo>
                  <a:cubicBezTo>
                    <a:pt x="5704" y="2846"/>
                    <a:pt x="4990" y="3430"/>
                    <a:pt x="4763" y="4192"/>
                  </a:cubicBezTo>
                  <a:lnTo>
                    <a:pt x="2692" y="4192"/>
                  </a:lnTo>
                  <a:cubicBezTo>
                    <a:pt x="1858" y="4192"/>
                    <a:pt x="1180" y="4930"/>
                    <a:pt x="1180" y="5847"/>
                  </a:cubicBezTo>
                  <a:lnTo>
                    <a:pt x="1180" y="6561"/>
                  </a:lnTo>
                  <a:cubicBezTo>
                    <a:pt x="1144" y="6549"/>
                    <a:pt x="1108" y="6549"/>
                    <a:pt x="1061" y="6549"/>
                  </a:cubicBezTo>
                  <a:cubicBezTo>
                    <a:pt x="799" y="6549"/>
                    <a:pt x="584" y="6764"/>
                    <a:pt x="584" y="7025"/>
                  </a:cubicBezTo>
                  <a:lnTo>
                    <a:pt x="584" y="7156"/>
                  </a:lnTo>
                  <a:lnTo>
                    <a:pt x="572" y="7156"/>
                  </a:lnTo>
                  <a:cubicBezTo>
                    <a:pt x="251" y="7156"/>
                    <a:pt x="1" y="7406"/>
                    <a:pt x="1" y="7728"/>
                  </a:cubicBezTo>
                  <a:cubicBezTo>
                    <a:pt x="1" y="8049"/>
                    <a:pt x="251" y="8299"/>
                    <a:pt x="572" y="8299"/>
                  </a:cubicBezTo>
                  <a:lnTo>
                    <a:pt x="584" y="8299"/>
                  </a:lnTo>
                  <a:lnTo>
                    <a:pt x="584" y="8418"/>
                  </a:lnTo>
                  <a:cubicBezTo>
                    <a:pt x="584" y="8692"/>
                    <a:pt x="799" y="8907"/>
                    <a:pt x="1061" y="8907"/>
                  </a:cubicBezTo>
                  <a:cubicBezTo>
                    <a:pt x="1108" y="8907"/>
                    <a:pt x="1144" y="8895"/>
                    <a:pt x="1180" y="8895"/>
                  </a:cubicBezTo>
                  <a:lnTo>
                    <a:pt x="1180" y="10038"/>
                  </a:lnTo>
                  <a:cubicBezTo>
                    <a:pt x="1180" y="10157"/>
                    <a:pt x="1191" y="10276"/>
                    <a:pt x="1215" y="10383"/>
                  </a:cubicBezTo>
                  <a:cubicBezTo>
                    <a:pt x="668" y="10395"/>
                    <a:pt x="227" y="10847"/>
                    <a:pt x="227" y="11395"/>
                  </a:cubicBezTo>
                  <a:cubicBezTo>
                    <a:pt x="227" y="11955"/>
                    <a:pt x="680" y="12407"/>
                    <a:pt x="1227" y="12407"/>
                  </a:cubicBezTo>
                  <a:lnTo>
                    <a:pt x="11943" y="12407"/>
                  </a:lnTo>
                  <a:cubicBezTo>
                    <a:pt x="12502" y="12407"/>
                    <a:pt x="12955" y="11955"/>
                    <a:pt x="12955" y="11395"/>
                  </a:cubicBezTo>
                  <a:cubicBezTo>
                    <a:pt x="12955" y="10847"/>
                    <a:pt x="12502" y="10395"/>
                    <a:pt x="11955" y="10383"/>
                  </a:cubicBezTo>
                  <a:cubicBezTo>
                    <a:pt x="11979" y="10276"/>
                    <a:pt x="11990" y="10157"/>
                    <a:pt x="11990" y="10038"/>
                  </a:cubicBezTo>
                  <a:lnTo>
                    <a:pt x="11990" y="8883"/>
                  </a:lnTo>
                  <a:cubicBezTo>
                    <a:pt x="12026" y="8895"/>
                    <a:pt x="12074" y="8907"/>
                    <a:pt x="12110" y="8907"/>
                  </a:cubicBezTo>
                  <a:cubicBezTo>
                    <a:pt x="12383" y="8907"/>
                    <a:pt x="12598" y="8692"/>
                    <a:pt x="12598" y="8418"/>
                  </a:cubicBezTo>
                  <a:lnTo>
                    <a:pt x="12598" y="8299"/>
                  </a:lnTo>
                  <a:lnTo>
                    <a:pt x="12610" y="8299"/>
                  </a:lnTo>
                  <a:cubicBezTo>
                    <a:pt x="12919" y="8299"/>
                    <a:pt x="13181" y="8037"/>
                    <a:pt x="13181" y="7728"/>
                  </a:cubicBezTo>
                  <a:cubicBezTo>
                    <a:pt x="13181" y="7406"/>
                    <a:pt x="12919" y="7156"/>
                    <a:pt x="12610" y="7156"/>
                  </a:cubicBezTo>
                  <a:lnTo>
                    <a:pt x="12598" y="7156"/>
                  </a:lnTo>
                  <a:lnTo>
                    <a:pt x="12598" y="7025"/>
                  </a:lnTo>
                  <a:cubicBezTo>
                    <a:pt x="12598" y="6764"/>
                    <a:pt x="12371" y="6549"/>
                    <a:pt x="12110" y="6549"/>
                  </a:cubicBezTo>
                  <a:cubicBezTo>
                    <a:pt x="12062" y="6549"/>
                    <a:pt x="12026" y="6549"/>
                    <a:pt x="11990" y="6561"/>
                  </a:cubicBezTo>
                  <a:lnTo>
                    <a:pt x="11990" y="5847"/>
                  </a:lnTo>
                  <a:cubicBezTo>
                    <a:pt x="11990" y="4930"/>
                    <a:pt x="11312" y="4192"/>
                    <a:pt x="10490" y="4192"/>
                  </a:cubicBezTo>
                  <a:lnTo>
                    <a:pt x="8716" y="4192"/>
                  </a:lnTo>
                  <a:cubicBezTo>
                    <a:pt x="8490" y="3430"/>
                    <a:pt x="7776" y="2846"/>
                    <a:pt x="6895" y="2787"/>
                  </a:cubicBezTo>
                  <a:lnTo>
                    <a:pt x="6895" y="1120"/>
                  </a:lnTo>
                  <a:lnTo>
                    <a:pt x="6883" y="1120"/>
                  </a:lnTo>
                  <a:cubicBezTo>
                    <a:pt x="7133" y="1060"/>
                    <a:pt x="7311" y="834"/>
                    <a:pt x="7311" y="572"/>
                  </a:cubicBezTo>
                  <a:cubicBezTo>
                    <a:pt x="7311" y="263"/>
                    <a:pt x="7049" y="1"/>
                    <a:pt x="674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588;p38">
              <a:extLst>
                <a:ext uri="{FF2B5EF4-FFF2-40B4-BE49-F238E27FC236}">
                  <a16:creationId xmlns:a16="http://schemas.microsoft.com/office/drawing/2014/main" id="{DEC5E76B-7D09-7F04-63DD-F392DDD680C7}"/>
                </a:ext>
              </a:extLst>
            </p:cNvPr>
            <p:cNvGrpSpPr/>
            <p:nvPr/>
          </p:nvGrpSpPr>
          <p:grpSpPr>
            <a:xfrm>
              <a:off x="3685713" y="4289050"/>
              <a:ext cx="329550" cy="309875"/>
              <a:chOff x="3816825" y="4572725"/>
              <a:chExt cx="329550" cy="309875"/>
            </a:xfrm>
          </p:grpSpPr>
          <p:sp>
            <p:nvSpPr>
              <p:cNvPr id="7" name="Google Shape;1589;p38">
                <a:extLst>
                  <a:ext uri="{FF2B5EF4-FFF2-40B4-BE49-F238E27FC236}">
                    <a16:creationId xmlns:a16="http://schemas.microsoft.com/office/drawing/2014/main" id="{BDC72CB5-8C56-D288-B25C-F9289DFBA038}"/>
                  </a:ext>
                </a:extLst>
              </p:cNvPr>
              <p:cNvSpPr/>
              <p:nvPr/>
            </p:nvSpPr>
            <p:spPr>
              <a:xfrm>
                <a:off x="3816825" y="4751300"/>
                <a:ext cx="28600" cy="28600"/>
              </a:xfrm>
              <a:custGeom>
                <a:avLst/>
                <a:gdLst/>
                <a:ahLst/>
                <a:cxnLst/>
                <a:rect l="l" t="t" r="r" b="b"/>
                <a:pathLst>
                  <a:path w="1144" h="1144" extrusionOk="0">
                    <a:moveTo>
                      <a:pt x="572" y="1"/>
                    </a:moveTo>
                    <a:cubicBezTo>
                      <a:pt x="251" y="1"/>
                      <a:pt x="1" y="263"/>
                      <a:pt x="1" y="572"/>
                    </a:cubicBezTo>
                    <a:cubicBezTo>
                      <a:pt x="1" y="894"/>
                      <a:pt x="251" y="1144"/>
                      <a:pt x="572" y="1144"/>
                    </a:cubicBezTo>
                    <a:cubicBezTo>
                      <a:pt x="882" y="1144"/>
                      <a:pt x="1144" y="894"/>
                      <a:pt x="1144" y="572"/>
                    </a:cubicBezTo>
                    <a:cubicBezTo>
                      <a:pt x="1144" y="263"/>
                      <a:pt x="882"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0;p38">
                <a:extLst>
                  <a:ext uri="{FF2B5EF4-FFF2-40B4-BE49-F238E27FC236}">
                    <a16:creationId xmlns:a16="http://schemas.microsoft.com/office/drawing/2014/main" id="{F2E36BD6-70AA-2F3B-A861-095806B58DF4}"/>
                  </a:ext>
                </a:extLst>
              </p:cNvPr>
              <p:cNvSpPr/>
              <p:nvPr/>
            </p:nvSpPr>
            <p:spPr>
              <a:xfrm>
                <a:off x="3981450" y="4600400"/>
                <a:ext cx="7750" cy="113125"/>
              </a:xfrm>
              <a:custGeom>
                <a:avLst/>
                <a:gdLst/>
                <a:ahLst/>
                <a:cxnLst/>
                <a:rect l="l" t="t" r="r" b="b"/>
                <a:pathLst>
                  <a:path w="310" h="4525" extrusionOk="0">
                    <a:moveTo>
                      <a:pt x="0" y="0"/>
                    </a:moveTo>
                    <a:lnTo>
                      <a:pt x="0" y="4525"/>
                    </a:lnTo>
                    <a:lnTo>
                      <a:pt x="310" y="4525"/>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91;p38">
                <a:extLst>
                  <a:ext uri="{FF2B5EF4-FFF2-40B4-BE49-F238E27FC236}">
                    <a16:creationId xmlns:a16="http://schemas.microsoft.com/office/drawing/2014/main" id="{6F64D476-659A-A201-44C5-9A15B5B5DC93}"/>
                  </a:ext>
                </a:extLst>
              </p:cNvPr>
              <p:cNvSpPr/>
              <p:nvPr/>
            </p:nvSpPr>
            <p:spPr>
              <a:xfrm>
                <a:off x="3933825" y="4642075"/>
                <a:ext cx="103000" cy="48525"/>
              </a:xfrm>
              <a:custGeom>
                <a:avLst/>
                <a:gdLst/>
                <a:ahLst/>
                <a:cxnLst/>
                <a:rect l="l" t="t" r="r" b="b"/>
                <a:pathLst>
                  <a:path w="4120" h="1941" extrusionOk="0">
                    <a:moveTo>
                      <a:pt x="2060" y="0"/>
                    </a:moveTo>
                    <a:cubicBezTo>
                      <a:pt x="917" y="0"/>
                      <a:pt x="0" y="869"/>
                      <a:pt x="0" y="1941"/>
                    </a:cubicBezTo>
                    <a:lnTo>
                      <a:pt x="4120" y="1941"/>
                    </a:lnTo>
                    <a:cubicBezTo>
                      <a:pt x="4120" y="869"/>
                      <a:pt x="3191"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92;p38">
                <a:extLst>
                  <a:ext uri="{FF2B5EF4-FFF2-40B4-BE49-F238E27FC236}">
                    <a16:creationId xmlns:a16="http://schemas.microsoft.com/office/drawing/2014/main" id="{DE188B0D-AAC1-74EE-64C4-B8B9DB89511D}"/>
                  </a:ext>
                </a:extLst>
              </p:cNvPr>
              <p:cNvSpPr/>
              <p:nvPr/>
            </p:nvSpPr>
            <p:spPr>
              <a:xfrm>
                <a:off x="3831425" y="4736125"/>
                <a:ext cx="24125" cy="59250"/>
              </a:xfrm>
              <a:custGeom>
                <a:avLst/>
                <a:gdLst/>
                <a:ahLst/>
                <a:cxnLst/>
                <a:rect l="l" t="t" r="r" b="b"/>
                <a:pathLst>
                  <a:path w="965" h="2370" extrusionOk="0">
                    <a:moveTo>
                      <a:pt x="477" y="1"/>
                    </a:moveTo>
                    <a:cubicBezTo>
                      <a:pt x="215" y="1"/>
                      <a:pt x="0" y="227"/>
                      <a:pt x="0" y="489"/>
                    </a:cubicBezTo>
                    <a:lnTo>
                      <a:pt x="0" y="1882"/>
                    </a:lnTo>
                    <a:cubicBezTo>
                      <a:pt x="0" y="2144"/>
                      <a:pt x="215" y="2370"/>
                      <a:pt x="477" y="2370"/>
                    </a:cubicBezTo>
                    <a:cubicBezTo>
                      <a:pt x="750" y="2370"/>
                      <a:pt x="965" y="2144"/>
                      <a:pt x="965" y="1882"/>
                    </a:cubicBezTo>
                    <a:lnTo>
                      <a:pt x="965" y="489"/>
                    </a:lnTo>
                    <a:cubicBezTo>
                      <a:pt x="965" y="215"/>
                      <a:pt x="75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93;p38">
                <a:extLst>
                  <a:ext uri="{FF2B5EF4-FFF2-40B4-BE49-F238E27FC236}">
                    <a16:creationId xmlns:a16="http://schemas.microsoft.com/office/drawing/2014/main" id="{1DBCA92D-224C-96B2-9681-361928DEC5F7}"/>
                  </a:ext>
                </a:extLst>
              </p:cNvPr>
              <p:cNvSpPr/>
              <p:nvPr/>
            </p:nvSpPr>
            <p:spPr>
              <a:xfrm>
                <a:off x="4117475" y="4751300"/>
                <a:ext cx="28900" cy="28600"/>
              </a:xfrm>
              <a:custGeom>
                <a:avLst/>
                <a:gdLst/>
                <a:ahLst/>
                <a:cxnLst/>
                <a:rect l="l" t="t" r="r" b="b"/>
                <a:pathLst>
                  <a:path w="1156" h="1144" extrusionOk="0">
                    <a:moveTo>
                      <a:pt x="584" y="1"/>
                    </a:moveTo>
                    <a:cubicBezTo>
                      <a:pt x="262" y="1"/>
                      <a:pt x="0" y="263"/>
                      <a:pt x="0" y="572"/>
                    </a:cubicBezTo>
                    <a:cubicBezTo>
                      <a:pt x="0" y="894"/>
                      <a:pt x="262" y="1144"/>
                      <a:pt x="584" y="1144"/>
                    </a:cubicBezTo>
                    <a:cubicBezTo>
                      <a:pt x="893" y="1144"/>
                      <a:pt x="1155" y="894"/>
                      <a:pt x="1155" y="572"/>
                    </a:cubicBezTo>
                    <a:cubicBezTo>
                      <a:pt x="1155" y="263"/>
                      <a:pt x="893"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94;p38">
                <a:extLst>
                  <a:ext uri="{FF2B5EF4-FFF2-40B4-BE49-F238E27FC236}">
                    <a16:creationId xmlns:a16="http://schemas.microsoft.com/office/drawing/2014/main" id="{212C144A-D72E-0B7C-9DA6-E2426654767C}"/>
                  </a:ext>
                </a:extLst>
              </p:cNvPr>
              <p:cNvSpPr/>
              <p:nvPr/>
            </p:nvSpPr>
            <p:spPr>
              <a:xfrm>
                <a:off x="4107350" y="4736125"/>
                <a:ext cx="24425" cy="59250"/>
              </a:xfrm>
              <a:custGeom>
                <a:avLst/>
                <a:gdLst/>
                <a:ahLst/>
                <a:cxnLst/>
                <a:rect l="l" t="t" r="r" b="b"/>
                <a:pathLst>
                  <a:path w="977" h="2370" extrusionOk="0">
                    <a:moveTo>
                      <a:pt x="489" y="1"/>
                    </a:moveTo>
                    <a:cubicBezTo>
                      <a:pt x="227" y="1"/>
                      <a:pt x="0" y="215"/>
                      <a:pt x="0" y="489"/>
                    </a:cubicBezTo>
                    <a:lnTo>
                      <a:pt x="0" y="1882"/>
                    </a:lnTo>
                    <a:cubicBezTo>
                      <a:pt x="0" y="2144"/>
                      <a:pt x="215" y="2370"/>
                      <a:pt x="489" y="2370"/>
                    </a:cubicBezTo>
                    <a:cubicBezTo>
                      <a:pt x="750" y="2370"/>
                      <a:pt x="977" y="2144"/>
                      <a:pt x="977" y="1882"/>
                    </a:cubicBezTo>
                    <a:lnTo>
                      <a:pt x="977" y="489"/>
                    </a:lnTo>
                    <a:cubicBezTo>
                      <a:pt x="977" y="227"/>
                      <a:pt x="750"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95;p38">
                <a:extLst>
                  <a:ext uri="{FF2B5EF4-FFF2-40B4-BE49-F238E27FC236}">
                    <a16:creationId xmlns:a16="http://schemas.microsoft.com/office/drawing/2014/main" id="{289AA2E4-EDAE-82EC-0652-993554BD4EE5}"/>
                  </a:ext>
                </a:extLst>
              </p:cNvPr>
              <p:cNvSpPr/>
              <p:nvPr/>
            </p:nvSpPr>
            <p:spPr>
              <a:xfrm>
                <a:off x="3846300" y="4677500"/>
                <a:ext cx="270300" cy="187550"/>
              </a:xfrm>
              <a:custGeom>
                <a:avLst/>
                <a:gdLst/>
                <a:ahLst/>
                <a:cxnLst/>
                <a:rect l="l" t="t" r="r" b="b"/>
                <a:pathLst>
                  <a:path w="10812" h="7502" extrusionOk="0">
                    <a:moveTo>
                      <a:pt x="1513" y="0"/>
                    </a:moveTo>
                    <a:cubicBezTo>
                      <a:pt x="679" y="0"/>
                      <a:pt x="1" y="738"/>
                      <a:pt x="1" y="1655"/>
                    </a:cubicBezTo>
                    <a:lnTo>
                      <a:pt x="1" y="5846"/>
                    </a:lnTo>
                    <a:cubicBezTo>
                      <a:pt x="1" y="6763"/>
                      <a:pt x="679" y="7501"/>
                      <a:pt x="1513" y="7501"/>
                    </a:cubicBezTo>
                    <a:lnTo>
                      <a:pt x="9311" y="7501"/>
                    </a:lnTo>
                    <a:cubicBezTo>
                      <a:pt x="10133" y="7501"/>
                      <a:pt x="10811" y="6763"/>
                      <a:pt x="10811" y="5846"/>
                    </a:cubicBezTo>
                    <a:lnTo>
                      <a:pt x="10811" y="1655"/>
                    </a:lnTo>
                    <a:cubicBezTo>
                      <a:pt x="10811" y="738"/>
                      <a:pt x="10133" y="0"/>
                      <a:pt x="9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96;p38">
                <a:extLst>
                  <a:ext uri="{FF2B5EF4-FFF2-40B4-BE49-F238E27FC236}">
                    <a16:creationId xmlns:a16="http://schemas.microsoft.com/office/drawing/2014/main" id="{A919A5A6-CAF0-FEC8-B86A-DFF9DF595D0E}"/>
                  </a:ext>
                </a:extLst>
              </p:cNvPr>
              <p:cNvSpPr/>
              <p:nvPr/>
            </p:nvSpPr>
            <p:spPr>
              <a:xfrm>
                <a:off x="3822500" y="4832275"/>
                <a:ext cx="317900" cy="50325"/>
              </a:xfrm>
              <a:custGeom>
                <a:avLst/>
                <a:gdLst/>
                <a:ahLst/>
                <a:cxnLst/>
                <a:rect l="l" t="t" r="r" b="b"/>
                <a:pathLst>
                  <a:path w="12716" h="2013" extrusionOk="0">
                    <a:moveTo>
                      <a:pt x="1000" y="0"/>
                    </a:moveTo>
                    <a:cubicBezTo>
                      <a:pt x="453" y="0"/>
                      <a:pt x="0" y="453"/>
                      <a:pt x="0" y="1012"/>
                    </a:cubicBezTo>
                    <a:cubicBezTo>
                      <a:pt x="0" y="1560"/>
                      <a:pt x="453" y="2013"/>
                      <a:pt x="1000" y="2013"/>
                    </a:cubicBezTo>
                    <a:lnTo>
                      <a:pt x="11716" y="2013"/>
                    </a:lnTo>
                    <a:cubicBezTo>
                      <a:pt x="12275" y="2013"/>
                      <a:pt x="12716" y="1560"/>
                      <a:pt x="12716" y="1012"/>
                    </a:cubicBezTo>
                    <a:cubicBezTo>
                      <a:pt x="12716" y="453"/>
                      <a:pt x="12264" y="0"/>
                      <a:pt x="1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97;p38">
                <a:extLst>
                  <a:ext uri="{FF2B5EF4-FFF2-40B4-BE49-F238E27FC236}">
                    <a16:creationId xmlns:a16="http://schemas.microsoft.com/office/drawing/2014/main" id="{C33818BA-7087-E166-2B77-CB4F578984CC}"/>
                  </a:ext>
                </a:extLst>
              </p:cNvPr>
              <p:cNvSpPr/>
              <p:nvPr/>
            </p:nvSpPr>
            <p:spPr>
              <a:xfrm>
                <a:off x="3912975" y="4719325"/>
                <a:ext cx="42600" cy="38100"/>
              </a:xfrm>
              <a:custGeom>
                <a:avLst/>
                <a:gdLst/>
                <a:ahLst/>
                <a:cxnLst/>
                <a:rect l="l" t="t" r="r" b="b"/>
                <a:pathLst>
                  <a:path w="1704" h="1524" extrusionOk="0">
                    <a:moveTo>
                      <a:pt x="848" y="1"/>
                    </a:moveTo>
                    <a:cubicBezTo>
                      <a:pt x="673" y="1"/>
                      <a:pt x="497" y="61"/>
                      <a:pt x="358" y="184"/>
                    </a:cubicBezTo>
                    <a:cubicBezTo>
                      <a:pt x="36" y="458"/>
                      <a:pt x="1" y="946"/>
                      <a:pt x="274" y="1256"/>
                    </a:cubicBezTo>
                    <a:cubicBezTo>
                      <a:pt x="425" y="1433"/>
                      <a:pt x="640" y="1523"/>
                      <a:pt x="855" y="1523"/>
                    </a:cubicBezTo>
                    <a:cubicBezTo>
                      <a:pt x="1031" y="1523"/>
                      <a:pt x="1207" y="1463"/>
                      <a:pt x="1346" y="1339"/>
                    </a:cubicBezTo>
                    <a:cubicBezTo>
                      <a:pt x="1667" y="1054"/>
                      <a:pt x="1703" y="577"/>
                      <a:pt x="1429" y="268"/>
                    </a:cubicBezTo>
                    <a:cubicBezTo>
                      <a:pt x="1279" y="91"/>
                      <a:pt x="1063"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98;p38">
                <a:extLst>
                  <a:ext uri="{FF2B5EF4-FFF2-40B4-BE49-F238E27FC236}">
                    <a16:creationId xmlns:a16="http://schemas.microsoft.com/office/drawing/2014/main" id="{B95BD764-5108-891C-B167-78FAD75B4673}"/>
                  </a:ext>
                </a:extLst>
              </p:cNvPr>
              <p:cNvSpPr/>
              <p:nvPr/>
            </p:nvSpPr>
            <p:spPr>
              <a:xfrm>
                <a:off x="4005250" y="4719325"/>
                <a:ext cx="42600" cy="38100"/>
              </a:xfrm>
              <a:custGeom>
                <a:avLst/>
                <a:gdLst/>
                <a:ahLst/>
                <a:cxnLst/>
                <a:rect l="l" t="t" r="r" b="b"/>
                <a:pathLst>
                  <a:path w="1704" h="1524" extrusionOk="0">
                    <a:moveTo>
                      <a:pt x="853" y="1"/>
                    </a:moveTo>
                    <a:cubicBezTo>
                      <a:pt x="678" y="1"/>
                      <a:pt x="502" y="61"/>
                      <a:pt x="358" y="184"/>
                    </a:cubicBezTo>
                    <a:cubicBezTo>
                      <a:pt x="36" y="458"/>
                      <a:pt x="1" y="946"/>
                      <a:pt x="286" y="1256"/>
                    </a:cubicBezTo>
                    <a:cubicBezTo>
                      <a:pt x="437" y="1433"/>
                      <a:pt x="649" y="1523"/>
                      <a:pt x="862" y="1523"/>
                    </a:cubicBezTo>
                    <a:cubicBezTo>
                      <a:pt x="1037" y="1523"/>
                      <a:pt x="1213" y="1463"/>
                      <a:pt x="1358" y="1339"/>
                    </a:cubicBezTo>
                    <a:cubicBezTo>
                      <a:pt x="1667" y="1054"/>
                      <a:pt x="1703" y="577"/>
                      <a:pt x="1429" y="268"/>
                    </a:cubicBezTo>
                    <a:cubicBezTo>
                      <a:pt x="1279" y="91"/>
                      <a:pt x="1067"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99;p38">
                <a:extLst>
                  <a:ext uri="{FF2B5EF4-FFF2-40B4-BE49-F238E27FC236}">
                    <a16:creationId xmlns:a16="http://schemas.microsoft.com/office/drawing/2014/main" id="{0FA9E44E-9997-F174-DB5B-BCF0EE1BC8C7}"/>
                  </a:ext>
                </a:extLst>
              </p:cNvPr>
              <p:cNvSpPr/>
              <p:nvPr/>
            </p:nvSpPr>
            <p:spPr>
              <a:xfrm>
                <a:off x="3971025" y="4572725"/>
                <a:ext cx="28600" cy="28300"/>
              </a:xfrm>
              <a:custGeom>
                <a:avLst/>
                <a:gdLst/>
                <a:ahLst/>
                <a:cxnLst/>
                <a:rect l="l" t="t" r="r" b="b"/>
                <a:pathLst>
                  <a:path w="1144" h="1132" extrusionOk="0">
                    <a:moveTo>
                      <a:pt x="572" y="0"/>
                    </a:moveTo>
                    <a:cubicBezTo>
                      <a:pt x="250" y="0"/>
                      <a:pt x="0" y="250"/>
                      <a:pt x="0" y="560"/>
                    </a:cubicBezTo>
                    <a:cubicBezTo>
                      <a:pt x="0" y="881"/>
                      <a:pt x="250" y="1131"/>
                      <a:pt x="572" y="1131"/>
                    </a:cubicBezTo>
                    <a:cubicBezTo>
                      <a:pt x="881" y="1131"/>
                      <a:pt x="1143" y="881"/>
                      <a:pt x="1143" y="560"/>
                    </a:cubicBezTo>
                    <a:cubicBezTo>
                      <a:pt x="1143" y="250"/>
                      <a:pt x="881"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00;p38">
                <a:extLst>
                  <a:ext uri="{FF2B5EF4-FFF2-40B4-BE49-F238E27FC236}">
                    <a16:creationId xmlns:a16="http://schemas.microsoft.com/office/drawing/2014/main" id="{8C411297-36A6-D2E9-BFCF-36AA1586FDA2}"/>
                  </a:ext>
                </a:extLst>
              </p:cNvPr>
              <p:cNvSpPr/>
              <p:nvPr/>
            </p:nvSpPr>
            <p:spPr>
              <a:xfrm>
                <a:off x="3932325" y="4776025"/>
                <a:ext cx="96175" cy="25900"/>
              </a:xfrm>
              <a:custGeom>
                <a:avLst/>
                <a:gdLst/>
                <a:ahLst/>
                <a:cxnLst/>
                <a:rect l="l" t="t" r="r" b="b"/>
                <a:pathLst>
                  <a:path w="3847" h="1036" extrusionOk="0">
                    <a:moveTo>
                      <a:pt x="489" y="0"/>
                    </a:moveTo>
                    <a:cubicBezTo>
                      <a:pt x="215" y="0"/>
                      <a:pt x="0" y="226"/>
                      <a:pt x="0" y="488"/>
                    </a:cubicBezTo>
                    <a:lnTo>
                      <a:pt x="0" y="560"/>
                    </a:lnTo>
                    <a:cubicBezTo>
                      <a:pt x="0" y="822"/>
                      <a:pt x="215" y="1036"/>
                      <a:pt x="489" y="1036"/>
                    </a:cubicBezTo>
                    <a:lnTo>
                      <a:pt x="3370" y="1036"/>
                    </a:lnTo>
                    <a:cubicBezTo>
                      <a:pt x="3632" y="1036"/>
                      <a:pt x="3846" y="822"/>
                      <a:pt x="3846" y="560"/>
                    </a:cubicBezTo>
                    <a:lnTo>
                      <a:pt x="3846" y="488"/>
                    </a:lnTo>
                    <a:cubicBezTo>
                      <a:pt x="3846" y="214"/>
                      <a:pt x="3632" y="0"/>
                      <a:pt x="3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01;p38">
                <a:extLst>
                  <a:ext uri="{FF2B5EF4-FFF2-40B4-BE49-F238E27FC236}">
                    <a16:creationId xmlns:a16="http://schemas.microsoft.com/office/drawing/2014/main" id="{EFA7DCBD-3908-B120-2E92-55FFB2A8C54F}"/>
                  </a:ext>
                </a:extLst>
              </p:cNvPr>
              <p:cNvSpPr/>
              <p:nvPr/>
            </p:nvSpPr>
            <p:spPr>
              <a:xfrm>
                <a:off x="3941250" y="4785825"/>
                <a:ext cx="78300" cy="6275"/>
              </a:xfrm>
              <a:custGeom>
                <a:avLst/>
                <a:gdLst/>
                <a:ahLst/>
                <a:cxnLst/>
                <a:rect l="l" t="t" r="r" b="b"/>
                <a:pathLst>
                  <a:path w="3132" h="251" extrusionOk="0">
                    <a:moveTo>
                      <a:pt x="132" y="1"/>
                    </a:moveTo>
                    <a:cubicBezTo>
                      <a:pt x="60" y="1"/>
                      <a:pt x="1" y="61"/>
                      <a:pt x="1" y="132"/>
                    </a:cubicBezTo>
                    <a:cubicBezTo>
                      <a:pt x="1" y="203"/>
                      <a:pt x="60" y="251"/>
                      <a:pt x="132" y="251"/>
                    </a:cubicBezTo>
                    <a:lnTo>
                      <a:pt x="3001" y="251"/>
                    </a:lnTo>
                    <a:cubicBezTo>
                      <a:pt x="3072" y="251"/>
                      <a:pt x="3132" y="203"/>
                      <a:pt x="3132" y="132"/>
                    </a:cubicBezTo>
                    <a:cubicBezTo>
                      <a:pt x="3132" y="61"/>
                      <a:pt x="3072" y="1"/>
                      <a:pt x="3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02;p38">
                <a:extLst>
                  <a:ext uri="{FF2B5EF4-FFF2-40B4-BE49-F238E27FC236}">
                    <a16:creationId xmlns:a16="http://schemas.microsoft.com/office/drawing/2014/main" id="{9591945B-C795-9ECB-9762-A6956FC17643}"/>
                  </a:ext>
                </a:extLst>
              </p:cNvPr>
              <p:cNvSpPr/>
              <p:nvPr/>
            </p:nvSpPr>
            <p:spPr>
              <a:xfrm>
                <a:off x="3868625"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03;p38">
                <a:extLst>
                  <a:ext uri="{FF2B5EF4-FFF2-40B4-BE49-F238E27FC236}">
                    <a16:creationId xmlns:a16="http://schemas.microsoft.com/office/drawing/2014/main" id="{39F56431-5456-0571-2BB5-6D5CB4B344C4}"/>
                  </a:ext>
                </a:extLst>
              </p:cNvPr>
              <p:cNvSpPr/>
              <p:nvPr/>
            </p:nvSpPr>
            <p:spPr>
              <a:xfrm>
                <a:off x="389870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04;p38">
                <a:extLst>
                  <a:ext uri="{FF2B5EF4-FFF2-40B4-BE49-F238E27FC236}">
                    <a16:creationId xmlns:a16="http://schemas.microsoft.com/office/drawing/2014/main" id="{5CF46313-4AA5-37FE-8CB8-1258EB35F844}"/>
                  </a:ext>
                </a:extLst>
              </p:cNvPr>
              <p:cNvSpPr/>
              <p:nvPr/>
            </p:nvSpPr>
            <p:spPr>
              <a:xfrm>
                <a:off x="3929050"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05;p38">
                <a:extLst>
                  <a:ext uri="{FF2B5EF4-FFF2-40B4-BE49-F238E27FC236}">
                    <a16:creationId xmlns:a16="http://schemas.microsoft.com/office/drawing/2014/main" id="{0CD8A1C7-F93F-14EC-505F-3829E4E944E7}"/>
                  </a:ext>
                </a:extLst>
              </p:cNvPr>
              <p:cNvSpPr/>
              <p:nvPr/>
            </p:nvSpPr>
            <p:spPr>
              <a:xfrm>
                <a:off x="3959125"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06;p38">
                <a:extLst>
                  <a:ext uri="{FF2B5EF4-FFF2-40B4-BE49-F238E27FC236}">
                    <a16:creationId xmlns:a16="http://schemas.microsoft.com/office/drawing/2014/main" id="{1700974B-ECC1-3CDB-DECF-0196AFF0F583}"/>
                  </a:ext>
                </a:extLst>
              </p:cNvPr>
              <p:cNvSpPr/>
              <p:nvPr/>
            </p:nvSpPr>
            <p:spPr>
              <a:xfrm>
                <a:off x="3989475"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07;p38">
                <a:extLst>
                  <a:ext uri="{FF2B5EF4-FFF2-40B4-BE49-F238E27FC236}">
                    <a16:creationId xmlns:a16="http://schemas.microsoft.com/office/drawing/2014/main" id="{CCC1A38F-D145-4B07-978C-5B21014940E5}"/>
                  </a:ext>
                </a:extLst>
              </p:cNvPr>
              <p:cNvSpPr/>
              <p:nvPr/>
            </p:nvSpPr>
            <p:spPr>
              <a:xfrm>
                <a:off x="401955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08;p38">
                <a:extLst>
                  <a:ext uri="{FF2B5EF4-FFF2-40B4-BE49-F238E27FC236}">
                    <a16:creationId xmlns:a16="http://schemas.microsoft.com/office/drawing/2014/main" id="{58A24924-FBA5-14BA-E7B6-823953ADA0C0}"/>
                  </a:ext>
                </a:extLst>
              </p:cNvPr>
              <p:cNvSpPr/>
              <p:nvPr/>
            </p:nvSpPr>
            <p:spPr>
              <a:xfrm>
                <a:off x="4049900"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09;p38">
                <a:extLst>
                  <a:ext uri="{FF2B5EF4-FFF2-40B4-BE49-F238E27FC236}">
                    <a16:creationId xmlns:a16="http://schemas.microsoft.com/office/drawing/2014/main" id="{5C0888C8-F4FA-74E4-194C-4D16C94AAF6C}"/>
                  </a:ext>
                </a:extLst>
              </p:cNvPr>
              <p:cNvSpPr/>
              <p:nvPr/>
            </p:nvSpPr>
            <p:spPr>
              <a:xfrm>
                <a:off x="4079950" y="4851925"/>
                <a:ext cx="14025" cy="14000"/>
              </a:xfrm>
              <a:custGeom>
                <a:avLst/>
                <a:gdLst/>
                <a:ahLst/>
                <a:cxnLst/>
                <a:rect l="l" t="t" r="r" b="b"/>
                <a:pathLst>
                  <a:path w="561" h="560" extrusionOk="0">
                    <a:moveTo>
                      <a:pt x="287" y="0"/>
                    </a:moveTo>
                    <a:cubicBezTo>
                      <a:pt x="132" y="0"/>
                      <a:pt x="1" y="131"/>
                      <a:pt x="1" y="274"/>
                    </a:cubicBezTo>
                    <a:cubicBezTo>
                      <a:pt x="1" y="429"/>
                      <a:pt x="132" y="560"/>
                      <a:pt x="287" y="560"/>
                    </a:cubicBezTo>
                    <a:cubicBezTo>
                      <a:pt x="442" y="560"/>
                      <a:pt x="561" y="429"/>
                      <a:pt x="561" y="274"/>
                    </a:cubicBezTo>
                    <a:cubicBezTo>
                      <a:pt x="561" y="131"/>
                      <a:pt x="442"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 name="Google Shape;1778;p39">
            <a:extLst>
              <a:ext uri="{FF2B5EF4-FFF2-40B4-BE49-F238E27FC236}">
                <a16:creationId xmlns:a16="http://schemas.microsoft.com/office/drawing/2014/main" id="{B6407CAD-EFB8-1A6E-2AC3-5F52C1613D60}"/>
              </a:ext>
            </a:extLst>
          </p:cNvPr>
          <p:cNvGrpSpPr/>
          <p:nvPr/>
        </p:nvGrpSpPr>
        <p:grpSpPr>
          <a:xfrm rot="18894111">
            <a:off x="-3247919" y="-960715"/>
            <a:ext cx="1055997" cy="905509"/>
            <a:chOff x="4041575" y="1574875"/>
            <a:chExt cx="296475" cy="254225"/>
          </a:xfrm>
        </p:grpSpPr>
        <p:sp>
          <p:nvSpPr>
            <p:cNvPr id="29" name="Google Shape;1779;p39">
              <a:extLst>
                <a:ext uri="{FF2B5EF4-FFF2-40B4-BE49-F238E27FC236}">
                  <a16:creationId xmlns:a16="http://schemas.microsoft.com/office/drawing/2014/main" id="{9727802C-39DA-BEF4-3C39-A54102152E29}"/>
                </a:ext>
              </a:extLst>
            </p:cNvPr>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780;p39">
              <a:extLst>
                <a:ext uri="{FF2B5EF4-FFF2-40B4-BE49-F238E27FC236}">
                  <a16:creationId xmlns:a16="http://schemas.microsoft.com/office/drawing/2014/main" id="{530B2026-4F05-567D-AFF3-858F8F653AC8}"/>
                </a:ext>
              </a:extLst>
            </p:cNvPr>
            <p:cNvGrpSpPr/>
            <p:nvPr/>
          </p:nvGrpSpPr>
          <p:grpSpPr>
            <a:xfrm>
              <a:off x="4041575" y="1575025"/>
              <a:ext cx="296475" cy="253925"/>
              <a:chOff x="4041575" y="-114775"/>
              <a:chExt cx="296475" cy="253925"/>
            </a:xfrm>
          </p:grpSpPr>
          <p:sp>
            <p:nvSpPr>
              <p:cNvPr id="31" name="Google Shape;1781;p39">
                <a:extLst>
                  <a:ext uri="{FF2B5EF4-FFF2-40B4-BE49-F238E27FC236}">
                    <a16:creationId xmlns:a16="http://schemas.microsoft.com/office/drawing/2014/main" id="{79105419-C5A6-37DC-E982-3FC7D7261FF8}"/>
                  </a:ext>
                </a:extLst>
              </p:cNvPr>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82;p39">
                <a:extLst>
                  <a:ext uri="{FF2B5EF4-FFF2-40B4-BE49-F238E27FC236}">
                    <a16:creationId xmlns:a16="http://schemas.microsoft.com/office/drawing/2014/main" id="{9570168C-9303-AC6D-ED26-B08AF48F1479}"/>
                  </a:ext>
                </a:extLst>
              </p:cNvPr>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83;p39">
                <a:extLst>
                  <a:ext uri="{FF2B5EF4-FFF2-40B4-BE49-F238E27FC236}">
                    <a16:creationId xmlns:a16="http://schemas.microsoft.com/office/drawing/2014/main" id="{5F37A2E8-9AA9-8A2B-1B7D-D24551228737}"/>
                  </a:ext>
                </a:extLst>
              </p:cNvPr>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84;p39">
                <a:extLst>
                  <a:ext uri="{FF2B5EF4-FFF2-40B4-BE49-F238E27FC236}">
                    <a16:creationId xmlns:a16="http://schemas.microsoft.com/office/drawing/2014/main" id="{11D6BE1F-2C8A-C992-586C-C26A076A1672}"/>
                  </a:ext>
                </a:extLst>
              </p:cNvPr>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85;p39">
                <a:extLst>
                  <a:ext uri="{FF2B5EF4-FFF2-40B4-BE49-F238E27FC236}">
                    <a16:creationId xmlns:a16="http://schemas.microsoft.com/office/drawing/2014/main" id="{E965CC1B-5250-545C-A05D-DF828AB78F09}"/>
                  </a:ext>
                </a:extLst>
              </p:cNvPr>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86;p39">
                <a:extLst>
                  <a:ext uri="{FF2B5EF4-FFF2-40B4-BE49-F238E27FC236}">
                    <a16:creationId xmlns:a16="http://schemas.microsoft.com/office/drawing/2014/main" id="{76F75CC2-BE21-5201-3459-C2CF9411CB7D}"/>
                  </a:ext>
                </a:extLst>
              </p:cNvPr>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87;p39">
                <a:extLst>
                  <a:ext uri="{FF2B5EF4-FFF2-40B4-BE49-F238E27FC236}">
                    <a16:creationId xmlns:a16="http://schemas.microsoft.com/office/drawing/2014/main" id="{8ED3D1E9-7C0E-3B8D-771B-0A7F7448281E}"/>
                  </a:ext>
                </a:extLst>
              </p:cNvPr>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88;p39">
                <a:extLst>
                  <a:ext uri="{FF2B5EF4-FFF2-40B4-BE49-F238E27FC236}">
                    <a16:creationId xmlns:a16="http://schemas.microsoft.com/office/drawing/2014/main" id="{CE4E6427-7FC2-BAFF-E9F6-2AC7DF4CD933}"/>
                  </a:ext>
                </a:extLst>
              </p:cNvPr>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89;p39">
                <a:extLst>
                  <a:ext uri="{FF2B5EF4-FFF2-40B4-BE49-F238E27FC236}">
                    <a16:creationId xmlns:a16="http://schemas.microsoft.com/office/drawing/2014/main" id="{36D687DF-4A92-5EA8-A98D-106655416BA0}"/>
                  </a:ext>
                </a:extLst>
              </p:cNvPr>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90;p39">
                <a:extLst>
                  <a:ext uri="{FF2B5EF4-FFF2-40B4-BE49-F238E27FC236}">
                    <a16:creationId xmlns:a16="http://schemas.microsoft.com/office/drawing/2014/main" id="{8FD10C73-8548-D222-87E8-E67E51756558}"/>
                  </a:ext>
                </a:extLst>
              </p:cNvPr>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 name="Google Shape;1791;p39">
            <a:extLst>
              <a:ext uri="{FF2B5EF4-FFF2-40B4-BE49-F238E27FC236}">
                <a16:creationId xmlns:a16="http://schemas.microsoft.com/office/drawing/2014/main" id="{F24FE33A-5655-DB04-AAF5-84310C6409F4}"/>
              </a:ext>
            </a:extLst>
          </p:cNvPr>
          <p:cNvGrpSpPr/>
          <p:nvPr/>
        </p:nvGrpSpPr>
        <p:grpSpPr>
          <a:xfrm rot="5779468">
            <a:off x="12610973" y="3571426"/>
            <a:ext cx="1088305" cy="866925"/>
            <a:chOff x="5784050" y="1584700"/>
            <a:chExt cx="294100" cy="234275"/>
          </a:xfrm>
        </p:grpSpPr>
        <p:sp>
          <p:nvSpPr>
            <p:cNvPr id="42" name="Google Shape;1792;p39">
              <a:extLst>
                <a:ext uri="{FF2B5EF4-FFF2-40B4-BE49-F238E27FC236}">
                  <a16:creationId xmlns:a16="http://schemas.microsoft.com/office/drawing/2014/main" id="{ADE87C62-08FC-17A9-698D-DA8A0890B654}"/>
                </a:ext>
              </a:extLst>
            </p:cNvPr>
            <p:cNvSpPr/>
            <p:nvPr/>
          </p:nvSpPr>
          <p:spPr>
            <a:xfrm>
              <a:off x="5784050" y="1584850"/>
              <a:ext cx="294100" cy="233975"/>
            </a:xfrm>
            <a:custGeom>
              <a:avLst/>
              <a:gdLst/>
              <a:ahLst/>
              <a:cxnLst/>
              <a:rect l="l" t="t" r="r" b="b"/>
              <a:pathLst>
                <a:path w="11764" h="9359" extrusionOk="0">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1793;p39">
              <a:extLst>
                <a:ext uri="{FF2B5EF4-FFF2-40B4-BE49-F238E27FC236}">
                  <a16:creationId xmlns:a16="http://schemas.microsoft.com/office/drawing/2014/main" id="{E5A8C39F-DE57-8624-3C5F-1D390769C8AE}"/>
                </a:ext>
              </a:extLst>
            </p:cNvPr>
            <p:cNvGrpSpPr/>
            <p:nvPr/>
          </p:nvGrpSpPr>
          <p:grpSpPr>
            <a:xfrm>
              <a:off x="5784050" y="1584700"/>
              <a:ext cx="294100" cy="234275"/>
              <a:chOff x="5784050" y="-104950"/>
              <a:chExt cx="294100" cy="234275"/>
            </a:xfrm>
          </p:grpSpPr>
          <p:sp>
            <p:nvSpPr>
              <p:cNvPr id="44" name="Google Shape;1794;p39">
                <a:extLst>
                  <a:ext uri="{FF2B5EF4-FFF2-40B4-BE49-F238E27FC236}">
                    <a16:creationId xmlns:a16="http://schemas.microsoft.com/office/drawing/2014/main" id="{12A0D110-5D33-17CA-3224-4767ED07FEC3}"/>
                  </a:ext>
                </a:extLst>
              </p:cNvPr>
              <p:cNvSpPr/>
              <p:nvPr/>
            </p:nvSpPr>
            <p:spPr>
              <a:xfrm>
                <a:off x="5784050" y="-16550"/>
                <a:ext cx="57175" cy="57175"/>
              </a:xfrm>
              <a:custGeom>
                <a:avLst/>
                <a:gdLst/>
                <a:ahLst/>
                <a:cxnLst/>
                <a:rect l="l" t="t" r="r" b="b"/>
                <a:pathLst>
                  <a:path w="2287" h="2287" extrusionOk="0">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95;p39">
                <a:extLst>
                  <a:ext uri="{FF2B5EF4-FFF2-40B4-BE49-F238E27FC236}">
                    <a16:creationId xmlns:a16="http://schemas.microsoft.com/office/drawing/2014/main" id="{A6A2CF27-6EF1-753E-6B42-FD9B8C3271EF}"/>
                  </a:ext>
                </a:extLst>
              </p:cNvPr>
              <p:cNvSpPr/>
              <p:nvPr/>
            </p:nvSpPr>
            <p:spPr>
              <a:xfrm>
                <a:off x="6020675" y="-16550"/>
                <a:ext cx="57475" cy="57175"/>
              </a:xfrm>
              <a:custGeom>
                <a:avLst/>
                <a:gdLst/>
                <a:ahLst/>
                <a:cxnLst/>
                <a:rect l="l" t="t" r="r" b="b"/>
                <a:pathLst>
                  <a:path w="2299" h="2287" extrusionOk="0">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96;p39">
                <a:extLst>
                  <a:ext uri="{FF2B5EF4-FFF2-40B4-BE49-F238E27FC236}">
                    <a16:creationId xmlns:a16="http://schemas.microsoft.com/office/drawing/2014/main" id="{A8719D83-B7A1-C1BE-7FEF-B57A80F2AF65}"/>
                  </a:ext>
                </a:extLst>
              </p:cNvPr>
              <p:cNvSpPr/>
              <p:nvPr/>
            </p:nvSpPr>
            <p:spPr>
              <a:xfrm>
                <a:off x="5814100" y="-104950"/>
                <a:ext cx="234000" cy="234275"/>
              </a:xfrm>
              <a:custGeom>
                <a:avLst/>
                <a:gdLst/>
                <a:ahLst/>
                <a:cxnLst/>
                <a:rect l="l" t="t" r="r" b="b"/>
                <a:pathLst>
                  <a:path w="9360" h="9371" extrusionOk="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97;p39">
                <a:extLst>
                  <a:ext uri="{FF2B5EF4-FFF2-40B4-BE49-F238E27FC236}">
                    <a16:creationId xmlns:a16="http://schemas.microsoft.com/office/drawing/2014/main" id="{F99E051B-486C-2644-3AFA-F8BD361F88A6}"/>
                  </a:ext>
                </a:extLst>
              </p:cNvPr>
              <p:cNvSpPr/>
              <p:nvPr/>
            </p:nvSpPr>
            <p:spPr>
              <a:xfrm>
                <a:off x="5862025" y="-47800"/>
                <a:ext cx="137850" cy="138150"/>
              </a:xfrm>
              <a:custGeom>
                <a:avLst/>
                <a:gdLst/>
                <a:ahLst/>
                <a:cxnLst/>
                <a:rect l="l" t="t" r="r" b="b"/>
                <a:pathLst>
                  <a:path w="5514" h="5526" extrusionOk="0">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98;p39">
                <a:extLst>
                  <a:ext uri="{FF2B5EF4-FFF2-40B4-BE49-F238E27FC236}">
                    <a16:creationId xmlns:a16="http://schemas.microsoft.com/office/drawing/2014/main" id="{B0FFF47B-88A1-C76F-45FC-6FF36723ACC8}"/>
                  </a:ext>
                </a:extLst>
              </p:cNvPr>
              <p:cNvSpPr/>
              <p:nvPr/>
            </p:nvSpPr>
            <p:spPr>
              <a:xfrm>
                <a:off x="5877800" y="-31725"/>
                <a:ext cx="106300" cy="106300"/>
              </a:xfrm>
              <a:custGeom>
                <a:avLst/>
                <a:gdLst/>
                <a:ahLst/>
                <a:cxnLst/>
                <a:rect l="l" t="t" r="r" b="b"/>
                <a:pathLst>
                  <a:path w="4252" h="4252" extrusionOk="0">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99;p39">
                <a:extLst>
                  <a:ext uri="{FF2B5EF4-FFF2-40B4-BE49-F238E27FC236}">
                    <a16:creationId xmlns:a16="http://schemas.microsoft.com/office/drawing/2014/main" id="{C46A1F85-F439-9443-B9D1-199C9199C865}"/>
                  </a:ext>
                </a:extLst>
              </p:cNvPr>
              <p:cNvSpPr/>
              <p:nvPr/>
            </p:nvSpPr>
            <p:spPr>
              <a:xfrm>
                <a:off x="5877800" y="6075"/>
                <a:ext cx="106300" cy="68500"/>
              </a:xfrm>
              <a:custGeom>
                <a:avLst/>
                <a:gdLst/>
                <a:ahLst/>
                <a:cxnLst/>
                <a:rect l="l" t="t" r="r" b="b"/>
                <a:pathLst>
                  <a:path w="4252" h="2740" extrusionOk="0">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 name="Google Shape;1357;p37">
            <a:extLst>
              <a:ext uri="{FF2B5EF4-FFF2-40B4-BE49-F238E27FC236}">
                <a16:creationId xmlns:a16="http://schemas.microsoft.com/office/drawing/2014/main" id="{2C060E2F-E2D5-112E-DE3E-F063787E9C56}"/>
              </a:ext>
            </a:extLst>
          </p:cNvPr>
          <p:cNvGrpSpPr/>
          <p:nvPr/>
        </p:nvGrpSpPr>
        <p:grpSpPr>
          <a:xfrm rot="13187097">
            <a:off x="-1845468" y="5034448"/>
            <a:ext cx="1599617" cy="1935136"/>
            <a:chOff x="3922200" y="2432125"/>
            <a:chExt cx="534925" cy="647125"/>
          </a:xfrm>
        </p:grpSpPr>
        <p:sp>
          <p:nvSpPr>
            <p:cNvPr id="51" name="Google Shape;1358;p37">
              <a:extLst>
                <a:ext uri="{FF2B5EF4-FFF2-40B4-BE49-F238E27FC236}">
                  <a16:creationId xmlns:a16="http://schemas.microsoft.com/office/drawing/2014/main" id="{11479F63-8E09-2999-1C8A-F9492B5ED870}"/>
                </a:ext>
              </a:extLst>
            </p:cNvPr>
            <p:cNvSpPr/>
            <p:nvPr/>
          </p:nvSpPr>
          <p:spPr>
            <a:xfrm>
              <a:off x="3922200" y="2432125"/>
              <a:ext cx="534625" cy="647125"/>
            </a:xfrm>
            <a:custGeom>
              <a:avLst/>
              <a:gdLst/>
              <a:ahLst/>
              <a:cxnLst/>
              <a:rect l="l" t="t" r="r" b="b"/>
              <a:pathLst>
                <a:path w="21385" h="25885" extrusionOk="0">
                  <a:moveTo>
                    <a:pt x="5430" y="1"/>
                  </a:moveTo>
                  <a:cubicBezTo>
                    <a:pt x="5061" y="1"/>
                    <a:pt x="4775" y="298"/>
                    <a:pt x="4775" y="656"/>
                  </a:cubicBezTo>
                  <a:cubicBezTo>
                    <a:pt x="4775" y="941"/>
                    <a:pt x="4954" y="1179"/>
                    <a:pt x="5204" y="1275"/>
                  </a:cubicBezTo>
                  <a:lnTo>
                    <a:pt x="5204" y="4573"/>
                  </a:lnTo>
                  <a:cubicBezTo>
                    <a:pt x="5013" y="4751"/>
                    <a:pt x="4894" y="5001"/>
                    <a:pt x="4894" y="5275"/>
                  </a:cubicBezTo>
                  <a:cubicBezTo>
                    <a:pt x="4894" y="5811"/>
                    <a:pt x="5323" y="6251"/>
                    <a:pt x="5859" y="6251"/>
                  </a:cubicBezTo>
                  <a:cubicBezTo>
                    <a:pt x="5870" y="6251"/>
                    <a:pt x="5894" y="6251"/>
                    <a:pt x="5906" y="6240"/>
                  </a:cubicBezTo>
                  <a:cubicBezTo>
                    <a:pt x="6275" y="8133"/>
                    <a:pt x="7752" y="9621"/>
                    <a:pt x="9621" y="10050"/>
                  </a:cubicBezTo>
                  <a:lnTo>
                    <a:pt x="9621" y="11050"/>
                  </a:lnTo>
                  <a:lnTo>
                    <a:pt x="8633" y="11050"/>
                  </a:lnTo>
                  <a:cubicBezTo>
                    <a:pt x="8299" y="11050"/>
                    <a:pt x="8037" y="11300"/>
                    <a:pt x="7990" y="11621"/>
                  </a:cubicBezTo>
                  <a:lnTo>
                    <a:pt x="7597" y="11621"/>
                  </a:lnTo>
                  <a:cubicBezTo>
                    <a:pt x="7383" y="11621"/>
                    <a:pt x="7204" y="11776"/>
                    <a:pt x="7168" y="11990"/>
                  </a:cubicBezTo>
                  <a:lnTo>
                    <a:pt x="7049" y="12740"/>
                  </a:lnTo>
                  <a:lnTo>
                    <a:pt x="6954" y="12740"/>
                  </a:lnTo>
                  <a:cubicBezTo>
                    <a:pt x="6513" y="12740"/>
                    <a:pt x="6132" y="12955"/>
                    <a:pt x="5906" y="13300"/>
                  </a:cubicBezTo>
                  <a:lnTo>
                    <a:pt x="3465" y="13300"/>
                  </a:lnTo>
                  <a:cubicBezTo>
                    <a:pt x="3072" y="13300"/>
                    <a:pt x="2763" y="12978"/>
                    <a:pt x="2763" y="12586"/>
                  </a:cubicBezTo>
                  <a:lnTo>
                    <a:pt x="2763" y="10133"/>
                  </a:lnTo>
                  <a:cubicBezTo>
                    <a:pt x="3037" y="10133"/>
                    <a:pt x="3263" y="9907"/>
                    <a:pt x="3263" y="9633"/>
                  </a:cubicBezTo>
                  <a:cubicBezTo>
                    <a:pt x="3263" y="9359"/>
                    <a:pt x="3049" y="9145"/>
                    <a:pt x="2787" y="9133"/>
                  </a:cubicBezTo>
                  <a:lnTo>
                    <a:pt x="2787" y="8573"/>
                  </a:lnTo>
                  <a:cubicBezTo>
                    <a:pt x="3549" y="8287"/>
                    <a:pt x="4096" y="7537"/>
                    <a:pt x="4096" y="6668"/>
                  </a:cubicBezTo>
                  <a:lnTo>
                    <a:pt x="2953" y="6668"/>
                  </a:lnTo>
                  <a:cubicBezTo>
                    <a:pt x="2953" y="7180"/>
                    <a:pt x="2549" y="7585"/>
                    <a:pt x="2049" y="7585"/>
                  </a:cubicBezTo>
                  <a:cubicBezTo>
                    <a:pt x="1548" y="7585"/>
                    <a:pt x="1132" y="7180"/>
                    <a:pt x="1132" y="6668"/>
                  </a:cubicBezTo>
                  <a:lnTo>
                    <a:pt x="1" y="6668"/>
                  </a:lnTo>
                  <a:cubicBezTo>
                    <a:pt x="1" y="7537"/>
                    <a:pt x="548" y="8287"/>
                    <a:pt x="1310" y="8573"/>
                  </a:cubicBezTo>
                  <a:lnTo>
                    <a:pt x="1310" y="9133"/>
                  </a:lnTo>
                  <a:cubicBezTo>
                    <a:pt x="1048" y="9145"/>
                    <a:pt x="834" y="9359"/>
                    <a:pt x="834" y="9633"/>
                  </a:cubicBezTo>
                  <a:cubicBezTo>
                    <a:pt x="834" y="9907"/>
                    <a:pt x="1060" y="10133"/>
                    <a:pt x="1334" y="10133"/>
                  </a:cubicBezTo>
                  <a:lnTo>
                    <a:pt x="1334" y="12586"/>
                  </a:lnTo>
                  <a:cubicBezTo>
                    <a:pt x="1334" y="13764"/>
                    <a:pt x="2299" y="14705"/>
                    <a:pt x="3465" y="14705"/>
                  </a:cubicBezTo>
                  <a:lnTo>
                    <a:pt x="5906" y="14705"/>
                  </a:lnTo>
                  <a:cubicBezTo>
                    <a:pt x="6073" y="14979"/>
                    <a:pt x="6347" y="15169"/>
                    <a:pt x="6668" y="15241"/>
                  </a:cubicBezTo>
                  <a:lnTo>
                    <a:pt x="6335" y="17467"/>
                  </a:lnTo>
                  <a:lnTo>
                    <a:pt x="6299" y="17658"/>
                  </a:lnTo>
                  <a:lnTo>
                    <a:pt x="5859" y="20539"/>
                  </a:lnTo>
                  <a:lnTo>
                    <a:pt x="5632" y="22027"/>
                  </a:lnTo>
                  <a:lnTo>
                    <a:pt x="4835" y="22027"/>
                  </a:lnTo>
                  <a:lnTo>
                    <a:pt x="4835" y="21753"/>
                  </a:lnTo>
                  <a:lnTo>
                    <a:pt x="4835" y="21420"/>
                  </a:lnTo>
                  <a:lnTo>
                    <a:pt x="4835" y="21146"/>
                  </a:lnTo>
                  <a:lnTo>
                    <a:pt x="5287" y="21146"/>
                  </a:lnTo>
                  <a:lnTo>
                    <a:pt x="5287" y="19789"/>
                  </a:lnTo>
                  <a:lnTo>
                    <a:pt x="5287" y="17324"/>
                  </a:lnTo>
                  <a:cubicBezTo>
                    <a:pt x="5287" y="16550"/>
                    <a:pt x="4656" y="15907"/>
                    <a:pt x="3870" y="15907"/>
                  </a:cubicBezTo>
                  <a:lnTo>
                    <a:pt x="2013" y="15907"/>
                  </a:lnTo>
                  <a:cubicBezTo>
                    <a:pt x="1239" y="15907"/>
                    <a:pt x="596" y="16550"/>
                    <a:pt x="596" y="17324"/>
                  </a:cubicBezTo>
                  <a:lnTo>
                    <a:pt x="596" y="19789"/>
                  </a:lnTo>
                  <a:lnTo>
                    <a:pt x="596" y="21146"/>
                  </a:lnTo>
                  <a:lnTo>
                    <a:pt x="1060" y="21146"/>
                  </a:lnTo>
                  <a:lnTo>
                    <a:pt x="1060" y="21420"/>
                  </a:lnTo>
                  <a:lnTo>
                    <a:pt x="1060" y="21753"/>
                  </a:lnTo>
                  <a:lnTo>
                    <a:pt x="1060" y="22277"/>
                  </a:lnTo>
                  <a:lnTo>
                    <a:pt x="1060" y="22599"/>
                  </a:lnTo>
                  <a:lnTo>
                    <a:pt x="1060" y="23123"/>
                  </a:lnTo>
                  <a:lnTo>
                    <a:pt x="1060" y="23456"/>
                  </a:lnTo>
                  <a:lnTo>
                    <a:pt x="1060" y="23980"/>
                  </a:lnTo>
                  <a:lnTo>
                    <a:pt x="1060" y="24301"/>
                  </a:lnTo>
                  <a:lnTo>
                    <a:pt x="1060" y="24789"/>
                  </a:lnTo>
                  <a:cubicBezTo>
                    <a:pt x="1060" y="25397"/>
                    <a:pt x="1548" y="25885"/>
                    <a:pt x="2156" y="25885"/>
                  </a:cubicBezTo>
                  <a:lnTo>
                    <a:pt x="3739" y="25885"/>
                  </a:lnTo>
                  <a:cubicBezTo>
                    <a:pt x="4215" y="25885"/>
                    <a:pt x="4620" y="25575"/>
                    <a:pt x="4763" y="25159"/>
                  </a:cubicBezTo>
                  <a:cubicBezTo>
                    <a:pt x="4811" y="25039"/>
                    <a:pt x="4835" y="24920"/>
                    <a:pt x="4835" y="24789"/>
                  </a:cubicBezTo>
                  <a:lnTo>
                    <a:pt x="4835" y="24301"/>
                  </a:lnTo>
                  <a:lnTo>
                    <a:pt x="4835" y="23980"/>
                  </a:lnTo>
                  <a:lnTo>
                    <a:pt x="4835" y="23456"/>
                  </a:lnTo>
                  <a:lnTo>
                    <a:pt x="4835" y="23123"/>
                  </a:lnTo>
                  <a:lnTo>
                    <a:pt x="4835" y="22849"/>
                  </a:lnTo>
                  <a:lnTo>
                    <a:pt x="5513" y="22849"/>
                  </a:lnTo>
                  <a:cubicBezTo>
                    <a:pt x="5489" y="22980"/>
                    <a:pt x="5525" y="23099"/>
                    <a:pt x="5609" y="23206"/>
                  </a:cubicBezTo>
                  <a:cubicBezTo>
                    <a:pt x="5692" y="23301"/>
                    <a:pt x="5811" y="23349"/>
                    <a:pt x="5942" y="23349"/>
                  </a:cubicBezTo>
                  <a:lnTo>
                    <a:pt x="15443" y="23349"/>
                  </a:lnTo>
                  <a:cubicBezTo>
                    <a:pt x="15574" y="23349"/>
                    <a:pt x="15693" y="23301"/>
                    <a:pt x="15776" y="23206"/>
                  </a:cubicBezTo>
                  <a:cubicBezTo>
                    <a:pt x="15860" y="23099"/>
                    <a:pt x="15896" y="22980"/>
                    <a:pt x="15872" y="22849"/>
                  </a:cubicBezTo>
                  <a:lnTo>
                    <a:pt x="16550" y="22849"/>
                  </a:lnTo>
                  <a:lnTo>
                    <a:pt x="16550" y="23123"/>
                  </a:lnTo>
                  <a:lnTo>
                    <a:pt x="16550" y="23456"/>
                  </a:lnTo>
                  <a:lnTo>
                    <a:pt x="16550" y="23980"/>
                  </a:lnTo>
                  <a:lnTo>
                    <a:pt x="16550" y="24301"/>
                  </a:lnTo>
                  <a:lnTo>
                    <a:pt x="16550" y="24789"/>
                  </a:lnTo>
                  <a:cubicBezTo>
                    <a:pt x="16550" y="25397"/>
                    <a:pt x="17050" y="25885"/>
                    <a:pt x="17646" y="25885"/>
                  </a:cubicBezTo>
                  <a:lnTo>
                    <a:pt x="19229" y="25885"/>
                  </a:lnTo>
                  <a:cubicBezTo>
                    <a:pt x="19836" y="25885"/>
                    <a:pt x="20325" y="25397"/>
                    <a:pt x="20325" y="24789"/>
                  </a:cubicBezTo>
                  <a:lnTo>
                    <a:pt x="20325" y="24301"/>
                  </a:lnTo>
                  <a:lnTo>
                    <a:pt x="20325" y="23980"/>
                  </a:lnTo>
                  <a:lnTo>
                    <a:pt x="20325" y="23456"/>
                  </a:lnTo>
                  <a:lnTo>
                    <a:pt x="20325" y="23123"/>
                  </a:lnTo>
                  <a:lnTo>
                    <a:pt x="20325" y="22599"/>
                  </a:lnTo>
                  <a:lnTo>
                    <a:pt x="20325" y="22277"/>
                  </a:lnTo>
                  <a:lnTo>
                    <a:pt x="20325" y="21753"/>
                  </a:lnTo>
                  <a:lnTo>
                    <a:pt x="20325" y="21420"/>
                  </a:lnTo>
                  <a:lnTo>
                    <a:pt x="20325" y="21146"/>
                  </a:lnTo>
                  <a:lnTo>
                    <a:pt x="20789" y="21146"/>
                  </a:lnTo>
                  <a:lnTo>
                    <a:pt x="20789" y="19789"/>
                  </a:lnTo>
                  <a:lnTo>
                    <a:pt x="20789" y="17324"/>
                  </a:lnTo>
                  <a:cubicBezTo>
                    <a:pt x="20789" y="16550"/>
                    <a:pt x="20158" y="15907"/>
                    <a:pt x="19372" y="15907"/>
                  </a:cubicBezTo>
                  <a:lnTo>
                    <a:pt x="17515" y="15907"/>
                  </a:lnTo>
                  <a:cubicBezTo>
                    <a:pt x="16729" y="15907"/>
                    <a:pt x="16098" y="16550"/>
                    <a:pt x="16098" y="17324"/>
                  </a:cubicBezTo>
                  <a:lnTo>
                    <a:pt x="16098" y="19777"/>
                  </a:lnTo>
                  <a:lnTo>
                    <a:pt x="16098" y="21134"/>
                  </a:lnTo>
                  <a:lnTo>
                    <a:pt x="16562" y="21134"/>
                  </a:lnTo>
                  <a:lnTo>
                    <a:pt x="16562" y="21420"/>
                  </a:lnTo>
                  <a:lnTo>
                    <a:pt x="16562" y="21753"/>
                  </a:lnTo>
                  <a:lnTo>
                    <a:pt x="16562" y="22027"/>
                  </a:lnTo>
                  <a:lnTo>
                    <a:pt x="15753" y="22027"/>
                  </a:lnTo>
                  <a:lnTo>
                    <a:pt x="15526" y="20539"/>
                  </a:lnTo>
                  <a:lnTo>
                    <a:pt x="15086" y="17658"/>
                  </a:lnTo>
                  <a:lnTo>
                    <a:pt x="15014" y="17169"/>
                  </a:lnTo>
                  <a:lnTo>
                    <a:pt x="14717" y="15241"/>
                  </a:lnTo>
                  <a:cubicBezTo>
                    <a:pt x="15038" y="15169"/>
                    <a:pt x="15312" y="14979"/>
                    <a:pt x="15491" y="14705"/>
                  </a:cubicBezTo>
                  <a:lnTo>
                    <a:pt x="17931" y="14705"/>
                  </a:lnTo>
                  <a:cubicBezTo>
                    <a:pt x="19098" y="14705"/>
                    <a:pt x="20051" y="13752"/>
                    <a:pt x="20051" y="12586"/>
                  </a:cubicBezTo>
                  <a:lnTo>
                    <a:pt x="20051" y="10133"/>
                  </a:lnTo>
                  <a:lnTo>
                    <a:pt x="20063" y="10133"/>
                  </a:lnTo>
                  <a:cubicBezTo>
                    <a:pt x="20337" y="10133"/>
                    <a:pt x="20563" y="9907"/>
                    <a:pt x="20563" y="9633"/>
                  </a:cubicBezTo>
                  <a:cubicBezTo>
                    <a:pt x="20563" y="9359"/>
                    <a:pt x="20348" y="9145"/>
                    <a:pt x="20087" y="9133"/>
                  </a:cubicBezTo>
                  <a:lnTo>
                    <a:pt x="20087" y="8573"/>
                  </a:lnTo>
                  <a:cubicBezTo>
                    <a:pt x="20849" y="8287"/>
                    <a:pt x="21384" y="7537"/>
                    <a:pt x="21384" y="6668"/>
                  </a:cubicBezTo>
                  <a:lnTo>
                    <a:pt x="20253" y="6668"/>
                  </a:lnTo>
                  <a:cubicBezTo>
                    <a:pt x="20253" y="7180"/>
                    <a:pt x="19848" y="7585"/>
                    <a:pt x="19348" y="7585"/>
                  </a:cubicBezTo>
                  <a:cubicBezTo>
                    <a:pt x="18836" y="7585"/>
                    <a:pt x="18432" y="7180"/>
                    <a:pt x="18432" y="6668"/>
                  </a:cubicBezTo>
                  <a:lnTo>
                    <a:pt x="17300" y="6668"/>
                  </a:lnTo>
                  <a:cubicBezTo>
                    <a:pt x="17300" y="7537"/>
                    <a:pt x="17848" y="8287"/>
                    <a:pt x="18610" y="8573"/>
                  </a:cubicBezTo>
                  <a:lnTo>
                    <a:pt x="18610" y="9133"/>
                  </a:lnTo>
                  <a:cubicBezTo>
                    <a:pt x="18348" y="9145"/>
                    <a:pt x="18134" y="9359"/>
                    <a:pt x="18134" y="9633"/>
                  </a:cubicBezTo>
                  <a:cubicBezTo>
                    <a:pt x="18134" y="9907"/>
                    <a:pt x="18360" y="10133"/>
                    <a:pt x="18634" y="10133"/>
                  </a:cubicBezTo>
                  <a:lnTo>
                    <a:pt x="18634" y="12586"/>
                  </a:lnTo>
                  <a:cubicBezTo>
                    <a:pt x="18634" y="12978"/>
                    <a:pt x="18312" y="13300"/>
                    <a:pt x="17931" y="13300"/>
                  </a:cubicBezTo>
                  <a:lnTo>
                    <a:pt x="15491" y="13300"/>
                  </a:lnTo>
                  <a:cubicBezTo>
                    <a:pt x="15264" y="12955"/>
                    <a:pt x="14872" y="12740"/>
                    <a:pt x="14443" y="12740"/>
                  </a:cubicBezTo>
                  <a:lnTo>
                    <a:pt x="14336" y="12740"/>
                  </a:lnTo>
                  <a:lnTo>
                    <a:pt x="14229" y="11990"/>
                  </a:lnTo>
                  <a:cubicBezTo>
                    <a:pt x="14193" y="11776"/>
                    <a:pt x="14002" y="11621"/>
                    <a:pt x="13788" y="11621"/>
                  </a:cubicBezTo>
                  <a:lnTo>
                    <a:pt x="13407" y="11621"/>
                  </a:lnTo>
                  <a:cubicBezTo>
                    <a:pt x="13359" y="11300"/>
                    <a:pt x="13086" y="11050"/>
                    <a:pt x="12764" y="11050"/>
                  </a:cubicBezTo>
                  <a:lnTo>
                    <a:pt x="11776" y="11050"/>
                  </a:lnTo>
                  <a:lnTo>
                    <a:pt x="11776" y="10050"/>
                  </a:lnTo>
                  <a:cubicBezTo>
                    <a:pt x="13645" y="9633"/>
                    <a:pt x="15110" y="8133"/>
                    <a:pt x="15491" y="6240"/>
                  </a:cubicBezTo>
                  <a:cubicBezTo>
                    <a:pt x="15503" y="6240"/>
                    <a:pt x="15526" y="6251"/>
                    <a:pt x="15538" y="6251"/>
                  </a:cubicBezTo>
                  <a:cubicBezTo>
                    <a:pt x="16074" y="6251"/>
                    <a:pt x="16503" y="5811"/>
                    <a:pt x="16503" y="5275"/>
                  </a:cubicBezTo>
                  <a:cubicBezTo>
                    <a:pt x="16503" y="5001"/>
                    <a:pt x="16384" y="4751"/>
                    <a:pt x="16193" y="4573"/>
                  </a:cubicBezTo>
                  <a:lnTo>
                    <a:pt x="16193" y="1275"/>
                  </a:lnTo>
                  <a:cubicBezTo>
                    <a:pt x="16443" y="1179"/>
                    <a:pt x="16622" y="941"/>
                    <a:pt x="16622" y="656"/>
                  </a:cubicBezTo>
                  <a:cubicBezTo>
                    <a:pt x="16622" y="298"/>
                    <a:pt x="16336" y="1"/>
                    <a:pt x="15967" y="1"/>
                  </a:cubicBezTo>
                  <a:cubicBezTo>
                    <a:pt x="15610" y="1"/>
                    <a:pt x="15312" y="298"/>
                    <a:pt x="15312" y="656"/>
                  </a:cubicBezTo>
                  <a:cubicBezTo>
                    <a:pt x="15312" y="941"/>
                    <a:pt x="15491" y="1179"/>
                    <a:pt x="15741" y="1275"/>
                  </a:cubicBezTo>
                  <a:lnTo>
                    <a:pt x="15741" y="4335"/>
                  </a:lnTo>
                  <a:cubicBezTo>
                    <a:pt x="15681" y="4323"/>
                    <a:pt x="15610" y="4311"/>
                    <a:pt x="15538" y="4311"/>
                  </a:cubicBezTo>
                  <a:lnTo>
                    <a:pt x="15491" y="4311"/>
                  </a:lnTo>
                  <a:cubicBezTo>
                    <a:pt x="15038" y="2072"/>
                    <a:pt x="13062" y="394"/>
                    <a:pt x="10692" y="394"/>
                  </a:cubicBezTo>
                  <a:cubicBezTo>
                    <a:pt x="8323" y="394"/>
                    <a:pt x="6347" y="2072"/>
                    <a:pt x="5906" y="4311"/>
                  </a:cubicBezTo>
                  <a:lnTo>
                    <a:pt x="5859" y="4311"/>
                  </a:lnTo>
                  <a:cubicBezTo>
                    <a:pt x="5787" y="4311"/>
                    <a:pt x="5716" y="4323"/>
                    <a:pt x="5644" y="4335"/>
                  </a:cubicBezTo>
                  <a:lnTo>
                    <a:pt x="5644" y="1275"/>
                  </a:lnTo>
                  <a:cubicBezTo>
                    <a:pt x="5906" y="1179"/>
                    <a:pt x="6085" y="941"/>
                    <a:pt x="6085" y="656"/>
                  </a:cubicBezTo>
                  <a:cubicBezTo>
                    <a:pt x="6085" y="298"/>
                    <a:pt x="5787" y="1"/>
                    <a:pt x="543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1359;p37">
              <a:extLst>
                <a:ext uri="{FF2B5EF4-FFF2-40B4-BE49-F238E27FC236}">
                  <a16:creationId xmlns:a16="http://schemas.microsoft.com/office/drawing/2014/main" id="{AC3F1229-0A4E-6EED-6C5D-D2A8A74A1987}"/>
                </a:ext>
              </a:extLst>
            </p:cNvPr>
            <p:cNvGrpSpPr/>
            <p:nvPr/>
          </p:nvGrpSpPr>
          <p:grpSpPr>
            <a:xfrm>
              <a:off x="3922500" y="2432125"/>
              <a:ext cx="534625" cy="647125"/>
              <a:chOff x="3922500" y="1079725"/>
              <a:chExt cx="534625" cy="647125"/>
            </a:xfrm>
          </p:grpSpPr>
          <p:sp>
            <p:nvSpPr>
              <p:cNvPr id="53" name="Google Shape;1360;p37">
                <a:extLst>
                  <a:ext uri="{FF2B5EF4-FFF2-40B4-BE49-F238E27FC236}">
                    <a16:creationId xmlns:a16="http://schemas.microsoft.com/office/drawing/2014/main" id="{15AE6207-01AB-80EE-EED5-3E26C4F30E10}"/>
                  </a:ext>
                </a:extLst>
              </p:cNvPr>
              <p:cNvSpPr/>
              <p:nvPr/>
            </p:nvSpPr>
            <p:spPr>
              <a:xfrm>
                <a:off x="3955250" y="1274400"/>
                <a:ext cx="36625" cy="54775"/>
              </a:xfrm>
              <a:custGeom>
                <a:avLst/>
                <a:gdLst/>
                <a:ahLst/>
                <a:cxnLst/>
                <a:rect l="l" t="t" r="r" b="b"/>
                <a:pathLst>
                  <a:path w="1465" h="2191" extrusionOk="0">
                    <a:moveTo>
                      <a:pt x="727" y="0"/>
                    </a:moveTo>
                    <a:cubicBezTo>
                      <a:pt x="322" y="0"/>
                      <a:pt x="0" y="322"/>
                      <a:pt x="0" y="727"/>
                    </a:cubicBezTo>
                    <a:lnTo>
                      <a:pt x="0" y="1465"/>
                    </a:lnTo>
                    <a:cubicBezTo>
                      <a:pt x="0" y="1870"/>
                      <a:pt x="322" y="2191"/>
                      <a:pt x="727" y="2191"/>
                    </a:cubicBezTo>
                    <a:cubicBezTo>
                      <a:pt x="1143" y="2191"/>
                      <a:pt x="1465" y="1870"/>
                      <a:pt x="1465" y="1465"/>
                    </a:cubicBezTo>
                    <a:lnTo>
                      <a:pt x="1465" y="727"/>
                    </a:lnTo>
                    <a:cubicBezTo>
                      <a:pt x="1465" y="322"/>
                      <a:pt x="1143"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61;p37">
                <a:extLst>
                  <a:ext uri="{FF2B5EF4-FFF2-40B4-BE49-F238E27FC236}">
                    <a16:creationId xmlns:a16="http://schemas.microsoft.com/office/drawing/2014/main" id="{218C6EA5-9D6A-9ECC-73ED-F44D981101EC}"/>
                  </a:ext>
                </a:extLst>
              </p:cNvPr>
              <p:cNvSpPr/>
              <p:nvPr/>
            </p:nvSpPr>
            <p:spPr>
              <a:xfrm>
                <a:off x="3955850" y="1308025"/>
                <a:ext cx="161050" cy="139325"/>
              </a:xfrm>
              <a:custGeom>
                <a:avLst/>
                <a:gdLst/>
                <a:ahLst/>
                <a:cxnLst/>
                <a:rect l="l" t="t" r="r" b="b"/>
                <a:pathLst>
                  <a:path w="6442" h="5573" extrusionOk="0">
                    <a:moveTo>
                      <a:pt x="0" y="1"/>
                    </a:moveTo>
                    <a:lnTo>
                      <a:pt x="0" y="3453"/>
                    </a:lnTo>
                    <a:cubicBezTo>
                      <a:pt x="0" y="4620"/>
                      <a:pt x="953" y="5573"/>
                      <a:pt x="2119" y="5573"/>
                    </a:cubicBezTo>
                    <a:lnTo>
                      <a:pt x="6441" y="5573"/>
                    </a:lnTo>
                    <a:lnTo>
                      <a:pt x="6441" y="4156"/>
                    </a:lnTo>
                    <a:lnTo>
                      <a:pt x="2119" y="4156"/>
                    </a:lnTo>
                    <a:cubicBezTo>
                      <a:pt x="1738" y="4156"/>
                      <a:pt x="1417" y="3846"/>
                      <a:pt x="1417" y="3453"/>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62;p37">
                <a:extLst>
                  <a:ext uri="{FF2B5EF4-FFF2-40B4-BE49-F238E27FC236}">
                    <a16:creationId xmlns:a16="http://schemas.microsoft.com/office/drawing/2014/main" id="{178BCDD7-FD97-3182-3844-FA57BD9E2D41}"/>
                  </a:ext>
                </a:extLst>
              </p:cNvPr>
              <p:cNvSpPr/>
              <p:nvPr/>
            </p:nvSpPr>
            <p:spPr>
              <a:xfrm>
                <a:off x="4064475" y="1397925"/>
                <a:ext cx="63425" cy="63425"/>
              </a:xfrm>
              <a:custGeom>
                <a:avLst/>
                <a:gdLst/>
                <a:ahLst/>
                <a:cxnLst/>
                <a:rect l="l" t="t" r="r" b="b"/>
                <a:pathLst>
                  <a:path w="2537" h="2537" extrusionOk="0">
                    <a:moveTo>
                      <a:pt x="1263" y="0"/>
                    </a:moveTo>
                    <a:cubicBezTo>
                      <a:pt x="572" y="0"/>
                      <a:pt x="1" y="572"/>
                      <a:pt x="1" y="1274"/>
                    </a:cubicBezTo>
                    <a:cubicBezTo>
                      <a:pt x="1" y="1977"/>
                      <a:pt x="572" y="2536"/>
                      <a:pt x="1263" y="2536"/>
                    </a:cubicBezTo>
                    <a:cubicBezTo>
                      <a:pt x="1965" y="2536"/>
                      <a:pt x="2537" y="1977"/>
                      <a:pt x="2537" y="1274"/>
                    </a:cubicBezTo>
                    <a:cubicBezTo>
                      <a:pt x="2537" y="572"/>
                      <a:pt x="1965"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63;p37">
                <a:extLst>
                  <a:ext uri="{FF2B5EF4-FFF2-40B4-BE49-F238E27FC236}">
                    <a16:creationId xmlns:a16="http://schemas.microsoft.com/office/drawing/2014/main" id="{8A7483B0-FA39-52F2-A13A-4B0F4627E6AE}"/>
                  </a:ext>
                </a:extLst>
              </p:cNvPr>
              <p:cNvSpPr/>
              <p:nvPr/>
            </p:nvSpPr>
            <p:spPr>
              <a:xfrm>
                <a:off x="3943350" y="1308025"/>
                <a:ext cx="60425" cy="24725"/>
              </a:xfrm>
              <a:custGeom>
                <a:avLst/>
                <a:gdLst/>
                <a:ahLst/>
                <a:cxnLst/>
                <a:rect l="l" t="t" r="r" b="b"/>
                <a:pathLst>
                  <a:path w="2417" h="989" extrusionOk="0">
                    <a:moveTo>
                      <a:pt x="488" y="1"/>
                    </a:moveTo>
                    <a:cubicBezTo>
                      <a:pt x="214" y="1"/>
                      <a:pt x="0" y="215"/>
                      <a:pt x="0" y="501"/>
                    </a:cubicBezTo>
                    <a:cubicBezTo>
                      <a:pt x="0" y="775"/>
                      <a:pt x="214" y="989"/>
                      <a:pt x="488" y="989"/>
                    </a:cubicBezTo>
                    <a:lnTo>
                      <a:pt x="1917" y="989"/>
                    </a:lnTo>
                    <a:cubicBezTo>
                      <a:pt x="2191" y="989"/>
                      <a:pt x="2417" y="775"/>
                      <a:pt x="2417" y="501"/>
                    </a:cubicBezTo>
                    <a:cubicBezTo>
                      <a:pt x="2417" y="215"/>
                      <a:pt x="2191" y="1"/>
                      <a:pt x="1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64;p37">
                <a:extLst>
                  <a:ext uri="{FF2B5EF4-FFF2-40B4-BE49-F238E27FC236}">
                    <a16:creationId xmlns:a16="http://schemas.microsoft.com/office/drawing/2014/main" id="{21057AA9-5B98-ECE4-D5A7-C4EBEDFB6DA6}"/>
                  </a:ext>
                </a:extLst>
              </p:cNvPr>
              <p:cNvSpPr/>
              <p:nvPr/>
            </p:nvSpPr>
            <p:spPr>
              <a:xfrm>
                <a:off x="3922500" y="1246425"/>
                <a:ext cx="102125" cy="51200"/>
              </a:xfrm>
              <a:custGeom>
                <a:avLst/>
                <a:gdLst/>
                <a:ahLst/>
                <a:cxnLst/>
                <a:rect l="l" t="t" r="r" b="b"/>
                <a:pathLst>
                  <a:path w="4085" h="2048" extrusionOk="0">
                    <a:moveTo>
                      <a:pt x="1" y="0"/>
                    </a:moveTo>
                    <a:cubicBezTo>
                      <a:pt x="1" y="1131"/>
                      <a:pt x="917" y="2048"/>
                      <a:pt x="2037" y="2048"/>
                    </a:cubicBezTo>
                    <a:cubicBezTo>
                      <a:pt x="3168" y="2048"/>
                      <a:pt x="4084" y="1131"/>
                      <a:pt x="4084" y="0"/>
                    </a:cubicBezTo>
                    <a:lnTo>
                      <a:pt x="2953" y="0"/>
                    </a:lnTo>
                    <a:cubicBezTo>
                      <a:pt x="2953" y="512"/>
                      <a:pt x="2549" y="917"/>
                      <a:pt x="2037" y="917"/>
                    </a:cubicBezTo>
                    <a:cubicBezTo>
                      <a:pt x="1536" y="917"/>
                      <a:pt x="1132" y="50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65;p37">
                <a:extLst>
                  <a:ext uri="{FF2B5EF4-FFF2-40B4-BE49-F238E27FC236}">
                    <a16:creationId xmlns:a16="http://schemas.microsoft.com/office/drawing/2014/main" id="{473BC037-8E85-C1E4-3A02-3FEB20133E2C}"/>
                  </a:ext>
                </a:extLst>
              </p:cNvPr>
              <p:cNvSpPr/>
              <p:nvPr/>
            </p:nvSpPr>
            <p:spPr>
              <a:xfrm>
                <a:off x="4387450" y="1274400"/>
                <a:ext cx="36925" cy="54775"/>
              </a:xfrm>
              <a:custGeom>
                <a:avLst/>
                <a:gdLst/>
                <a:ahLst/>
                <a:cxnLst/>
                <a:rect l="l" t="t" r="r" b="b"/>
                <a:pathLst>
                  <a:path w="1477" h="2191" extrusionOk="0">
                    <a:moveTo>
                      <a:pt x="738" y="0"/>
                    </a:moveTo>
                    <a:cubicBezTo>
                      <a:pt x="334" y="0"/>
                      <a:pt x="0" y="322"/>
                      <a:pt x="0" y="727"/>
                    </a:cubicBezTo>
                    <a:lnTo>
                      <a:pt x="0" y="1465"/>
                    </a:lnTo>
                    <a:cubicBezTo>
                      <a:pt x="0" y="1870"/>
                      <a:pt x="334" y="2191"/>
                      <a:pt x="738" y="2191"/>
                    </a:cubicBezTo>
                    <a:cubicBezTo>
                      <a:pt x="1143" y="2191"/>
                      <a:pt x="1477" y="1870"/>
                      <a:pt x="1477" y="1465"/>
                    </a:cubicBezTo>
                    <a:lnTo>
                      <a:pt x="1477" y="727"/>
                    </a:lnTo>
                    <a:cubicBezTo>
                      <a:pt x="1477" y="322"/>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66;p37">
                <a:extLst>
                  <a:ext uri="{FF2B5EF4-FFF2-40B4-BE49-F238E27FC236}">
                    <a16:creationId xmlns:a16="http://schemas.microsoft.com/office/drawing/2014/main" id="{C71EF0DA-557D-955F-F4ED-8359A76DE358}"/>
                  </a:ext>
                </a:extLst>
              </p:cNvPr>
              <p:cNvSpPr/>
              <p:nvPr/>
            </p:nvSpPr>
            <p:spPr>
              <a:xfrm>
                <a:off x="4262425" y="1308025"/>
                <a:ext cx="161050" cy="139325"/>
              </a:xfrm>
              <a:custGeom>
                <a:avLst/>
                <a:gdLst/>
                <a:ahLst/>
                <a:cxnLst/>
                <a:rect l="l" t="t" r="r" b="b"/>
                <a:pathLst>
                  <a:path w="6442" h="5573" extrusionOk="0">
                    <a:moveTo>
                      <a:pt x="5025" y="1"/>
                    </a:moveTo>
                    <a:lnTo>
                      <a:pt x="5025" y="3453"/>
                    </a:lnTo>
                    <a:cubicBezTo>
                      <a:pt x="5025" y="3846"/>
                      <a:pt x="4715" y="4156"/>
                      <a:pt x="4322" y="4156"/>
                    </a:cubicBezTo>
                    <a:lnTo>
                      <a:pt x="1" y="4156"/>
                    </a:lnTo>
                    <a:lnTo>
                      <a:pt x="1" y="5573"/>
                    </a:lnTo>
                    <a:lnTo>
                      <a:pt x="4322" y="5573"/>
                    </a:lnTo>
                    <a:cubicBezTo>
                      <a:pt x="5489" y="5573"/>
                      <a:pt x="6442" y="4620"/>
                      <a:pt x="6442" y="3453"/>
                    </a:cubicBezTo>
                    <a:lnTo>
                      <a:pt x="6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67;p37">
                <a:extLst>
                  <a:ext uri="{FF2B5EF4-FFF2-40B4-BE49-F238E27FC236}">
                    <a16:creationId xmlns:a16="http://schemas.microsoft.com/office/drawing/2014/main" id="{2D2F2026-CAE7-6752-7B35-EE3A2B109307}"/>
                  </a:ext>
                </a:extLst>
              </p:cNvPr>
              <p:cNvSpPr/>
              <p:nvPr/>
            </p:nvSpPr>
            <p:spPr>
              <a:xfrm>
                <a:off x="4251400" y="1397925"/>
                <a:ext cx="63425" cy="63425"/>
              </a:xfrm>
              <a:custGeom>
                <a:avLst/>
                <a:gdLst/>
                <a:ahLst/>
                <a:cxnLst/>
                <a:rect l="l" t="t" r="r" b="b"/>
                <a:pathLst>
                  <a:path w="2537" h="2537" extrusionOk="0">
                    <a:moveTo>
                      <a:pt x="1275" y="0"/>
                    </a:moveTo>
                    <a:cubicBezTo>
                      <a:pt x="572" y="0"/>
                      <a:pt x="1" y="572"/>
                      <a:pt x="1" y="1274"/>
                    </a:cubicBezTo>
                    <a:cubicBezTo>
                      <a:pt x="1" y="1977"/>
                      <a:pt x="572" y="2536"/>
                      <a:pt x="1275" y="2536"/>
                    </a:cubicBezTo>
                    <a:cubicBezTo>
                      <a:pt x="1977" y="2536"/>
                      <a:pt x="2537" y="1977"/>
                      <a:pt x="2537" y="1274"/>
                    </a:cubicBezTo>
                    <a:cubicBezTo>
                      <a:pt x="2537" y="572"/>
                      <a:pt x="1977"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68;p37">
                <a:extLst>
                  <a:ext uri="{FF2B5EF4-FFF2-40B4-BE49-F238E27FC236}">
                    <a16:creationId xmlns:a16="http://schemas.microsoft.com/office/drawing/2014/main" id="{D9586929-EDCB-238F-E952-000CACC3D472}"/>
                  </a:ext>
                </a:extLst>
              </p:cNvPr>
              <p:cNvSpPr/>
              <p:nvPr/>
            </p:nvSpPr>
            <p:spPr>
              <a:xfrm>
                <a:off x="4375525" y="1308025"/>
                <a:ext cx="60750" cy="24725"/>
              </a:xfrm>
              <a:custGeom>
                <a:avLst/>
                <a:gdLst/>
                <a:ahLst/>
                <a:cxnLst/>
                <a:rect l="l" t="t" r="r" b="b"/>
                <a:pathLst>
                  <a:path w="2430" h="989" extrusionOk="0">
                    <a:moveTo>
                      <a:pt x="501" y="1"/>
                    </a:moveTo>
                    <a:cubicBezTo>
                      <a:pt x="227" y="1"/>
                      <a:pt x="1" y="215"/>
                      <a:pt x="1" y="501"/>
                    </a:cubicBezTo>
                    <a:cubicBezTo>
                      <a:pt x="1" y="775"/>
                      <a:pt x="227" y="989"/>
                      <a:pt x="501" y="989"/>
                    </a:cubicBezTo>
                    <a:lnTo>
                      <a:pt x="1930" y="989"/>
                    </a:lnTo>
                    <a:cubicBezTo>
                      <a:pt x="2204" y="989"/>
                      <a:pt x="2430" y="775"/>
                      <a:pt x="2430" y="501"/>
                    </a:cubicBezTo>
                    <a:cubicBezTo>
                      <a:pt x="2430" y="215"/>
                      <a:pt x="2204"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69;p37">
                <a:extLst>
                  <a:ext uri="{FF2B5EF4-FFF2-40B4-BE49-F238E27FC236}">
                    <a16:creationId xmlns:a16="http://schemas.microsoft.com/office/drawing/2014/main" id="{C660B0FB-267D-35E9-0F82-384B204CBCC7}"/>
                  </a:ext>
                </a:extLst>
              </p:cNvPr>
              <p:cNvSpPr/>
              <p:nvPr/>
            </p:nvSpPr>
            <p:spPr>
              <a:xfrm>
                <a:off x="4354700" y="1246425"/>
                <a:ext cx="102425" cy="51200"/>
              </a:xfrm>
              <a:custGeom>
                <a:avLst/>
                <a:gdLst/>
                <a:ahLst/>
                <a:cxnLst/>
                <a:rect l="l" t="t" r="r" b="b"/>
                <a:pathLst>
                  <a:path w="4097" h="2048" extrusionOk="0">
                    <a:moveTo>
                      <a:pt x="0" y="0"/>
                    </a:moveTo>
                    <a:cubicBezTo>
                      <a:pt x="0" y="1131"/>
                      <a:pt x="917" y="2048"/>
                      <a:pt x="2048" y="2048"/>
                    </a:cubicBezTo>
                    <a:cubicBezTo>
                      <a:pt x="3179" y="2048"/>
                      <a:pt x="4096" y="1131"/>
                      <a:pt x="4096" y="0"/>
                    </a:cubicBezTo>
                    <a:lnTo>
                      <a:pt x="2953" y="0"/>
                    </a:lnTo>
                    <a:cubicBezTo>
                      <a:pt x="2953" y="500"/>
                      <a:pt x="2548" y="917"/>
                      <a:pt x="2048" y="917"/>
                    </a:cubicBezTo>
                    <a:cubicBezTo>
                      <a:pt x="1548" y="917"/>
                      <a:pt x="1132" y="512"/>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70;p37">
                <a:extLst>
                  <a:ext uri="{FF2B5EF4-FFF2-40B4-BE49-F238E27FC236}">
                    <a16:creationId xmlns:a16="http://schemas.microsoft.com/office/drawing/2014/main" id="{39AC36BF-B207-1E86-85F5-B5B0EF18E263}"/>
                  </a:ext>
                </a:extLst>
              </p:cNvPr>
              <p:cNvSpPr/>
              <p:nvPr/>
            </p:nvSpPr>
            <p:spPr>
              <a:xfrm>
                <a:off x="4162700" y="1246125"/>
                <a:ext cx="53900" cy="165525"/>
              </a:xfrm>
              <a:custGeom>
                <a:avLst/>
                <a:gdLst/>
                <a:ahLst/>
                <a:cxnLst/>
                <a:rect l="l" t="t" r="r" b="b"/>
                <a:pathLst>
                  <a:path w="2156" h="6621" extrusionOk="0">
                    <a:moveTo>
                      <a:pt x="1084" y="0"/>
                    </a:moveTo>
                    <a:cubicBezTo>
                      <a:pt x="489" y="0"/>
                      <a:pt x="1" y="476"/>
                      <a:pt x="1" y="1072"/>
                    </a:cubicBezTo>
                    <a:lnTo>
                      <a:pt x="1" y="5548"/>
                    </a:lnTo>
                    <a:cubicBezTo>
                      <a:pt x="1" y="6144"/>
                      <a:pt x="489" y="6620"/>
                      <a:pt x="1084" y="6620"/>
                    </a:cubicBezTo>
                    <a:cubicBezTo>
                      <a:pt x="1680" y="6620"/>
                      <a:pt x="2156" y="6144"/>
                      <a:pt x="2156" y="5548"/>
                    </a:cubicBezTo>
                    <a:lnTo>
                      <a:pt x="2156" y="1072"/>
                    </a:lnTo>
                    <a:cubicBezTo>
                      <a:pt x="2156" y="476"/>
                      <a:pt x="168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371;p37">
                <a:extLst>
                  <a:ext uri="{FF2B5EF4-FFF2-40B4-BE49-F238E27FC236}">
                    <a16:creationId xmlns:a16="http://schemas.microsoft.com/office/drawing/2014/main" id="{F0518D03-96BD-D049-1D30-CEA8B2091554}"/>
                  </a:ext>
                </a:extLst>
              </p:cNvPr>
              <p:cNvSpPr/>
              <p:nvPr/>
            </p:nvSpPr>
            <p:spPr>
              <a:xfrm>
                <a:off x="4121625" y="1355950"/>
                <a:ext cx="136050" cy="33075"/>
              </a:xfrm>
              <a:custGeom>
                <a:avLst/>
                <a:gdLst/>
                <a:ahLst/>
                <a:cxnLst/>
                <a:rect l="l" t="t" r="r" b="b"/>
                <a:pathLst>
                  <a:path w="5442" h="1323" extrusionOk="0">
                    <a:moveTo>
                      <a:pt x="656" y="1"/>
                    </a:moveTo>
                    <a:cubicBezTo>
                      <a:pt x="299" y="1"/>
                      <a:pt x="1" y="298"/>
                      <a:pt x="1" y="667"/>
                    </a:cubicBezTo>
                    <a:cubicBezTo>
                      <a:pt x="1" y="1024"/>
                      <a:pt x="299" y="1322"/>
                      <a:pt x="656" y="1322"/>
                    </a:cubicBezTo>
                    <a:lnTo>
                      <a:pt x="4787" y="1322"/>
                    </a:lnTo>
                    <a:cubicBezTo>
                      <a:pt x="5144" y="1322"/>
                      <a:pt x="5442" y="1024"/>
                      <a:pt x="5442" y="667"/>
                    </a:cubicBezTo>
                    <a:cubicBezTo>
                      <a:pt x="5442" y="298"/>
                      <a:pt x="5144"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372;p37">
                <a:extLst>
                  <a:ext uri="{FF2B5EF4-FFF2-40B4-BE49-F238E27FC236}">
                    <a16:creationId xmlns:a16="http://schemas.microsoft.com/office/drawing/2014/main" id="{136F428A-8FEE-1AF9-E45A-1C7C47236C55}"/>
                  </a:ext>
                </a:extLst>
              </p:cNvPr>
              <p:cNvSpPr/>
              <p:nvPr/>
            </p:nvSpPr>
            <p:spPr>
              <a:xfrm>
                <a:off x="4005250" y="1630400"/>
                <a:ext cx="129200" cy="20550"/>
              </a:xfrm>
              <a:custGeom>
                <a:avLst/>
                <a:gdLst/>
                <a:ahLst/>
                <a:cxnLst/>
                <a:rect l="l" t="t" r="r" b="b"/>
                <a:pathLst>
                  <a:path w="5168" h="822" extrusionOk="0">
                    <a:moveTo>
                      <a:pt x="1" y="0"/>
                    </a:moveTo>
                    <a:lnTo>
                      <a:pt x="1" y="822"/>
                    </a:lnTo>
                    <a:lnTo>
                      <a:pt x="5168" y="822"/>
                    </a:lnTo>
                    <a:lnTo>
                      <a:pt x="5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373;p37">
                <a:extLst>
                  <a:ext uri="{FF2B5EF4-FFF2-40B4-BE49-F238E27FC236}">
                    <a16:creationId xmlns:a16="http://schemas.microsoft.com/office/drawing/2014/main" id="{5C392C47-215B-5CAB-9ACF-1427E6A910B5}"/>
                  </a:ext>
                </a:extLst>
              </p:cNvPr>
              <p:cNvSpPr/>
              <p:nvPr/>
            </p:nvSpPr>
            <p:spPr>
              <a:xfrm>
                <a:off x="3949000" y="1490800"/>
                <a:ext cx="94075" cy="236050"/>
              </a:xfrm>
              <a:custGeom>
                <a:avLst/>
                <a:gdLst/>
                <a:ahLst/>
                <a:cxnLst/>
                <a:rect l="l" t="t" r="r" b="b"/>
                <a:pathLst>
                  <a:path w="3763" h="9442" extrusionOk="0">
                    <a:moveTo>
                      <a:pt x="1096" y="0"/>
                    </a:moveTo>
                    <a:cubicBezTo>
                      <a:pt x="488" y="0"/>
                      <a:pt x="0" y="488"/>
                      <a:pt x="0" y="1095"/>
                    </a:cubicBezTo>
                    <a:lnTo>
                      <a:pt x="0" y="8346"/>
                    </a:lnTo>
                    <a:cubicBezTo>
                      <a:pt x="0" y="8942"/>
                      <a:pt x="488" y="9442"/>
                      <a:pt x="1096" y="9442"/>
                    </a:cubicBezTo>
                    <a:lnTo>
                      <a:pt x="2667" y="9442"/>
                    </a:lnTo>
                    <a:cubicBezTo>
                      <a:pt x="3274" y="9442"/>
                      <a:pt x="3763" y="8942"/>
                      <a:pt x="3763" y="8346"/>
                    </a:cubicBezTo>
                    <a:lnTo>
                      <a:pt x="3763" y="1095"/>
                    </a:lnTo>
                    <a:cubicBezTo>
                      <a:pt x="3763" y="488"/>
                      <a:pt x="3274" y="0"/>
                      <a:pt x="2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374;p37">
                <a:extLst>
                  <a:ext uri="{FF2B5EF4-FFF2-40B4-BE49-F238E27FC236}">
                    <a16:creationId xmlns:a16="http://schemas.microsoft.com/office/drawing/2014/main" id="{0E1A8BE5-192C-CCB5-F1B8-73D6F53930A0}"/>
                  </a:ext>
                </a:extLst>
              </p:cNvPr>
              <p:cNvSpPr/>
              <p:nvPr/>
            </p:nvSpPr>
            <p:spPr>
              <a:xfrm>
                <a:off x="3949000" y="1551500"/>
                <a:ext cx="94075" cy="8075"/>
              </a:xfrm>
              <a:custGeom>
                <a:avLst/>
                <a:gdLst/>
                <a:ahLst/>
                <a:cxnLst/>
                <a:rect l="l" t="t" r="r" b="b"/>
                <a:pathLst>
                  <a:path w="3763" h="323" extrusionOk="0">
                    <a:moveTo>
                      <a:pt x="0" y="1"/>
                    </a:moveTo>
                    <a:lnTo>
                      <a:pt x="0" y="322"/>
                    </a:lnTo>
                    <a:lnTo>
                      <a:pt x="3763" y="322"/>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375;p37">
                <a:extLst>
                  <a:ext uri="{FF2B5EF4-FFF2-40B4-BE49-F238E27FC236}">
                    <a16:creationId xmlns:a16="http://schemas.microsoft.com/office/drawing/2014/main" id="{40B314F1-E68A-E526-65C6-9DCE13C7858C}"/>
                  </a:ext>
                </a:extLst>
              </p:cNvPr>
              <p:cNvSpPr/>
              <p:nvPr/>
            </p:nvSpPr>
            <p:spPr>
              <a:xfrm>
                <a:off x="3949000" y="1572650"/>
                <a:ext cx="94075" cy="8350"/>
              </a:xfrm>
              <a:custGeom>
                <a:avLst/>
                <a:gdLst/>
                <a:ahLst/>
                <a:cxnLst/>
                <a:rect l="l" t="t" r="r" b="b"/>
                <a:pathLst>
                  <a:path w="3763" h="334" extrusionOk="0">
                    <a:moveTo>
                      <a:pt x="0" y="0"/>
                    </a:moveTo>
                    <a:lnTo>
                      <a:pt x="0" y="334"/>
                    </a:lnTo>
                    <a:lnTo>
                      <a:pt x="3763" y="334"/>
                    </a:lnTo>
                    <a:lnTo>
                      <a:pt x="3763"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376;p37">
                <a:extLst>
                  <a:ext uri="{FF2B5EF4-FFF2-40B4-BE49-F238E27FC236}">
                    <a16:creationId xmlns:a16="http://schemas.microsoft.com/office/drawing/2014/main" id="{E501F915-696C-7E63-D0ED-98AE652D3360}"/>
                  </a:ext>
                </a:extLst>
              </p:cNvPr>
              <p:cNvSpPr/>
              <p:nvPr/>
            </p:nvSpPr>
            <p:spPr>
              <a:xfrm>
                <a:off x="3949000" y="16789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377;p37">
                <a:extLst>
                  <a:ext uri="{FF2B5EF4-FFF2-40B4-BE49-F238E27FC236}">
                    <a16:creationId xmlns:a16="http://schemas.microsoft.com/office/drawing/2014/main" id="{0D9CCC29-0198-8E08-C841-30D56C64C106}"/>
                  </a:ext>
                </a:extLst>
              </p:cNvPr>
              <p:cNvSpPr/>
              <p:nvPr/>
            </p:nvSpPr>
            <p:spPr>
              <a:xfrm>
                <a:off x="3949000" y="1530075"/>
                <a:ext cx="94075" cy="8375"/>
              </a:xfrm>
              <a:custGeom>
                <a:avLst/>
                <a:gdLst/>
                <a:ahLst/>
                <a:cxnLst/>
                <a:rect l="l" t="t" r="r" b="b"/>
                <a:pathLst>
                  <a:path w="3763" h="335"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378;p37">
                <a:extLst>
                  <a:ext uri="{FF2B5EF4-FFF2-40B4-BE49-F238E27FC236}">
                    <a16:creationId xmlns:a16="http://schemas.microsoft.com/office/drawing/2014/main" id="{CB235C78-86C8-35EC-1395-4BC63DD64700}"/>
                  </a:ext>
                </a:extLst>
              </p:cNvPr>
              <p:cNvSpPr/>
              <p:nvPr/>
            </p:nvSpPr>
            <p:spPr>
              <a:xfrm>
                <a:off x="3949000" y="1593775"/>
                <a:ext cx="94075" cy="8350"/>
              </a:xfrm>
              <a:custGeom>
                <a:avLst/>
                <a:gdLst/>
                <a:ahLst/>
                <a:cxnLst/>
                <a:rect l="l" t="t" r="r" b="b"/>
                <a:pathLst>
                  <a:path w="3763" h="334" extrusionOk="0">
                    <a:moveTo>
                      <a:pt x="0" y="1"/>
                    </a:moveTo>
                    <a:lnTo>
                      <a:pt x="0" y="334"/>
                    </a:lnTo>
                    <a:lnTo>
                      <a:pt x="3763" y="334"/>
                    </a:lnTo>
                    <a:lnTo>
                      <a:pt x="3763"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379;p37">
                <a:extLst>
                  <a:ext uri="{FF2B5EF4-FFF2-40B4-BE49-F238E27FC236}">
                    <a16:creationId xmlns:a16="http://schemas.microsoft.com/office/drawing/2014/main" id="{76DCEFEB-B256-846E-D56C-76D04011D72D}"/>
                  </a:ext>
                </a:extLst>
              </p:cNvPr>
              <p:cNvSpPr/>
              <p:nvPr/>
            </p:nvSpPr>
            <p:spPr>
              <a:xfrm>
                <a:off x="3949000" y="1700350"/>
                <a:ext cx="94075" cy="8050"/>
              </a:xfrm>
              <a:custGeom>
                <a:avLst/>
                <a:gdLst/>
                <a:ahLst/>
                <a:cxnLst/>
                <a:rect l="l" t="t" r="r" b="b"/>
                <a:pathLst>
                  <a:path w="3763" h="322" extrusionOk="0">
                    <a:moveTo>
                      <a:pt x="0" y="0"/>
                    </a:moveTo>
                    <a:cubicBezTo>
                      <a:pt x="0"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380;p37">
                <a:extLst>
                  <a:ext uri="{FF2B5EF4-FFF2-40B4-BE49-F238E27FC236}">
                    <a16:creationId xmlns:a16="http://schemas.microsoft.com/office/drawing/2014/main" id="{39E4878D-D31B-F23C-4A4F-35E7CA38CC1F}"/>
                  </a:ext>
                </a:extLst>
              </p:cNvPr>
              <p:cNvSpPr/>
              <p:nvPr/>
            </p:nvSpPr>
            <p:spPr>
              <a:xfrm>
                <a:off x="3949000" y="1508950"/>
                <a:ext cx="94075" cy="8050"/>
              </a:xfrm>
              <a:custGeom>
                <a:avLst/>
                <a:gdLst/>
                <a:ahLst/>
                <a:cxnLst/>
                <a:rect l="l" t="t" r="r" b="b"/>
                <a:pathLst>
                  <a:path w="3763" h="322" extrusionOk="0">
                    <a:moveTo>
                      <a:pt x="60" y="0"/>
                    </a:moveTo>
                    <a:cubicBezTo>
                      <a:pt x="24" y="108"/>
                      <a:pt x="0" y="215"/>
                      <a:pt x="0" y="322"/>
                    </a:cubicBezTo>
                    <a:lnTo>
                      <a:pt x="3763"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381;p37">
                <a:extLst>
                  <a:ext uri="{FF2B5EF4-FFF2-40B4-BE49-F238E27FC236}">
                    <a16:creationId xmlns:a16="http://schemas.microsoft.com/office/drawing/2014/main" id="{65074C69-E4E1-0DBC-1A50-3DD36BA12129}"/>
                  </a:ext>
                </a:extLst>
              </p:cNvPr>
              <p:cNvSpPr/>
              <p:nvPr/>
            </p:nvSpPr>
            <p:spPr>
              <a:xfrm>
                <a:off x="3949000" y="1657775"/>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382;p37">
                <a:extLst>
                  <a:ext uri="{FF2B5EF4-FFF2-40B4-BE49-F238E27FC236}">
                    <a16:creationId xmlns:a16="http://schemas.microsoft.com/office/drawing/2014/main" id="{79E31E62-6D4F-12FE-7811-F31176CBA7B7}"/>
                  </a:ext>
                </a:extLst>
              </p:cNvPr>
              <p:cNvSpPr/>
              <p:nvPr/>
            </p:nvSpPr>
            <p:spPr>
              <a:xfrm>
                <a:off x="3949000" y="1636350"/>
                <a:ext cx="94075" cy="8350"/>
              </a:xfrm>
              <a:custGeom>
                <a:avLst/>
                <a:gdLst/>
                <a:ahLst/>
                <a:cxnLst/>
                <a:rect l="l" t="t" r="r" b="b"/>
                <a:pathLst>
                  <a:path w="3763" h="334" extrusionOk="0">
                    <a:moveTo>
                      <a:pt x="0" y="0"/>
                    </a:moveTo>
                    <a:lnTo>
                      <a:pt x="0" y="334"/>
                    </a:lnTo>
                    <a:lnTo>
                      <a:pt x="3763" y="334"/>
                    </a:lnTo>
                    <a:lnTo>
                      <a:pt x="3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383;p37">
                <a:extLst>
                  <a:ext uri="{FF2B5EF4-FFF2-40B4-BE49-F238E27FC236}">
                    <a16:creationId xmlns:a16="http://schemas.microsoft.com/office/drawing/2014/main" id="{59633432-68BD-F926-CF1F-ACF4FB318A44}"/>
                  </a:ext>
                </a:extLst>
              </p:cNvPr>
              <p:cNvSpPr/>
              <p:nvPr/>
            </p:nvSpPr>
            <p:spPr>
              <a:xfrm>
                <a:off x="3949000" y="1615200"/>
                <a:ext cx="94075" cy="8375"/>
              </a:xfrm>
              <a:custGeom>
                <a:avLst/>
                <a:gdLst/>
                <a:ahLst/>
                <a:cxnLst/>
                <a:rect l="l" t="t" r="r" b="b"/>
                <a:pathLst>
                  <a:path w="3763" h="335" extrusionOk="0">
                    <a:moveTo>
                      <a:pt x="0" y="1"/>
                    </a:moveTo>
                    <a:lnTo>
                      <a:pt x="0" y="334"/>
                    </a:lnTo>
                    <a:lnTo>
                      <a:pt x="3763" y="334"/>
                    </a:ln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384;p37">
                <a:extLst>
                  <a:ext uri="{FF2B5EF4-FFF2-40B4-BE49-F238E27FC236}">
                    <a16:creationId xmlns:a16="http://schemas.microsoft.com/office/drawing/2014/main" id="{4C3C1D3F-70D0-6D8C-510F-93A001D5C49D}"/>
                  </a:ext>
                </a:extLst>
              </p:cNvPr>
              <p:cNvSpPr/>
              <p:nvPr/>
            </p:nvSpPr>
            <p:spPr>
              <a:xfrm>
                <a:off x="3937375" y="1477400"/>
                <a:ext cx="117300" cy="130700"/>
              </a:xfrm>
              <a:custGeom>
                <a:avLst/>
                <a:gdLst/>
                <a:ahLst/>
                <a:cxnLst/>
                <a:rect l="l" t="t" r="r" b="b"/>
                <a:pathLst>
                  <a:path w="4692" h="5228" extrusionOk="0">
                    <a:moveTo>
                      <a:pt x="1418" y="0"/>
                    </a:moveTo>
                    <a:cubicBezTo>
                      <a:pt x="632"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385;p37">
                <a:extLst>
                  <a:ext uri="{FF2B5EF4-FFF2-40B4-BE49-F238E27FC236}">
                    <a16:creationId xmlns:a16="http://schemas.microsoft.com/office/drawing/2014/main" id="{07A3AC10-C355-DCF6-F982-A395762A014F}"/>
                  </a:ext>
                </a:extLst>
              </p:cNvPr>
              <p:cNvSpPr/>
              <p:nvPr/>
            </p:nvSpPr>
            <p:spPr>
              <a:xfrm>
                <a:off x="393737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386;p37">
                <a:extLst>
                  <a:ext uri="{FF2B5EF4-FFF2-40B4-BE49-F238E27FC236}">
                    <a16:creationId xmlns:a16="http://schemas.microsoft.com/office/drawing/2014/main" id="{0A6EB979-A73C-D5E0-2D0B-BD7E35E20092}"/>
                  </a:ext>
                </a:extLst>
              </p:cNvPr>
              <p:cNvSpPr/>
              <p:nvPr/>
            </p:nvSpPr>
            <p:spPr>
              <a:xfrm>
                <a:off x="4245150" y="1630400"/>
                <a:ext cx="128925" cy="20550"/>
              </a:xfrm>
              <a:custGeom>
                <a:avLst/>
                <a:gdLst/>
                <a:ahLst/>
                <a:cxnLst/>
                <a:rect l="l" t="t" r="r" b="b"/>
                <a:pathLst>
                  <a:path w="5157" h="822" extrusionOk="0">
                    <a:moveTo>
                      <a:pt x="1" y="0"/>
                    </a:moveTo>
                    <a:lnTo>
                      <a:pt x="1" y="822"/>
                    </a:lnTo>
                    <a:lnTo>
                      <a:pt x="5156" y="822"/>
                    </a:lnTo>
                    <a:lnTo>
                      <a:pt x="5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387;p37">
                <a:extLst>
                  <a:ext uri="{FF2B5EF4-FFF2-40B4-BE49-F238E27FC236}">
                    <a16:creationId xmlns:a16="http://schemas.microsoft.com/office/drawing/2014/main" id="{FADBA31E-8061-0816-C45E-26DBE156BACA}"/>
                  </a:ext>
                </a:extLst>
              </p:cNvPr>
              <p:cNvSpPr/>
              <p:nvPr/>
            </p:nvSpPr>
            <p:spPr>
              <a:xfrm>
                <a:off x="4336250" y="1490800"/>
                <a:ext cx="94375" cy="236050"/>
              </a:xfrm>
              <a:custGeom>
                <a:avLst/>
                <a:gdLst/>
                <a:ahLst/>
                <a:cxnLst/>
                <a:rect l="l" t="t" r="r" b="b"/>
                <a:pathLst>
                  <a:path w="3775" h="9442" extrusionOk="0">
                    <a:moveTo>
                      <a:pt x="1096" y="0"/>
                    </a:moveTo>
                    <a:cubicBezTo>
                      <a:pt x="488" y="0"/>
                      <a:pt x="0" y="488"/>
                      <a:pt x="0" y="1095"/>
                    </a:cubicBezTo>
                    <a:lnTo>
                      <a:pt x="0" y="8346"/>
                    </a:lnTo>
                    <a:cubicBezTo>
                      <a:pt x="0" y="8942"/>
                      <a:pt x="488" y="9442"/>
                      <a:pt x="1096" y="9442"/>
                    </a:cubicBezTo>
                    <a:lnTo>
                      <a:pt x="2679" y="9442"/>
                    </a:lnTo>
                    <a:cubicBezTo>
                      <a:pt x="3274" y="9442"/>
                      <a:pt x="3775" y="8942"/>
                      <a:pt x="3775" y="8346"/>
                    </a:cubicBezTo>
                    <a:lnTo>
                      <a:pt x="3775" y="1095"/>
                    </a:lnTo>
                    <a:cubicBezTo>
                      <a:pt x="3775" y="488"/>
                      <a:pt x="3274" y="0"/>
                      <a:pt x="2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388;p37">
                <a:extLst>
                  <a:ext uri="{FF2B5EF4-FFF2-40B4-BE49-F238E27FC236}">
                    <a16:creationId xmlns:a16="http://schemas.microsoft.com/office/drawing/2014/main" id="{AAE19A93-2FD0-9D69-1A41-F707C4651BF7}"/>
                  </a:ext>
                </a:extLst>
              </p:cNvPr>
              <p:cNvSpPr/>
              <p:nvPr/>
            </p:nvSpPr>
            <p:spPr>
              <a:xfrm>
                <a:off x="4336250" y="1551500"/>
                <a:ext cx="94375" cy="8075"/>
              </a:xfrm>
              <a:custGeom>
                <a:avLst/>
                <a:gdLst/>
                <a:ahLst/>
                <a:cxnLst/>
                <a:rect l="l" t="t" r="r" b="b"/>
                <a:pathLst>
                  <a:path w="3775" h="323" extrusionOk="0">
                    <a:moveTo>
                      <a:pt x="0" y="1"/>
                    </a:moveTo>
                    <a:lnTo>
                      <a:pt x="0" y="322"/>
                    </a:lnTo>
                    <a:lnTo>
                      <a:pt x="3775" y="322"/>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389;p37">
                <a:extLst>
                  <a:ext uri="{FF2B5EF4-FFF2-40B4-BE49-F238E27FC236}">
                    <a16:creationId xmlns:a16="http://schemas.microsoft.com/office/drawing/2014/main" id="{E1C577FC-92CD-15FF-F2D6-5ACAFC6631A2}"/>
                  </a:ext>
                </a:extLst>
              </p:cNvPr>
              <p:cNvSpPr/>
              <p:nvPr/>
            </p:nvSpPr>
            <p:spPr>
              <a:xfrm>
                <a:off x="4336250" y="1572650"/>
                <a:ext cx="94375" cy="8350"/>
              </a:xfrm>
              <a:custGeom>
                <a:avLst/>
                <a:gdLst/>
                <a:ahLst/>
                <a:cxnLst/>
                <a:rect l="l" t="t" r="r" b="b"/>
                <a:pathLst>
                  <a:path w="3775" h="334" extrusionOk="0">
                    <a:moveTo>
                      <a:pt x="0" y="0"/>
                    </a:moveTo>
                    <a:lnTo>
                      <a:pt x="0" y="334"/>
                    </a:lnTo>
                    <a:lnTo>
                      <a:pt x="3775" y="334"/>
                    </a:lnTo>
                    <a:lnTo>
                      <a:pt x="3775" y="0"/>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390;p37">
                <a:extLst>
                  <a:ext uri="{FF2B5EF4-FFF2-40B4-BE49-F238E27FC236}">
                    <a16:creationId xmlns:a16="http://schemas.microsoft.com/office/drawing/2014/main" id="{6BD7483E-F1B1-2744-8A4B-C40C2F2BE3AF}"/>
                  </a:ext>
                </a:extLst>
              </p:cNvPr>
              <p:cNvSpPr/>
              <p:nvPr/>
            </p:nvSpPr>
            <p:spPr>
              <a:xfrm>
                <a:off x="4336250" y="16789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391;p37">
                <a:extLst>
                  <a:ext uri="{FF2B5EF4-FFF2-40B4-BE49-F238E27FC236}">
                    <a16:creationId xmlns:a16="http://schemas.microsoft.com/office/drawing/2014/main" id="{C7BC09D9-80C9-F5CF-4206-5B688A0086AF}"/>
                  </a:ext>
                </a:extLst>
              </p:cNvPr>
              <p:cNvSpPr/>
              <p:nvPr/>
            </p:nvSpPr>
            <p:spPr>
              <a:xfrm>
                <a:off x="4336250" y="1530075"/>
                <a:ext cx="94375" cy="8375"/>
              </a:xfrm>
              <a:custGeom>
                <a:avLst/>
                <a:gdLst/>
                <a:ahLst/>
                <a:cxnLst/>
                <a:rect l="l" t="t" r="r" b="b"/>
                <a:pathLst>
                  <a:path w="3775" h="335"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392;p37">
                <a:extLst>
                  <a:ext uri="{FF2B5EF4-FFF2-40B4-BE49-F238E27FC236}">
                    <a16:creationId xmlns:a16="http://schemas.microsoft.com/office/drawing/2014/main" id="{EA3B61B6-9E97-42DA-BBCB-340EE1115862}"/>
                  </a:ext>
                </a:extLst>
              </p:cNvPr>
              <p:cNvSpPr/>
              <p:nvPr/>
            </p:nvSpPr>
            <p:spPr>
              <a:xfrm>
                <a:off x="4336250" y="1593775"/>
                <a:ext cx="94375" cy="8350"/>
              </a:xfrm>
              <a:custGeom>
                <a:avLst/>
                <a:gdLst/>
                <a:ahLst/>
                <a:cxnLst/>
                <a:rect l="l" t="t" r="r" b="b"/>
                <a:pathLst>
                  <a:path w="3775" h="334" extrusionOk="0">
                    <a:moveTo>
                      <a:pt x="0" y="1"/>
                    </a:moveTo>
                    <a:lnTo>
                      <a:pt x="0" y="334"/>
                    </a:lnTo>
                    <a:lnTo>
                      <a:pt x="3775" y="334"/>
                    </a:lnTo>
                    <a:lnTo>
                      <a:pt x="3775" y="1"/>
                    </a:ln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393;p37">
                <a:extLst>
                  <a:ext uri="{FF2B5EF4-FFF2-40B4-BE49-F238E27FC236}">
                    <a16:creationId xmlns:a16="http://schemas.microsoft.com/office/drawing/2014/main" id="{78875F08-1319-7721-E1DA-0E25E3FD3FE3}"/>
                  </a:ext>
                </a:extLst>
              </p:cNvPr>
              <p:cNvSpPr/>
              <p:nvPr/>
            </p:nvSpPr>
            <p:spPr>
              <a:xfrm>
                <a:off x="4336250" y="1700350"/>
                <a:ext cx="94075" cy="8050"/>
              </a:xfrm>
              <a:custGeom>
                <a:avLst/>
                <a:gdLst/>
                <a:ahLst/>
                <a:cxnLst/>
                <a:rect l="l" t="t" r="r" b="b"/>
                <a:pathLst>
                  <a:path w="3763" h="322" extrusionOk="0">
                    <a:moveTo>
                      <a:pt x="0" y="0"/>
                    </a:moveTo>
                    <a:cubicBezTo>
                      <a:pt x="12" y="107"/>
                      <a:pt x="24" y="226"/>
                      <a:pt x="60" y="322"/>
                    </a:cubicBezTo>
                    <a:lnTo>
                      <a:pt x="3703" y="322"/>
                    </a:lnTo>
                    <a:cubicBezTo>
                      <a:pt x="3739" y="226"/>
                      <a:pt x="3763" y="107"/>
                      <a:pt x="3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394;p37">
                <a:extLst>
                  <a:ext uri="{FF2B5EF4-FFF2-40B4-BE49-F238E27FC236}">
                    <a16:creationId xmlns:a16="http://schemas.microsoft.com/office/drawing/2014/main" id="{D1372637-6AD2-144A-F8BF-6286BF16CE61}"/>
                  </a:ext>
                </a:extLst>
              </p:cNvPr>
              <p:cNvSpPr/>
              <p:nvPr/>
            </p:nvSpPr>
            <p:spPr>
              <a:xfrm>
                <a:off x="4336250" y="1508950"/>
                <a:ext cx="94375" cy="8050"/>
              </a:xfrm>
              <a:custGeom>
                <a:avLst/>
                <a:gdLst/>
                <a:ahLst/>
                <a:cxnLst/>
                <a:rect l="l" t="t" r="r" b="b"/>
                <a:pathLst>
                  <a:path w="3775" h="322" extrusionOk="0">
                    <a:moveTo>
                      <a:pt x="72" y="0"/>
                    </a:moveTo>
                    <a:cubicBezTo>
                      <a:pt x="24" y="108"/>
                      <a:pt x="12" y="215"/>
                      <a:pt x="0" y="322"/>
                    </a:cubicBezTo>
                    <a:lnTo>
                      <a:pt x="3775" y="322"/>
                    </a:lnTo>
                    <a:cubicBezTo>
                      <a:pt x="3763" y="215"/>
                      <a:pt x="3739" y="108"/>
                      <a:pt x="3703" y="0"/>
                    </a:cubicBezTo>
                    <a:close/>
                  </a:path>
                </a:pathLst>
              </a:custGeom>
              <a:solidFill>
                <a:srgbClr val="0E8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395;p37">
                <a:extLst>
                  <a:ext uri="{FF2B5EF4-FFF2-40B4-BE49-F238E27FC236}">
                    <a16:creationId xmlns:a16="http://schemas.microsoft.com/office/drawing/2014/main" id="{351ED29B-E544-F4D9-BE98-384E8A1EDA40}"/>
                  </a:ext>
                </a:extLst>
              </p:cNvPr>
              <p:cNvSpPr/>
              <p:nvPr/>
            </p:nvSpPr>
            <p:spPr>
              <a:xfrm>
                <a:off x="4336250" y="1657775"/>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396;p37">
                <a:extLst>
                  <a:ext uri="{FF2B5EF4-FFF2-40B4-BE49-F238E27FC236}">
                    <a16:creationId xmlns:a16="http://schemas.microsoft.com/office/drawing/2014/main" id="{BE509A7B-6363-9D6A-CD02-C89DB6851EB2}"/>
                  </a:ext>
                </a:extLst>
              </p:cNvPr>
              <p:cNvSpPr/>
              <p:nvPr/>
            </p:nvSpPr>
            <p:spPr>
              <a:xfrm>
                <a:off x="4336250" y="1636350"/>
                <a:ext cx="94375" cy="8350"/>
              </a:xfrm>
              <a:custGeom>
                <a:avLst/>
                <a:gdLst/>
                <a:ahLst/>
                <a:cxnLst/>
                <a:rect l="l" t="t" r="r" b="b"/>
                <a:pathLst>
                  <a:path w="3775" h="334" extrusionOk="0">
                    <a:moveTo>
                      <a:pt x="0" y="0"/>
                    </a:moveTo>
                    <a:lnTo>
                      <a:pt x="0" y="334"/>
                    </a:lnTo>
                    <a:lnTo>
                      <a:pt x="3775" y="33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397;p37">
                <a:extLst>
                  <a:ext uri="{FF2B5EF4-FFF2-40B4-BE49-F238E27FC236}">
                    <a16:creationId xmlns:a16="http://schemas.microsoft.com/office/drawing/2014/main" id="{7CDFFC19-B49F-9E62-9C5C-4110D061424A}"/>
                  </a:ext>
                </a:extLst>
              </p:cNvPr>
              <p:cNvSpPr/>
              <p:nvPr/>
            </p:nvSpPr>
            <p:spPr>
              <a:xfrm>
                <a:off x="4336250" y="1615200"/>
                <a:ext cx="94375" cy="8375"/>
              </a:xfrm>
              <a:custGeom>
                <a:avLst/>
                <a:gdLst/>
                <a:ahLst/>
                <a:cxnLst/>
                <a:rect l="l" t="t" r="r" b="b"/>
                <a:pathLst>
                  <a:path w="3775" h="335" extrusionOk="0">
                    <a:moveTo>
                      <a:pt x="0" y="1"/>
                    </a:moveTo>
                    <a:lnTo>
                      <a:pt x="0" y="334"/>
                    </a:lnTo>
                    <a:lnTo>
                      <a:pt x="3775" y="334"/>
                    </a:lnTo>
                    <a:lnTo>
                      <a:pt x="3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398;p37">
                <a:extLst>
                  <a:ext uri="{FF2B5EF4-FFF2-40B4-BE49-F238E27FC236}">
                    <a16:creationId xmlns:a16="http://schemas.microsoft.com/office/drawing/2014/main" id="{135C4B37-01DB-AF8D-EC44-2350F9E87861}"/>
                  </a:ext>
                </a:extLst>
              </p:cNvPr>
              <p:cNvSpPr/>
              <p:nvPr/>
            </p:nvSpPr>
            <p:spPr>
              <a:xfrm>
                <a:off x="4324625" y="1477400"/>
                <a:ext cx="117300" cy="130700"/>
              </a:xfrm>
              <a:custGeom>
                <a:avLst/>
                <a:gdLst/>
                <a:ahLst/>
                <a:cxnLst/>
                <a:rect l="l" t="t" r="r" b="b"/>
                <a:pathLst>
                  <a:path w="4692" h="5228" extrusionOk="0">
                    <a:moveTo>
                      <a:pt x="1418" y="0"/>
                    </a:moveTo>
                    <a:cubicBezTo>
                      <a:pt x="644" y="0"/>
                      <a:pt x="1" y="643"/>
                      <a:pt x="1" y="1417"/>
                    </a:cubicBezTo>
                    <a:lnTo>
                      <a:pt x="1" y="5227"/>
                    </a:lnTo>
                    <a:lnTo>
                      <a:pt x="4692" y="5227"/>
                    </a:lnTo>
                    <a:lnTo>
                      <a:pt x="4692" y="1417"/>
                    </a:lnTo>
                    <a:cubicBezTo>
                      <a:pt x="4692" y="643"/>
                      <a:pt x="4061" y="0"/>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399;p37">
                <a:extLst>
                  <a:ext uri="{FF2B5EF4-FFF2-40B4-BE49-F238E27FC236}">
                    <a16:creationId xmlns:a16="http://schemas.microsoft.com/office/drawing/2014/main" id="{0C97EB4B-CF65-6FBE-3821-975293C76E8C}"/>
                  </a:ext>
                </a:extLst>
              </p:cNvPr>
              <p:cNvSpPr/>
              <p:nvPr/>
            </p:nvSpPr>
            <p:spPr>
              <a:xfrm>
                <a:off x="4324625" y="1574125"/>
                <a:ext cx="117300" cy="33975"/>
              </a:xfrm>
              <a:custGeom>
                <a:avLst/>
                <a:gdLst/>
                <a:ahLst/>
                <a:cxnLst/>
                <a:rect l="l" t="t" r="r" b="b"/>
                <a:pathLst>
                  <a:path w="4692" h="1359" extrusionOk="0">
                    <a:moveTo>
                      <a:pt x="1" y="1"/>
                    </a:moveTo>
                    <a:lnTo>
                      <a:pt x="1" y="1358"/>
                    </a:lnTo>
                    <a:lnTo>
                      <a:pt x="4692" y="1358"/>
                    </a:lnTo>
                    <a:lnTo>
                      <a:pt x="4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400;p37">
                <a:extLst>
                  <a:ext uri="{FF2B5EF4-FFF2-40B4-BE49-F238E27FC236}">
                    <a16:creationId xmlns:a16="http://schemas.microsoft.com/office/drawing/2014/main" id="{904E1BCD-4F90-3F10-6403-91885380CBE3}"/>
                  </a:ext>
                </a:extLst>
              </p:cNvPr>
              <p:cNvSpPr/>
              <p:nvPr/>
            </p:nvSpPr>
            <p:spPr>
              <a:xfrm>
                <a:off x="4059425" y="1369950"/>
                <a:ext cx="260475" cy="293500"/>
              </a:xfrm>
              <a:custGeom>
                <a:avLst/>
                <a:gdLst/>
                <a:ahLst/>
                <a:cxnLst/>
                <a:rect l="l" t="t" r="r" b="b"/>
                <a:pathLst>
                  <a:path w="10419" h="11740" extrusionOk="0">
                    <a:moveTo>
                      <a:pt x="2120" y="0"/>
                    </a:moveTo>
                    <a:cubicBezTo>
                      <a:pt x="1905" y="0"/>
                      <a:pt x="1715" y="167"/>
                      <a:pt x="1679" y="381"/>
                    </a:cubicBezTo>
                    <a:lnTo>
                      <a:pt x="24" y="11240"/>
                    </a:lnTo>
                    <a:cubicBezTo>
                      <a:pt x="0" y="11359"/>
                      <a:pt x="48" y="11490"/>
                      <a:pt x="131" y="11585"/>
                    </a:cubicBezTo>
                    <a:cubicBezTo>
                      <a:pt x="215" y="11680"/>
                      <a:pt x="334" y="11740"/>
                      <a:pt x="453" y="11740"/>
                    </a:cubicBezTo>
                    <a:lnTo>
                      <a:pt x="9966" y="11740"/>
                    </a:lnTo>
                    <a:cubicBezTo>
                      <a:pt x="10085" y="11740"/>
                      <a:pt x="10204" y="11680"/>
                      <a:pt x="10287" y="11585"/>
                    </a:cubicBezTo>
                    <a:cubicBezTo>
                      <a:pt x="10383" y="11490"/>
                      <a:pt x="10418" y="11359"/>
                      <a:pt x="10395" y="11240"/>
                    </a:cubicBezTo>
                    <a:lnTo>
                      <a:pt x="8740" y="381"/>
                    </a:lnTo>
                    <a:cubicBezTo>
                      <a:pt x="8704" y="167"/>
                      <a:pt x="8525" y="0"/>
                      <a:pt x="8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401;p37">
                <a:extLst>
                  <a:ext uri="{FF2B5EF4-FFF2-40B4-BE49-F238E27FC236}">
                    <a16:creationId xmlns:a16="http://schemas.microsoft.com/office/drawing/2014/main" id="{81B28BDC-261C-363C-4B75-513492E38849}"/>
                  </a:ext>
                </a:extLst>
              </p:cNvPr>
              <p:cNvSpPr/>
              <p:nvPr/>
            </p:nvSpPr>
            <p:spPr>
              <a:xfrm>
                <a:off x="4059725" y="1593175"/>
                <a:ext cx="260175" cy="70275"/>
              </a:xfrm>
              <a:custGeom>
                <a:avLst/>
                <a:gdLst/>
                <a:ahLst/>
                <a:cxnLst/>
                <a:rect l="l" t="t" r="r" b="b"/>
                <a:pathLst>
                  <a:path w="10407" h="2811" extrusionOk="0">
                    <a:moveTo>
                      <a:pt x="369" y="1"/>
                    </a:moveTo>
                    <a:lnTo>
                      <a:pt x="12" y="2311"/>
                    </a:lnTo>
                    <a:cubicBezTo>
                      <a:pt x="0" y="2430"/>
                      <a:pt x="36" y="2561"/>
                      <a:pt x="119" y="2656"/>
                    </a:cubicBezTo>
                    <a:cubicBezTo>
                      <a:pt x="203" y="2751"/>
                      <a:pt x="322" y="2811"/>
                      <a:pt x="453" y="2811"/>
                    </a:cubicBezTo>
                    <a:lnTo>
                      <a:pt x="9954" y="2811"/>
                    </a:lnTo>
                    <a:cubicBezTo>
                      <a:pt x="10073" y="2811"/>
                      <a:pt x="10204" y="2751"/>
                      <a:pt x="10287" y="2656"/>
                    </a:cubicBezTo>
                    <a:cubicBezTo>
                      <a:pt x="10371" y="2561"/>
                      <a:pt x="10406" y="2430"/>
                      <a:pt x="10383" y="2311"/>
                    </a:cubicBezTo>
                    <a:lnTo>
                      <a:pt x="10025" y="1"/>
                    </a:lnTo>
                    <a:cubicBezTo>
                      <a:pt x="10002" y="1"/>
                      <a:pt x="9978" y="13"/>
                      <a:pt x="9954" y="13"/>
                    </a:cubicBezTo>
                    <a:lnTo>
                      <a:pt x="453" y="13"/>
                    </a:lnTo>
                    <a:cubicBezTo>
                      <a:pt x="417" y="13"/>
                      <a:pt x="393" y="1"/>
                      <a:pt x="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402;p37">
                <a:extLst>
                  <a:ext uri="{FF2B5EF4-FFF2-40B4-BE49-F238E27FC236}">
                    <a16:creationId xmlns:a16="http://schemas.microsoft.com/office/drawing/2014/main" id="{83B81299-621C-128E-0EC1-0DFBC5283D9F}"/>
                  </a:ext>
                </a:extLst>
              </p:cNvPr>
              <p:cNvSpPr/>
              <p:nvPr/>
            </p:nvSpPr>
            <p:spPr>
              <a:xfrm>
                <a:off x="4052275" y="1090450"/>
                <a:ext cx="11050" cy="126225"/>
              </a:xfrm>
              <a:custGeom>
                <a:avLst/>
                <a:gdLst/>
                <a:ahLst/>
                <a:cxnLst/>
                <a:rect l="l" t="t" r="r" b="b"/>
                <a:pathLst>
                  <a:path w="442" h="5049" extrusionOk="0">
                    <a:moveTo>
                      <a:pt x="227" y="0"/>
                    </a:moveTo>
                    <a:cubicBezTo>
                      <a:pt x="96" y="0"/>
                      <a:pt x="1" y="107"/>
                      <a:pt x="1" y="226"/>
                    </a:cubicBezTo>
                    <a:lnTo>
                      <a:pt x="1" y="4822"/>
                    </a:lnTo>
                    <a:cubicBezTo>
                      <a:pt x="1" y="4953"/>
                      <a:pt x="96" y="5048"/>
                      <a:pt x="227" y="5048"/>
                    </a:cubicBezTo>
                    <a:cubicBezTo>
                      <a:pt x="346" y="5048"/>
                      <a:pt x="441" y="4953"/>
                      <a:pt x="441" y="4822"/>
                    </a:cubicBezTo>
                    <a:lnTo>
                      <a:pt x="441" y="226"/>
                    </a:lnTo>
                    <a:cubicBezTo>
                      <a:pt x="441" y="107"/>
                      <a:pt x="346"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403;p37">
                <a:extLst>
                  <a:ext uri="{FF2B5EF4-FFF2-40B4-BE49-F238E27FC236}">
                    <a16:creationId xmlns:a16="http://schemas.microsoft.com/office/drawing/2014/main" id="{E0F9ADB3-CAD2-63E6-50FC-8ADB0005B9D4}"/>
                  </a:ext>
                </a:extLst>
              </p:cNvPr>
              <p:cNvSpPr/>
              <p:nvPr/>
            </p:nvSpPr>
            <p:spPr>
              <a:xfrm>
                <a:off x="4041575" y="1079725"/>
                <a:ext cx="32750" cy="32775"/>
              </a:xfrm>
              <a:custGeom>
                <a:avLst/>
                <a:gdLst/>
                <a:ahLst/>
                <a:cxnLst/>
                <a:rect l="l" t="t" r="r" b="b"/>
                <a:pathLst>
                  <a:path w="1310" h="1311" extrusionOk="0">
                    <a:moveTo>
                      <a:pt x="655" y="1"/>
                    </a:moveTo>
                    <a:cubicBezTo>
                      <a:pt x="286" y="1"/>
                      <a:pt x="0" y="298"/>
                      <a:pt x="0" y="655"/>
                    </a:cubicBezTo>
                    <a:cubicBezTo>
                      <a:pt x="0" y="1025"/>
                      <a:pt x="286" y="1310"/>
                      <a:pt x="655" y="1310"/>
                    </a:cubicBezTo>
                    <a:cubicBezTo>
                      <a:pt x="1012" y="1310"/>
                      <a:pt x="1310" y="1025"/>
                      <a:pt x="1310" y="655"/>
                    </a:cubicBezTo>
                    <a:cubicBezTo>
                      <a:pt x="1310" y="298"/>
                      <a:pt x="1012"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404;p37">
                <a:extLst>
                  <a:ext uri="{FF2B5EF4-FFF2-40B4-BE49-F238E27FC236}">
                    <a16:creationId xmlns:a16="http://schemas.microsoft.com/office/drawing/2014/main" id="{E75575BF-E006-E14A-C311-F0AA1A0ADD49}"/>
                  </a:ext>
                </a:extLst>
              </p:cNvPr>
              <p:cNvSpPr/>
              <p:nvPr/>
            </p:nvSpPr>
            <p:spPr>
              <a:xfrm>
                <a:off x="4316000" y="1090450"/>
                <a:ext cx="11050" cy="126225"/>
              </a:xfrm>
              <a:custGeom>
                <a:avLst/>
                <a:gdLst/>
                <a:ahLst/>
                <a:cxnLst/>
                <a:rect l="l" t="t" r="r" b="b"/>
                <a:pathLst>
                  <a:path w="442" h="5049" extrusionOk="0">
                    <a:moveTo>
                      <a:pt x="215" y="0"/>
                    </a:moveTo>
                    <a:cubicBezTo>
                      <a:pt x="96" y="0"/>
                      <a:pt x="1" y="107"/>
                      <a:pt x="1" y="226"/>
                    </a:cubicBezTo>
                    <a:lnTo>
                      <a:pt x="1" y="4822"/>
                    </a:lnTo>
                    <a:cubicBezTo>
                      <a:pt x="1" y="4953"/>
                      <a:pt x="96" y="5048"/>
                      <a:pt x="215" y="5048"/>
                    </a:cubicBezTo>
                    <a:cubicBezTo>
                      <a:pt x="346" y="5048"/>
                      <a:pt x="441" y="4953"/>
                      <a:pt x="441" y="4822"/>
                    </a:cubicBezTo>
                    <a:lnTo>
                      <a:pt x="441" y="226"/>
                    </a:lnTo>
                    <a:cubicBezTo>
                      <a:pt x="441" y="107"/>
                      <a:pt x="34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405;p37">
                <a:extLst>
                  <a:ext uri="{FF2B5EF4-FFF2-40B4-BE49-F238E27FC236}">
                    <a16:creationId xmlns:a16="http://schemas.microsoft.com/office/drawing/2014/main" id="{8EE8EEEB-6C80-6C2D-1118-000632816CC9}"/>
                  </a:ext>
                </a:extLst>
              </p:cNvPr>
              <p:cNvSpPr/>
              <p:nvPr/>
            </p:nvSpPr>
            <p:spPr>
              <a:xfrm>
                <a:off x="4305000" y="1079725"/>
                <a:ext cx="33050" cy="32775"/>
              </a:xfrm>
              <a:custGeom>
                <a:avLst/>
                <a:gdLst/>
                <a:ahLst/>
                <a:cxnLst/>
                <a:rect l="l" t="t" r="r" b="b"/>
                <a:pathLst>
                  <a:path w="1322" h="1311" extrusionOk="0">
                    <a:moveTo>
                      <a:pt x="655" y="1"/>
                    </a:moveTo>
                    <a:cubicBezTo>
                      <a:pt x="298" y="1"/>
                      <a:pt x="0" y="298"/>
                      <a:pt x="0" y="655"/>
                    </a:cubicBezTo>
                    <a:cubicBezTo>
                      <a:pt x="0" y="1013"/>
                      <a:pt x="298" y="1310"/>
                      <a:pt x="655" y="1310"/>
                    </a:cubicBezTo>
                    <a:cubicBezTo>
                      <a:pt x="1024" y="1310"/>
                      <a:pt x="1322" y="1025"/>
                      <a:pt x="1322" y="655"/>
                    </a:cubicBezTo>
                    <a:cubicBezTo>
                      <a:pt x="1322" y="298"/>
                      <a:pt x="10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406;p37">
                <a:extLst>
                  <a:ext uri="{FF2B5EF4-FFF2-40B4-BE49-F238E27FC236}">
                    <a16:creationId xmlns:a16="http://schemas.microsoft.com/office/drawing/2014/main" id="{A1B9711E-B3C6-0A65-D832-ABC968C39D60}"/>
                  </a:ext>
                </a:extLst>
              </p:cNvPr>
              <p:cNvSpPr/>
              <p:nvPr/>
            </p:nvSpPr>
            <p:spPr>
              <a:xfrm>
                <a:off x="4286525" y="1187475"/>
                <a:ext cx="48250" cy="48550"/>
              </a:xfrm>
              <a:custGeom>
                <a:avLst/>
                <a:gdLst/>
                <a:ahLst/>
                <a:cxnLst/>
                <a:rect l="l" t="t" r="r" b="b"/>
                <a:pathLst>
                  <a:path w="1930" h="1942" extrusionOk="0">
                    <a:moveTo>
                      <a:pt x="965" y="1"/>
                    </a:moveTo>
                    <a:cubicBezTo>
                      <a:pt x="430" y="1"/>
                      <a:pt x="1" y="429"/>
                      <a:pt x="1" y="965"/>
                    </a:cubicBezTo>
                    <a:cubicBezTo>
                      <a:pt x="1" y="1501"/>
                      <a:pt x="430" y="1941"/>
                      <a:pt x="965" y="1941"/>
                    </a:cubicBezTo>
                    <a:cubicBezTo>
                      <a:pt x="1501" y="1941"/>
                      <a:pt x="1930" y="1501"/>
                      <a:pt x="1930" y="965"/>
                    </a:cubicBezTo>
                    <a:cubicBezTo>
                      <a:pt x="1930" y="429"/>
                      <a:pt x="150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407;p37">
                <a:extLst>
                  <a:ext uri="{FF2B5EF4-FFF2-40B4-BE49-F238E27FC236}">
                    <a16:creationId xmlns:a16="http://schemas.microsoft.com/office/drawing/2014/main" id="{E9636690-E8D9-D28E-E4B9-2635E8B4F81A}"/>
                  </a:ext>
                </a:extLst>
              </p:cNvPr>
              <p:cNvSpPr/>
              <p:nvPr/>
            </p:nvSpPr>
            <p:spPr>
              <a:xfrm>
                <a:off x="4044550" y="1187475"/>
                <a:ext cx="48525" cy="48550"/>
              </a:xfrm>
              <a:custGeom>
                <a:avLst/>
                <a:gdLst/>
                <a:ahLst/>
                <a:cxnLst/>
                <a:rect l="l" t="t" r="r" b="b"/>
                <a:pathLst>
                  <a:path w="1941" h="1942" extrusionOk="0">
                    <a:moveTo>
                      <a:pt x="965" y="1"/>
                    </a:moveTo>
                    <a:cubicBezTo>
                      <a:pt x="429" y="1"/>
                      <a:pt x="0" y="429"/>
                      <a:pt x="0" y="965"/>
                    </a:cubicBezTo>
                    <a:cubicBezTo>
                      <a:pt x="0" y="1501"/>
                      <a:pt x="429" y="1941"/>
                      <a:pt x="965" y="1941"/>
                    </a:cubicBezTo>
                    <a:cubicBezTo>
                      <a:pt x="1500" y="1941"/>
                      <a:pt x="1941" y="1501"/>
                      <a:pt x="1941" y="965"/>
                    </a:cubicBezTo>
                    <a:cubicBezTo>
                      <a:pt x="1941" y="429"/>
                      <a:pt x="150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408;p37">
                <a:extLst>
                  <a:ext uri="{FF2B5EF4-FFF2-40B4-BE49-F238E27FC236}">
                    <a16:creationId xmlns:a16="http://schemas.microsoft.com/office/drawing/2014/main" id="{CFA01963-822A-A37E-2DBE-51834F6DD5CD}"/>
                  </a:ext>
                </a:extLst>
              </p:cNvPr>
              <p:cNvSpPr/>
              <p:nvPr/>
            </p:nvSpPr>
            <p:spPr>
              <a:xfrm>
                <a:off x="4067450" y="1089250"/>
                <a:ext cx="244400" cy="244700"/>
              </a:xfrm>
              <a:custGeom>
                <a:avLst/>
                <a:gdLst/>
                <a:ahLst/>
                <a:cxnLst/>
                <a:rect l="l" t="t" r="r" b="b"/>
                <a:pathLst>
                  <a:path w="9776" h="9788" extrusionOk="0">
                    <a:moveTo>
                      <a:pt x="4894" y="1"/>
                    </a:moveTo>
                    <a:cubicBezTo>
                      <a:pt x="2192" y="1"/>
                      <a:pt x="1" y="2191"/>
                      <a:pt x="1" y="4894"/>
                    </a:cubicBezTo>
                    <a:cubicBezTo>
                      <a:pt x="1" y="7597"/>
                      <a:pt x="2192" y="9787"/>
                      <a:pt x="4894" y="9787"/>
                    </a:cubicBezTo>
                    <a:cubicBezTo>
                      <a:pt x="7585" y="9787"/>
                      <a:pt x="9776" y="7597"/>
                      <a:pt x="9776" y="4894"/>
                    </a:cubicBezTo>
                    <a:cubicBezTo>
                      <a:pt x="9776" y="2191"/>
                      <a:pt x="7585" y="1"/>
                      <a:pt x="4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409;p37">
                <a:extLst>
                  <a:ext uri="{FF2B5EF4-FFF2-40B4-BE49-F238E27FC236}">
                    <a16:creationId xmlns:a16="http://schemas.microsoft.com/office/drawing/2014/main" id="{ABFA982C-D8EA-1B58-DC29-EFEA477D3BE7}"/>
                  </a:ext>
                </a:extLst>
              </p:cNvPr>
              <p:cNvSpPr/>
              <p:nvPr/>
            </p:nvSpPr>
            <p:spPr>
              <a:xfrm>
                <a:off x="4090375" y="1176175"/>
                <a:ext cx="198575" cy="69975"/>
              </a:xfrm>
              <a:custGeom>
                <a:avLst/>
                <a:gdLst/>
                <a:ahLst/>
                <a:cxnLst/>
                <a:rect l="l" t="t" r="r" b="b"/>
                <a:pathLst>
                  <a:path w="7943" h="2799" extrusionOk="0">
                    <a:moveTo>
                      <a:pt x="679" y="0"/>
                    </a:moveTo>
                    <a:cubicBezTo>
                      <a:pt x="298" y="0"/>
                      <a:pt x="1" y="298"/>
                      <a:pt x="1" y="679"/>
                    </a:cubicBezTo>
                    <a:lnTo>
                      <a:pt x="1" y="2120"/>
                    </a:lnTo>
                    <a:cubicBezTo>
                      <a:pt x="1" y="2489"/>
                      <a:pt x="298" y="2798"/>
                      <a:pt x="679" y="2798"/>
                    </a:cubicBezTo>
                    <a:lnTo>
                      <a:pt x="7275" y="2798"/>
                    </a:lnTo>
                    <a:cubicBezTo>
                      <a:pt x="7645" y="2798"/>
                      <a:pt x="7942" y="2489"/>
                      <a:pt x="7942" y="2120"/>
                    </a:cubicBezTo>
                    <a:lnTo>
                      <a:pt x="7942" y="679"/>
                    </a:lnTo>
                    <a:cubicBezTo>
                      <a:pt x="7942" y="298"/>
                      <a:pt x="7645"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410;p37">
                <a:extLst>
                  <a:ext uri="{FF2B5EF4-FFF2-40B4-BE49-F238E27FC236}">
                    <a16:creationId xmlns:a16="http://schemas.microsoft.com/office/drawing/2014/main" id="{26D18A56-5664-AA7F-7C8F-11A0117B69F7}"/>
                  </a:ext>
                </a:extLst>
              </p:cNvPr>
              <p:cNvSpPr/>
              <p:nvPr/>
            </p:nvSpPr>
            <p:spPr>
              <a:xfrm>
                <a:off x="4119550" y="1199375"/>
                <a:ext cx="24725" cy="24750"/>
              </a:xfrm>
              <a:custGeom>
                <a:avLst/>
                <a:gdLst/>
                <a:ahLst/>
                <a:cxnLst/>
                <a:rect l="l" t="t" r="r" b="b"/>
                <a:pathLst>
                  <a:path w="989" h="990"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411;p37">
                <a:extLst>
                  <a:ext uri="{FF2B5EF4-FFF2-40B4-BE49-F238E27FC236}">
                    <a16:creationId xmlns:a16="http://schemas.microsoft.com/office/drawing/2014/main" id="{A69A80B0-7530-97E1-9D02-5D75B9D0D3DE}"/>
                  </a:ext>
                </a:extLst>
              </p:cNvPr>
              <p:cNvSpPr/>
              <p:nvPr/>
            </p:nvSpPr>
            <p:spPr>
              <a:xfrm>
                <a:off x="4235050" y="1199375"/>
                <a:ext cx="25025" cy="24750"/>
              </a:xfrm>
              <a:custGeom>
                <a:avLst/>
                <a:gdLst/>
                <a:ahLst/>
                <a:cxnLst/>
                <a:rect l="l" t="t" r="r" b="b"/>
                <a:pathLst>
                  <a:path w="1001" h="990" extrusionOk="0">
                    <a:moveTo>
                      <a:pt x="500" y="1"/>
                    </a:moveTo>
                    <a:cubicBezTo>
                      <a:pt x="226" y="1"/>
                      <a:pt x="0" y="215"/>
                      <a:pt x="0" y="489"/>
                    </a:cubicBezTo>
                    <a:cubicBezTo>
                      <a:pt x="0" y="763"/>
                      <a:pt x="226" y="989"/>
                      <a:pt x="500" y="989"/>
                    </a:cubicBezTo>
                    <a:cubicBezTo>
                      <a:pt x="774" y="989"/>
                      <a:pt x="1000" y="763"/>
                      <a:pt x="1000" y="489"/>
                    </a:cubicBezTo>
                    <a:cubicBezTo>
                      <a:pt x="1000" y="215"/>
                      <a:pt x="774" y="1"/>
                      <a:pt x="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412;p37">
                <a:extLst>
                  <a:ext uri="{FF2B5EF4-FFF2-40B4-BE49-F238E27FC236}">
                    <a16:creationId xmlns:a16="http://schemas.microsoft.com/office/drawing/2014/main" id="{B5268B01-6AC1-1A8A-683A-553A9567E105}"/>
                  </a:ext>
                </a:extLst>
              </p:cNvPr>
              <p:cNvSpPr/>
              <p:nvPr/>
            </p:nvSpPr>
            <p:spPr>
              <a:xfrm>
                <a:off x="40841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413;p37">
                <a:extLst>
                  <a:ext uri="{FF2B5EF4-FFF2-40B4-BE49-F238E27FC236}">
                    <a16:creationId xmlns:a16="http://schemas.microsoft.com/office/drawing/2014/main" id="{CD4D064F-08C4-8CB1-06DB-62B011E12840}"/>
                  </a:ext>
                </a:extLst>
              </p:cNvPr>
              <p:cNvSpPr/>
              <p:nvPr/>
            </p:nvSpPr>
            <p:spPr>
              <a:xfrm>
                <a:off x="41222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414;p37">
                <a:extLst>
                  <a:ext uri="{FF2B5EF4-FFF2-40B4-BE49-F238E27FC236}">
                    <a16:creationId xmlns:a16="http://schemas.microsoft.com/office/drawing/2014/main" id="{0A115841-F455-131F-B282-15A79C60A047}"/>
                  </a:ext>
                </a:extLst>
              </p:cNvPr>
              <p:cNvSpPr/>
              <p:nvPr/>
            </p:nvSpPr>
            <p:spPr>
              <a:xfrm>
                <a:off x="4160625" y="1562525"/>
                <a:ext cx="19975" cy="20275"/>
              </a:xfrm>
              <a:custGeom>
                <a:avLst/>
                <a:gdLst/>
                <a:ahLst/>
                <a:cxnLst/>
                <a:rect l="l" t="t" r="r" b="b"/>
                <a:pathLst>
                  <a:path w="799" h="811" extrusionOk="0">
                    <a:moveTo>
                      <a:pt x="393" y="0"/>
                    </a:moveTo>
                    <a:cubicBezTo>
                      <a:pt x="179" y="0"/>
                      <a:pt x="1" y="191"/>
                      <a:pt x="1" y="405"/>
                    </a:cubicBezTo>
                    <a:cubicBezTo>
                      <a:pt x="1"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415;p37">
                <a:extLst>
                  <a:ext uri="{FF2B5EF4-FFF2-40B4-BE49-F238E27FC236}">
                    <a16:creationId xmlns:a16="http://schemas.microsoft.com/office/drawing/2014/main" id="{B7581236-EBC3-8BC9-925E-08CDD81EB47F}"/>
                  </a:ext>
                </a:extLst>
              </p:cNvPr>
              <p:cNvSpPr/>
              <p:nvPr/>
            </p:nvSpPr>
            <p:spPr>
              <a:xfrm>
                <a:off x="41987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20" y="810"/>
                      <a:pt x="810" y="632"/>
                      <a:pt x="810" y="405"/>
                    </a:cubicBezTo>
                    <a:cubicBezTo>
                      <a:pt x="810" y="179"/>
                      <a:pt x="620"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1416;p37">
                <a:extLst>
                  <a:ext uri="{FF2B5EF4-FFF2-40B4-BE49-F238E27FC236}">
                    <a16:creationId xmlns:a16="http://schemas.microsoft.com/office/drawing/2014/main" id="{BC6AACB0-BBEE-D7D4-7631-79D72ACF5A46}"/>
                  </a:ext>
                </a:extLst>
              </p:cNvPr>
              <p:cNvSpPr/>
              <p:nvPr/>
            </p:nvSpPr>
            <p:spPr>
              <a:xfrm>
                <a:off x="4236825" y="1562525"/>
                <a:ext cx="20275" cy="20275"/>
              </a:xfrm>
              <a:custGeom>
                <a:avLst/>
                <a:gdLst/>
                <a:ahLst/>
                <a:cxnLst/>
                <a:rect l="l" t="t" r="r" b="b"/>
                <a:pathLst>
                  <a:path w="811" h="811" extrusionOk="0">
                    <a:moveTo>
                      <a:pt x="405" y="0"/>
                    </a:moveTo>
                    <a:cubicBezTo>
                      <a:pt x="179" y="0"/>
                      <a:pt x="1" y="191"/>
                      <a:pt x="1" y="405"/>
                    </a:cubicBezTo>
                    <a:cubicBezTo>
                      <a:pt x="1" y="632"/>
                      <a:pt x="179" y="810"/>
                      <a:pt x="405" y="810"/>
                    </a:cubicBezTo>
                    <a:cubicBezTo>
                      <a:pt x="632" y="810"/>
                      <a:pt x="810" y="632"/>
                      <a:pt x="810" y="405"/>
                    </a:cubicBezTo>
                    <a:cubicBezTo>
                      <a:pt x="810" y="179"/>
                      <a:pt x="632"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1417;p37">
                <a:extLst>
                  <a:ext uri="{FF2B5EF4-FFF2-40B4-BE49-F238E27FC236}">
                    <a16:creationId xmlns:a16="http://schemas.microsoft.com/office/drawing/2014/main" id="{AD77A1CF-FB6A-C37A-3047-CD959360DFA0}"/>
                  </a:ext>
                </a:extLst>
              </p:cNvPr>
              <p:cNvSpPr/>
              <p:nvPr/>
            </p:nvSpPr>
            <p:spPr>
              <a:xfrm>
                <a:off x="4275225" y="1562525"/>
                <a:ext cx="19975" cy="20275"/>
              </a:xfrm>
              <a:custGeom>
                <a:avLst/>
                <a:gdLst/>
                <a:ahLst/>
                <a:cxnLst/>
                <a:rect l="l" t="t" r="r" b="b"/>
                <a:pathLst>
                  <a:path w="799" h="811" extrusionOk="0">
                    <a:moveTo>
                      <a:pt x="393" y="0"/>
                    </a:moveTo>
                    <a:cubicBezTo>
                      <a:pt x="179" y="0"/>
                      <a:pt x="0" y="191"/>
                      <a:pt x="0" y="405"/>
                    </a:cubicBezTo>
                    <a:cubicBezTo>
                      <a:pt x="0" y="632"/>
                      <a:pt x="179" y="810"/>
                      <a:pt x="393" y="810"/>
                    </a:cubicBezTo>
                    <a:cubicBezTo>
                      <a:pt x="620" y="810"/>
                      <a:pt x="798" y="632"/>
                      <a:pt x="798" y="405"/>
                    </a:cubicBezTo>
                    <a:cubicBezTo>
                      <a:pt x="798" y="179"/>
                      <a:pt x="620" y="0"/>
                      <a:pt x="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1418;p37">
                <a:extLst>
                  <a:ext uri="{FF2B5EF4-FFF2-40B4-BE49-F238E27FC236}">
                    <a16:creationId xmlns:a16="http://schemas.microsoft.com/office/drawing/2014/main" id="{99409DD4-0032-5CF0-5451-B1AE240C8EAD}"/>
                  </a:ext>
                </a:extLst>
              </p:cNvPr>
              <p:cNvSpPr/>
              <p:nvPr/>
            </p:nvSpPr>
            <p:spPr>
              <a:xfrm>
                <a:off x="4079950" y="1369950"/>
                <a:ext cx="219700" cy="150925"/>
              </a:xfrm>
              <a:custGeom>
                <a:avLst/>
                <a:gdLst/>
                <a:ahLst/>
                <a:cxnLst/>
                <a:rect l="l" t="t" r="r" b="b"/>
                <a:pathLst>
                  <a:path w="8788" h="6037" extrusionOk="0">
                    <a:moveTo>
                      <a:pt x="4144" y="0"/>
                    </a:moveTo>
                    <a:lnTo>
                      <a:pt x="4144" y="5560"/>
                    </a:lnTo>
                    <a:lnTo>
                      <a:pt x="72" y="5560"/>
                    </a:lnTo>
                    <a:lnTo>
                      <a:pt x="1" y="6037"/>
                    </a:lnTo>
                    <a:lnTo>
                      <a:pt x="8788" y="6037"/>
                    </a:lnTo>
                    <a:lnTo>
                      <a:pt x="8704" y="5560"/>
                    </a:lnTo>
                    <a:lnTo>
                      <a:pt x="4633" y="5560"/>
                    </a:lnTo>
                    <a:lnTo>
                      <a:pt x="4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17" name="Google Shape;2228;p43">
            <a:extLst>
              <a:ext uri="{FF2B5EF4-FFF2-40B4-BE49-F238E27FC236}">
                <a16:creationId xmlns:a16="http://schemas.microsoft.com/office/drawing/2014/main" id="{91058EC6-9A47-B426-AAA4-867AC91C8C69}"/>
              </a:ext>
            </a:extLst>
          </p:cNvPr>
          <p:cNvSpPr txBox="1">
            <a:spLocks noGrp="1"/>
          </p:cNvSpPr>
          <p:nvPr>
            <p:ph type="title"/>
          </p:nvPr>
        </p:nvSpPr>
        <p:spPr>
          <a:xfrm>
            <a:off x="674893" y="-1651401"/>
            <a:ext cx="7717500" cy="740700"/>
          </a:xfrm>
          <a:prstGeom prst="rect">
            <a:avLst/>
          </a:prstGeom>
        </p:spPr>
        <p:txBody>
          <a:bodyPr spcFirstLastPara="1" wrap="square" lIns="91425" tIns="91425" rIns="91425" bIns="91425" anchor="t" anchorCtr="0">
            <a:noAutofit/>
          </a:bodyPr>
          <a:lstStyle/>
          <a:p>
            <a:r>
              <a:rPr lang="en-US"/>
              <a:t>We used two techniques</a:t>
            </a:r>
            <a:endParaRPr lang="ar-EG"/>
          </a:p>
        </p:txBody>
      </p:sp>
      <p:sp>
        <p:nvSpPr>
          <p:cNvPr id="2118" name="Google Shape;2226;p43">
            <a:extLst>
              <a:ext uri="{FF2B5EF4-FFF2-40B4-BE49-F238E27FC236}">
                <a16:creationId xmlns:a16="http://schemas.microsoft.com/office/drawing/2014/main" id="{64D476AD-5860-16A5-2C11-DF19D810D08F}"/>
              </a:ext>
            </a:extLst>
          </p:cNvPr>
          <p:cNvSpPr/>
          <p:nvPr/>
        </p:nvSpPr>
        <p:spPr>
          <a:xfrm rot="10800000">
            <a:off x="1901474" y="-2067222"/>
            <a:ext cx="1577400" cy="1575600"/>
          </a:xfrm>
          <a:prstGeom prst="roundRect">
            <a:avLst>
              <a:gd name="adj" fmla="val 86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227;p43">
            <a:extLst>
              <a:ext uri="{FF2B5EF4-FFF2-40B4-BE49-F238E27FC236}">
                <a16:creationId xmlns:a16="http://schemas.microsoft.com/office/drawing/2014/main" id="{C7911046-BE5B-95A4-2E91-3BB5677CFC52}"/>
              </a:ext>
            </a:extLst>
          </p:cNvPr>
          <p:cNvSpPr/>
          <p:nvPr/>
        </p:nvSpPr>
        <p:spPr>
          <a:xfrm rot="10800000">
            <a:off x="5586336" y="-2067197"/>
            <a:ext cx="1577400" cy="1575300"/>
          </a:xfrm>
          <a:prstGeom prst="roundRect">
            <a:avLst>
              <a:gd name="adj" fmla="val 86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0" name="Google Shape;2233;p43">
            <a:extLst>
              <a:ext uri="{FF2B5EF4-FFF2-40B4-BE49-F238E27FC236}">
                <a16:creationId xmlns:a16="http://schemas.microsoft.com/office/drawing/2014/main" id="{27A685E2-6432-826A-1DE1-DA5EC35E7FE2}"/>
              </a:ext>
            </a:extLst>
          </p:cNvPr>
          <p:cNvGrpSpPr/>
          <p:nvPr/>
        </p:nvGrpSpPr>
        <p:grpSpPr>
          <a:xfrm rot="10800000">
            <a:off x="2218896" y="-1710899"/>
            <a:ext cx="942556" cy="862953"/>
            <a:chOff x="2315150" y="4322825"/>
            <a:chExt cx="200950" cy="183975"/>
          </a:xfrm>
        </p:grpSpPr>
        <p:sp>
          <p:nvSpPr>
            <p:cNvPr id="2121" name="Google Shape;2234;p43">
              <a:extLst>
                <a:ext uri="{FF2B5EF4-FFF2-40B4-BE49-F238E27FC236}">
                  <a16:creationId xmlns:a16="http://schemas.microsoft.com/office/drawing/2014/main" id="{5AE2734F-ED70-8CC6-F43D-2996D12C2120}"/>
                </a:ext>
              </a:extLst>
            </p:cNvPr>
            <p:cNvSpPr/>
            <p:nvPr/>
          </p:nvSpPr>
          <p:spPr>
            <a:xfrm>
              <a:off x="2315150" y="4322825"/>
              <a:ext cx="200950" cy="183975"/>
            </a:xfrm>
            <a:custGeom>
              <a:avLst/>
              <a:gdLst/>
              <a:ahLst/>
              <a:cxnLst/>
              <a:rect l="l" t="t" r="r" b="b"/>
              <a:pathLst>
                <a:path w="8038" h="7359" extrusionOk="0">
                  <a:moveTo>
                    <a:pt x="4025" y="0"/>
                  </a:moveTo>
                  <a:cubicBezTo>
                    <a:pt x="3632" y="0"/>
                    <a:pt x="3323" y="322"/>
                    <a:pt x="3323" y="703"/>
                  </a:cubicBezTo>
                  <a:lnTo>
                    <a:pt x="1239" y="703"/>
                  </a:lnTo>
                  <a:cubicBezTo>
                    <a:pt x="989" y="703"/>
                    <a:pt x="787" y="917"/>
                    <a:pt x="787" y="1167"/>
                  </a:cubicBezTo>
                  <a:lnTo>
                    <a:pt x="787" y="3203"/>
                  </a:lnTo>
                  <a:cubicBezTo>
                    <a:pt x="787" y="3120"/>
                    <a:pt x="715" y="3048"/>
                    <a:pt x="632" y="3048"/>
                  </a:cubicBezTo>
                  <a:cubicBezTo>
                    <a:pt x="537" y="3048"/>
                    <a:pt x="477" y="3120"/>
                    <a:pt x="477" y="3203"/>
                  </a:cubicBezTo>
                  <a:lnTo>
                    <a:pt x="477" y="3322"/>
                  </a:lnTo>
                  <a:cubicBezTo>
                    <a:pt x="191" y="3441"/>
                    <a:pt x="1" y="3715"/>
                    <a:pt x="1" y="4036"/>
                  </a:cubicBezTo>
                  <a:cubicBezTo>
                    <a:pt x="1" y="4358"/>
                    <a:pt x="191" y="4632"/>
                    <a:pt x="477" y="4751"/>
                  </a:cubicBezTo>
                  <a:lnTo>
                    <a:pt x="477" y="4870"/>
                  </a:lnTo>
                  <a:cubicBezTo>
                    <a:pt x="477" y="4953"/>
                    <a:pt x="549" y="5013"/>
                    <a:pt x="632" y="5013"/>
                  </a:cubicBezTo>
                  <a:cubicBezTo>
                    <a:pt x="715" y="5013"/>
                    <a:pt x="787" y="4953"/>
                    <a:pt x="787" y="4870"/>
                  </a:cubicBezTo>
                  <a:lnTo>
                    <a:pt x="787" y="6906"/>
                  </a:lnTo>
                  <a:cubicBezTo>
                    <a:pt x="787" y="7156"/>
                    <a:pt x="989" y="7358"/>
                    <a:pt x="1239" y="7358"/>
                  </a:cubicBezTo>
                  <a:lnTo>
                    <a:pt x="6799" y="7358"/>
                  </a:lnTo>
                  <a:cubicBezTo>
                    <a:pt x="7061" y="7358"/>
                    <a:pt x="7264" y="7156"/>
                    <a:pt x="7264" y="6906"/>
                  </a:cubicBezTo>
                  <a:lnTo>
                    <a:pt x="7264" y="4870"/>
                  </a:lnTo>
                  <a:cubicBezTo>
                    <a:pt x="7264" y="4953"/>
                    <a:pt x="7335" y="5013"/>
                    <a:pt x="7418" y="5013"/>
                  </a:cubicBezTo>
                  <a:cubicBezTo>
                    <a:pt x="7502" y="5013"/>
                    <a:pt x="7573" y="4953"/>
                    <a:pt x="7573" y="4870"/>
                  </a:cubicBezTo>
                  <a:lnTo>
                    <a:pt x="7573" y="4751"/>
                  </a:lnTo>
                  <a:cubicBezTo>
                    <a:pt x="7847" y="4632"/>
                    <a:pt x="8038" y="4358"/>
                    <a:pt x="8038" y="4036"/>
                  </a:cubicBezTo>
                  <a:cubicBezTo>
                    <a:pt x="8038" y="3715"/>
                    <a:pt x="7847" y="3441"/>
                    <a:pt x="7573" y="3322"/>
                  </a:cubicBezTo>
                  <a:lnTo>
                    <a:pt x="7573" y="3203"/>
                  </a:lnTo>
                  <a:cubicBezTo>
                    <a:pt x="7573" y="3120"/>
                    <a:pt x="7502" y="3048"/>
                    <a:pt x="7418" y="3048"/>
                  </a:cubicBezTo>
                  <a:cubicBezTo>
                    <a:pt x="7335" y="3048"/>
                    <a:pt x="7264" y="3120"/>
                    <a:pt x="7264" y="3203"/>
                  </a:cubicBezTo>
                  <a:lnTo>
                    <a:pt x="7264" y="1167"/>
                  </a:lnTo>
                  <a:cubicBezTo>
                    <a:pt x="7264" y="905"/>
                    <a:pt x="7061" y="703"/>
                    <a:pt x="6799" y="703"/>
                  </a:cubicBezTo>
                  <a:lnTo>
                    <a:pt x="4728" y="703"/>
                  </a:lnTo>
                  <a:cubicBezTo>
                    <a:pt x="4728" y="322"/>
                    <a:pt x="4406" y="0"/>
                    <a:pt x="402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2" name="Google Shape;2235;p43">
              <a:extLst>
                <a:ext uri="{FF2B5EF4-FFF2-40B4-BE49-F238E27FC236}">
                  <a16:creationId xmlns:a16="http://schemas.microsoft.com/office/drawing/2014/main" id="{0A99AACB-AF01-129F-5DDB-E163E6BE2D52}"/>
                </a:ext>
              </a:extLst>
            </p:cNvPr>
            <p:cNvGrpSpPr/>
            <p:nvPr/>
          </p:nvGrpSpPr>
          <p:grpSpPr>
            <a:xfrm>
              <a:off x="2315150" y="4322825"/>
              <a:ext cx="200950" cy="183975"/>
              <a:chOff x="2315150" y="4606650"/>
              <a:chExt cx="200950" cy="183975"/>
            </a:xfrm>
          </p:grpSpPr>
          <p:sp>
            <p:nvSpPr>
              <p:cNvPr id="2123" name="Google Shape;2236;p43">
                <a:extLst>
                  <a:ext uri="{FF2B5EF4-FFF2-40B4-BE49-F238E27FC236}">
                    <a16:creationId xmlns:a16="http://schemas.microsoft.com/office/drawing/2014/main" id="{7CA8BE7F-3042-F2B8-F143-A47E1D95B06B}"/>
                  </a:ext>
                </a:extLst>
              </p:cNvPr>
              <p:cNvSpPr/>
              <p:nvPr/>
            </p:nvSpPr>
            <p:spPr>
              <a:xfrm>
                <a:off x="2398200" y="4606650"/>
                <a:ext cx="35150" cy="35150"/>
              </a:xfrm>
              <a:custGeom>
                <a:avLst/>
                <a:gdLst/>
                <a:ahLst/>
                <a:cxnLst/>
                <a:rect l="l" t="t" r="r" b="b"/>
                <a:pathLst>
                  <a:path w="1406" h="1406" extrusionOk="0">
                    <a:moveTo>
                      <a:pt x="703" y="0"/>
                    </a:moveTo>
                    <a:cubicBezTo>
                      <a:pt x="310" y="0"/>
                      <a:pt x="1" y="310"/>
                      <a:pt x="1" y="703"/>
                    </a:cubicBezTo>
                    <a:cubicBezTo>
                      <a:pt x="1" y="1084"/>
                      <a:pt x="310" y="1405"/>
                      <a:pt x="703" y="1405"/>
                    </a:cubicBezTo>
                    <a:cubicBezTo>
                      <a:pt x="1084" y="1405"/>
                      <a:pt x="1406" y="1084"/>
                      <a:pt x="1406" y="703"/>
                    </a:cubicBezTo>
                    <a:cubicBezTo>
                      <a:pt x="1406" y="310"/>
                      <a:pt x="1084" y="0"/>
                      <a:pt x="7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237;p43">
                <a:extLst>
                  <a:ext uri="{FF2B5EF4-FFF2-40B4-BE49-F238E27FC236}">
                    <a16:creationId xmlns:a16="http://schemas.microsoft.com/office/drawing/2014/main" id="{598D0170-7364-9D48-B6A4-4B266CEFE89F}"/>
                  </a:ext>
                </a:extLst>
              </p:cNvPr>
              <p:cNvSpPr/>
              <p:nvPr/>
            </p:nvSpPr>
            <p:spPr>
              <a:xfrm>
                <a:off x="2315150" y="4687900"/>
                <a:ext cx="39025" cy="39025"/>
              </a:xfrm>
              <a:custGeom>
                <a:avLst/>
                <a:gdLst/>
                <a:ahLst/>
                <a:cxnLst/>
                <a:rect l="l" t="t" r="r" b="b"/>
                <a:pathLst>
                  <a:path w="1561" h="1561" extrusionOk="0">
                    <a:moveTo>
                      <a:pt x="787" y="1"/>
                    </a:moveTo>
                    <a:cubicBezTo>
                      <a:pt x="346" y="1"/>
                      <a:pt x="1" y="346"/>
                      <a:pt x="1" y="775"/>
                    </a:cubicBezTo>
                    <a:cubicBezTo>
                      <a:pt x="1" y="1215"/>
                      <a:pt x="346" y="1561"/>
                      <a:pt x="787" y="1561"/>
                    </a:cubicBezTo>
                    <a:cubicBezTo>
                      <a:pt x="1215" y="1561"/>
                      <a:pt x="1561" y="1215"/>
                      <a:pt x="1561" y="775"/>
                    </a:cubicBezTo>
                    <a:cubicBezTo>
                      <a:pt x="1561" y="346"/>
                      <a:pt x="1215" y="1"/>
                      <a:pt x="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238;p43">
                <a:extLst>
                  <a:ext uri="{FF2B5EF4-FFF2-40B4-BE49-F238E27FC236}">
                    <a16:creationId xmlns:a16="http://schemas.microsoft.com/office/drawing/2014/main" id="{33E8138D-5582-198C-1997-2B1CC7E2B105}"/>
                  </a:ext>
                </a:extLst>
              </p:cNvPr>
              <p:cNvSpPr/>
              <p:nvPr/>
            </p:nvSpPr>
            <p:spPr>
              <a:xfrm>
                <a:off x="2477075" y="4687900"/>
                <a:ext cx="39025" cy="39025"/>
              </a:xfrm>
              <a:custGeom>
                <a:avLst/>
                <a:gdLst/>
                <a:ahLst/>
                <a:cxnLst/>
                <a:rect l="l" t="t" r="r" b="b"/>
                <a:pathLst>
                  <a:path w="1561" h="1561" extrusionOk="0">
                    <a:moveTo>
                      <a:pt x="787" y="1"/>
                    </a:moveTo>
                    <a:cubicBezTo>
                      <a:pt x="358" y="1"/>
                      <a:pt x="1" y="346"/>
                      <a:pt x="1" y="775"/>
                    </a:cubicBezTo>
                    <a:cubicBezTo>
                      <a:pt x="1" y="1215"/>
                      <a:pt x="358" y="1561"/>
                      <a:pt x="787" y="1561"/>
                    </a:cubicBezTo>
                    <a:cubicBezTo>
                      <a:pt x="1215" y="1561"/>
                      <a:pt x="1561" y="1215"/>
                      <a:pt x="1561" y="775"/>
                    </a:cubicBezTo>
                    <a:cubicBezTo>
                      <a:pt x="1561" y="346"/>
                      <a:pt x="1215" y="1"/>
                      <a:pt x="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239;p43">
                <a:extLst>
                  <a:ext uri="{FF2B5EF4-FFF2-40B4-BE49-F238E27FC236}">
                    <a16:creationId xmlns:a16="http://schemas.microsoft.com/office/drawing/2014/main" id="{7C756489-4266-130D-167C-6256376CF55E}"/>
                  </a:ext>
                </a:extLst>
              </p:cNvPr>
              <p:cNvSpPr/>
              <p:nvPr/>
            </p:nvSpPr>
            <p:spPr>
              <a:xfrm>
                <a:off x="2334800" y="4624200"/>
                <a:ext cx="161950" cy="166425"/>
              </a:xfrm>
              <a:custGeom>
                <a:avLst/>
                <a:gdLst/>
                <a:ahLst/>
                <a:cxnLst/>
                <a:rect l="l" t="t" r="r" b="b"/>
                <a:pathLst>
                  <a:path w="6478" h="6657" extrusionOk="0">
                    <a:moveTo>
                      <a:pt x="453" y="1"/>
                    </a:moveTo>
                    <a:cubicBezTo>
                      <a:pt x="203" y="1"/>
                      <a:pt x="1" y="203"/>
                      <a:pt x="1" y="465"/>
                    </a:cubicBezTo>
                    <a:lnTo>
                      <a:pt x="1" y="6192"/>
                    </a:lnTo>
                    <a:cubicBezTo>
                      <a:pt x="1" y="6454"/>
                      <a:pt x="203" y="6656"/>
                      <a:pt x="453" y="6656"/>
                    </a:cubicBezTo>
                    <a:lnTo>
                      <a:pt x="6013" y="6656"/>
                    </a:lnTo>
                    <a:cubicBezTo>
                      <a:pt x="6275" y="6656"/>
                      <a:pt x="6478" y="6454"/>
                      <a:pt x="6478" y="6192"/>
                    </a:cubicBezTo>
                    <a:lnTo>
                      <a:pt x="6478" y="465"/>
                    </a:lnTo>
                    <a:cubicBezTo>
                      <a:pt x="6478" y="203"/>
                      <a:pt x="6275" y="1"/>
                      <a:pt x="60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240;p43">
                <a:extLst>
                  <a:ext uri="{FF2B5EF4-FFF2-40B4-BE49-F238E27FC236}">
                    <a16:creationId xmlns:a16="http://schemas.microsoft.com/office/drawing/2014/main" id="{0887384A-2E42-D71D-0602-63DA0A860B17}"/>
                  </a:ext>
                </a:extLst>
              </p:cNvPr>
              <p:cNvSpPr/>
              <p:nvPr/>
            </p:nvSpPr>
            <p:spPr>
              <a:xfrm>
                <a:off x="2327075" y="4682850"/>
                <a:ext cx="7750" cy="49125"/>
              </a:xfrm>
              <a:custGeom>
                <a:avLst/>
                <a:gdLst/>
                <a:ahLst/>
                <a:cxnLst/>
                <a:rect l="l" t="t" r="r" b="b"/>
                <a:pathLst>
                  <a:path w="310" h="1965" extrusionOk="0">
                    <a:moveTo>
                      <a:pt x="155" y="0"/>
                    </a:moveTo>
                    <a:cubicBezTo>
                      <a:pt x="60" y="0"/>
                      <a:pt x="0" y="60"/>
                      <a:pt x="0" y="155"/>
                    </a:cubicBezTo>
                    <a:lnTo>
                      <a:pt x="0" y="1810"/>
                    </a:lnTo>
                    <a:cubicBezTo>
                      <a:pt x="0" y="1894"/>
                      <a:pt x="60" y="1965"/>
                      <a:pt x="155" y="1965"/>
                    </a:cubicBezTo>
                    <a:cubicBezTo>
                      <a:pt x="238" y="1965"/>
                      <a:pt x="310" y="1894"/>
                      <a:pt x="310" y="1810"/>
                    </a:cubicBezTo>
                    <a:lnTo>
                      <a:pt x="310" y="155"/>
                    </a:lnTo>
                    <a:cubicBezTo>
                      <a:pt x="310" y="60"/>
                      <a:pt x="238"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241;p43">
                <a:extLst>
                  <a:ext uri="{FF2B5EF4-FFF2-40B4-BE49-F238E27FC236}">
                    <a16:creationId xmlns:a16="http://schemas.microsoft.com/office/drawing/2014/main" id="{117C1325-072F-2A43-B468-194AC64EE2E3}"/>
                  </a:ext>
                </a:extLst>
              </p:cNvPr>
              <p:cNvSpPr/>
              <p:nvPr/>
            </p:nvSpPr>
            <p:spPr>
              <a:xfrm>
                <a:off x="2496725" y="4682850"/>
                <a:ext cx="7775" cy="49125"/>
              </a:xfrm>
              <a:custGeom>
                <a:avLst/>
                <a:gdLst/>
                <a:ahLst/>
                <a:cxnLst/>
                <a:rect l="l" t="t" r="r" b="b"/>
                <a:pathLst>
                  <a:path w="311" h="1965" extrusionOk="0">
                    <a:moveTo>
                      <a:pt x="155" y="0"/>
                    </a:moveTo>
                    <a:cubicBezTo>
                      <a:pt x="72" y="0"/>
                      <a:pt x="1" y="60"/>
                      <a:pt x="1" y="155"/>
                    </a:cubicBezTo>
                    <a:lnTo>
                      <a:pt x="1" y="1810"/>
                    </a:lnTo>
                    <a:cubicBezTo>
                      <a:pt x="1" y="1894"/>
                      <a:pt x="72" y="1965"/>
                      <a:pt x="155" y="1965"/>
                    </a:cubicBezTo>
                    <a:cubicBezTo>
                      <a:pt x="239" y="1965"/>
                      <a:pt x="310" y="1894"/>
                      <a:pt x="310" y="1810"/>
                    </a:cubicBezTo>
                    <a:lnTo>
                      <a:pt x="310" y="155"/>
                    </a:lnTo>
                    <a:cubicBezTo>
                      <a:pt x="310" y="60"/>
                      <a:pt x="239"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242;p43">
                <a:extLst>
                  <a:ext uri="{FF2B5EF4-FFF2-40B4-BE49-F238E27FC236}">
                    <a16:creationId xmlns:a16="http://schemas.microsoft.com/office/drawing/2014/main" id="{49A1083F-88F6-DD67-0826-A7C38570C727}"/>
                  </a:ext>
                </a:extLst>
              </p:cNvPr>
              <p:cNvSpPr/>
              <p:nvPr/>
            </p:nvSpPr>
            <p:spPr>
              <a:xfrm>
                <a:off x="2355350" y="4742075"/>
                <a:ext cx="120875" cy="35150"/>
              </a:xfrm>
              <a:custGeom>
                <a:avLst/>
                <a:gdLst/>
                <a:ahLst/>
                <a:cxnLst/>
                <a:rect l="l" t="t" r="r" b="b"/>
                <a:pathLst>
                  <a:path w="4835" h="1406" extrusionOk="0">
                    <a:moveTo>
                      <a:pt x="465" y="1"/>
                    </a:moveTo>
                    <a:cubicBezTo>
                      <a:pt x="203" y="1"/>
                      <a:pt x="0" y="203"/>
                      <a:pt x="0" y="453"/>
                    </a:cubicBezTo>
                    <a:lnTo>
                      <a:pt x="0" y="941"/>
                    </a:lnTo>
                    <a:cubicBezTo>
                      <a:pt x="0" y="1191"/>
                      <a:pt x="203" y="1406"/>
                      <a:pt x="465" y="1406"/>
                    </a:cubicBezTo>
                    <a:lnTo>
                      <a:pt x="4370" y="1406"/>
                    </a:lnTo>
                    <a:cubicBezTo>
                      <a:pt x="4620" y="1406"/>
                      <a:pt x="4834" y="1203"/>
                      <a:pt x="4834" y="941"/>
                    </a:cubicBezTo>
                    <a:lnTo>
                      <a:pt x="4834" y="453"/>
                    </a:lnTo>
                    <a:cubicBezTo>
                      <a:pt x="4834" y="203"/>
                      <a:pt x="4620" y="1"/>
                      <a:pt x="4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243;p43">
                <a:extLst>
                  <a:ext uri="{FF2B5EF4-FFF2-40B4-BE49-F238E27FC236}">
                    <a16:creationId xmlns:a16="http://schemas.microsoft.com/office/drawing/2014/main" id="{FB905929-DC4F-4888-E75D-B9FE2B4DE24F}"/>
                  </a:ext>
                </a:extLst>
              </p:cNvPr>
              <p:cNvSpPr/>
              <p:nvPr/>
            </p:nvSpPr>
            <p:spPr>
              <a:xfrm>
                <a:off x="2351475" y="4738200"/>
                <a:ext cx="128300" cy="42600"/>
              </a:xfrm>
              <a:custGeom>
                <a:avLst/>
                <a:gdLst/>
                <a:ahLst/>
                <a:cxnLst/>
                <a:rect l="l" t="t" r="r" b="b"/>
                <a:pathLst>
                  <a:path w="5132" h="1704" extrusionOk="0">
                    <a:moveTo>
                      <a:pt x="4525" y="299"/>
                    </a:moveTo>
                    <a:cubicBezTo>
                      <a:pt x="4691" y="299"/>
                      <a:pt x="4834" y="442"/>
                      <a:pt x="4834" y="608"/>
                    </a:cubicBezTo>
                    <a:lnTo>
                      <a:pt x="4834" y="1096"/>
                    </a:lnTo>
                    <a:cubicBezTo>
                      <a:pt x="4834" y="1275"/>
                      <a:pt x="4691" y="1406"/>
                      <a:pt x="4525" y="1406"/>
                    </a:cubicBezTo>
                    <a:lnTo>
                      <a:pt x="620" y="1406"/>
                    </a:lnTo>
                    <a:cubicBezTo>
                      <a:pt x="441" y="1406"/>
                      <a:pt x="298" y="1275"/>
                      <a:pt x="298" y="1096"/>
                    </a:cubicBezTo>
                    <a:lnTo>
                      <a:pt x="298" y="608"/>
                    </a:lnTo>
                    <a:cubicBezTo>
                      <a:pt x="298" y="442"/>
                      <a:pt x="441" y="299"/>
                      <a:pt x="620" y="299"/>
                    </a:cubicBezTo>
                    <a:close/>
                    <a:moveTo>
                      <a:pt x="620" y="1"/>
                    </a:moveTo>
                    <a:cubicBezTo>
                      <a:pt x="274" y="1"/>
                      <a:pt x="0" y="275"/>
                      <a:pt x="0" y="608"/>
                    </a:cubicBezTo>
                    <a:lnTo>
                      <a:pt x="0" y="1096"/>
                    </a:lnTo>
                    <a:cubicBezTo>
                      <a:pt x="0" y="1430"/>
                      <a:pt x="274" y="1704"/>
                      <a:pt x="620" y="1704"/>
                    </a:cubicBezTo>
                    <a:lnTo>
                      <a:pt x="4525" y="1704"/>
                    </a:lnTo>
                    <a:cubicBezTo>
                      <a:pt x="4858" y="1704"/>
                      <a:pt x="5132" y="1430"/>
                      <a:pt x="5132" y="1096"/>
                    </a:cubicBezTo>
                    <a:lnTo>
                      <a:pt x="5132" y="608"/>
                    </a:lnTo>
                    <a:cubicBezTo>
                      <a:pt x="5132" y="275"/>
                      <a:pt x="4858" y="1"/>
                      <a:pt x="4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244;p43">
                <a:extLst>
                  <a:ext uri="{FF2B5EF4-FFF2-40B4-BE49-F238E27FC236}">
                    <a16:creationId xmlns:a16="http://schemas.microsoft.com/office/drawing/2014/main" id="{8382EAE3-8ACD-2AEA-0A78-F68A1A47CF23}"/>
                  </a:ext>
                </a:extLst>
              </p:cNvPr>
              <p:cNvSpPr/>
              <p:nvPr/>
            </p:nvSpPr>
            <p:spPr>
              <a:xfrm>
                <a:off x="2356525" y="4687900"/>
                <a:ext cx="38725" cy="39025"/>
              </a:xfrm>
              <a:custGeom>
                <a:avLst/>
                <a:gdLst/>
                <a:ahLst/>
                <a:cxnLst/>
                <a:rect l="l" t="t" r="r" b="b"/>
                <a:pathLst>
                  <a:path w="1549" h="1561" extrusionOk="0">
                    <a:moveTo>
                      <a:pt x="775" y="1"/>
                    </a:moveTo>
                    <a:cubicBezTo>
                      <a:pt x="346" y="1"/>
                      <a:pt x="1" y="346"/>
                      <a:pt x="1" y="775"/>
                    </a:cubicBezTo>
                    <a:cubicBezTo>
                      <a:pt x="1" y="1215"/>
                      <a:pt x="346" y="1561"/>
                      <a:pt x="775" y="1561"/>
                    </a:cubicBezTo>
                    <a:cubicBezTo>
                      <a:pt x="1203" y="1561"/>
                      <a:pt x="1549" y="1215"/>
                      <a:pt x="1549" y="775"/>
                    </a:cubicBezTo>
                    <a:cubicBezTo>
                      <a:pt x="1549" y="346"/>
                      <a:pt x="1203" y="1"/>
                      <a:pt x="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245;p43">
                <a:extLst>
                  <a:ext uri="{FF2B5EF4-FFF2-40B4-BE49-F238E27FC236}">
                    <a16:creationId xmlns:a16="http://schemas.microsoft.com/office/drawing/2014/main" id="{F3506209-BF3F-9297-7C1F-13A76CA4370C}"/>
                  </a:ext>
                </a:extLst>
              </p:cNvPr>
              <p:cNvSpPr/>
              <p:nvPr/>
            </p:nvSpPr>
            <p:spPr>
              <a:xfrm>
                <a:off x="2352675" y="4684325"/>
                <a:ext cx="46450" cy="46175"/>
              </a:xfrm>
              <a:custGeom>
                <a:avLst/>
                <a:gdLst/>
                <a:ahLst/>
                <a:cxnLst/>
                <a:rect l="l" t="t" r="r" b="b"/>
                <a:pathLst>
                  <a:path w="1858" h="1847" extrusionOk="0">
                    <a:moveTo>
                      <a:pt x="929" y="299"/>
                    </a:moveTo>
                    <a:cubicBezTo>
                      <a:pt x="1274" y="299"/>
                      <a:pt x="1560" y="572"/>
                      <a:pt x="1560" y="930"/>
                    </a:cubicBezTo>
                    <a:cubicBezTo>
                      <a:pt x="1560" y="1275"/>
                      <a:pt x="1274" y="1549"/>
                      <a:pt x="929" y="1549"/>
                    </a:cubicBezTo>
                    <a:cubicBezTo>
                      <a:pt x="583" y="1549"/>
                      <a:pt x="298" y="1275"/>
                      <a:pt x="298" y="930"/>
                    </a:cubicBezTo>
                    <a:cubicBezTo>
                      <a:pt x="298" y="572"/>
                      <a:pt x="583" y="299"/>
                      <a:pt x="929" y="299"/>
                    </a:cubicBezTo>
                    <a:close/>
                    <a:moveTo>
                      <a:pt x="929" y="1"/>
                    </a:moveTo>
                    <a:cubicBezTo>
                      <a:pt x="417" y="1"/>
                      <a:pt x="0" y="418"/>
                      <a:pt x="0" y="918"/>
                    </a:cubicBezTo>
                    <a:cubicBezTo>
                      <a:pt x="0" y="1430"/>
                      <a:pt x="417" y="1846"/>
                      <a:pt x="929" y="1846"/>
                    </a:cubicBezTo>
                    <a:cubicBezTo>
                      <a:pt x="1441" y="1846"/>
                      <a:pt x="1857" y="1430"/>
                      <a:pt x="1857" y="918"/>
                    </a:cubicBezTo>
                    <a:cubicBezTo>
                      <a:pt x="1857" y="406"/>
                      <a:pt x="1441" y="1"/>
                      <a:pt x="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246;p43">
                <a:extLst>
                  <a:ext uri="{FF2B5EF4-FFF2-40B4-BE49-F238E27FC236}">
                    <a16:creationId xmlns:a16="http://schemas.microsoft.com/office/drawing/2014/main" id="{2DF07490-9FD0-6754-84E7-FB3EFB51A577}"/>
                  </a:ext>
                </a:extLst>
              </p:cNvPr>
              <p:cNvSpPr/>
              <p:nvPr/>
            </p:nvSpPr>
            <p:spPr>
              <a:xfrm>
                <a:off x="2436000" y="4687900"/>
                <a:ext cx="39025" cy="39025"/>
              </a:xfrm>
              <a:custGeom>
                <a:avLst/>
                <a:gdLst/>
                <a:ahLst/>
                <a:cxnLst/>
                <a:rect l="l" t="t" r="r" b="b"/>
                <a:pathLst>
                  <a:path w="1561" h="1561" extrusionOk="0">
                    <a:moveTo>
                      <a:pt x="787" y="1"/>
                    </a:moveTo>
                    <a:cubicBezTo>
                      <a:pt x="346" y="1"/>
                      <a:pt x="1" y="346"/>
                      <a:pt x="1" y="775"/>
                    </a:cubicBezTo>
                    <a:cubicBezTo>
                      <a:pt x="1" y="1215"/>
                      <a:pt x="346" y="1561"/>
                      <a:pt x="787" y="1561"/>
                    </a:cubicBezTo>
                    <a:cubicBezTo>
                      <a:pt x="1215" y="1561"/>
                      <a:pt x="1560" y="1215"/>
                      <a:pt x="1560" y="775"/>
                    </a:cubicBezTo>
                    <a:cubicBezTo>
                      <a:pt x="1560" y="346"/>
                      <a:pt x="1215" y="1"/>
                      <a:pt x="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247;p43">
                <a:extLst>
                  <a:ext uri="{FF2B5EF4-FFF2-40B4-BE49-F238E27FC236}">
                    <a16:creationId xmlns:a16="http://schemas.microsoft.com/office/drawing/2014/main" id="{9DEEC15A-0732-894D-8C5C-BE5DD0A73ECA}"/>
                  </a:ext>
                </a:extLst>
              </p:cNvPr>
              <p:cNvSpPr/>
              <p:nvPr/>
            </p:nvSpPr>
            <p:spPr>
              <a:xfrm>
                <a:off x="2432425" y="4684325"/>
                <a:ext cx="46175" cy="46175"/>
              </a:xfrm>
              <a:custGeom>
                <a:avLst/>
                <a:gdLst/>
                <a:ahLst/>
                <a:cxnLst/>
                <a:rect l="l" t="t" r="r" b="b"/>
                <a:pathLst>
                  <a:path w="1847" h="1847" extrusionOk="0">
                    <a:moveTo>
                      <a:pt x="930" y="299"/>
                    </a:moveTo>
                    <a:cubicBezTo>
                      <a:pt x="1275" y="299"/>
                      <a:pt x="1549" y="572"/>
                      <a:pt x="1549" y="930"/>
                    </a:cubicBezTo>
                    <a:cubicBezTo>
                      <a:pt x="1549" y="1275"/>
                      <a:pt x="1275" y="1549"/>
                      <a:pt x="930" y="1549"/>
                    </a:cubicBezTo>
                    <a:cubicBezTo>
                      <a:pt x="572" y="1549"/>
                      <a:pt x="299" y="1275"/>
                      <a:pt x="299" y="930"/>
                    </a:cubicBezTo>
                    <a:cubicBezTo>
                      <a:pt x="299" y="572"/>
                      <a:pt x="572" y="299"/>
                      <a:pt x="930" y="299"/>
                    </a:cubicBezTo>
                    <a:close/>
                    <a:moveTo>
                      <a:pt x="930" y="1"/>
                    </a:moveTo>
                    <a:cubicBezTo>
                      <a:pt x="418" y="1"/>
                      <a:pt x="1" y="418"/>
                      <a:pt x="1" y="918"/>
                    </a:cubicBezTo>
                    <a:cubicBezTo>
                      <a:pt x="1" y="1430"/>
                      <a:pt x="418" y="1846"/>
                      <a:pt x="930" y="1846"/>
                    </a:cubicBezTo>
                    <a:cubicBezTo>
                      <a:pt x="1430" y="1846"/>
                      <a:pt x="1846" y="1430"/>
                      <a:pt x="1846" y="918"/>
                    </a:cubicBezTo>
                    <a:cubicBezTo>
                      <a:pt x="1846" y="406"/>
                      <a:pt x="1442"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248;p43">
                <a:extLst>
                  <a:ext uri="{FF2B5EF4-FFF2-40B4-BE49-F238E27FC236}">
                    <a16:creationId xmlns:a16="http://schemas.microsoft.com/office/drawing/2014/main" id="{B0BEB25C-C627-0C7E-A756-9744C2D19D58}"/>
                  </a:ext>
                </a:extLst>
              </p:cNvPr>
              <p:cNvSpPr/>
              <p:nvPr/>
            </p:nvSpPr>
            <p:spPr>
              <a:xfrm>
                <a:off x="2377975" y="4694750"/>
                <a:ext cx="8050" cy="8075"/>
              </a:xfrm>
              <a:custGeom>
                <a:avLst/>
                <a:gdLst/>
                <a:ahLst/>
                <a:cxnLst/>
                <a:rect l="l" t="t" r="r" b="b"/>
                <a:pathLst>
                  <a:path w="322" h="323" extrusionOk="0">
                    <a:moveTo>
                      <a:pt x="155" y="1"/>
                    </a:moveTo>
                    <a:cubicBezTo>
                      <a:pt x="71" y="1"/>
                      <a:pt x="0" y="72"/>
                      <a:pt x="0" y="167"/>
                    </a:cubicBezTo>
                    <a:cubicBezTo>
                      <a:pt x="0" y="251"/>
                      <a:pt x="71" y="322"/>
                      <a:pt x="155" y="322"/>
                    </a:cubicBezTo>
                    <a:cubicBezTo>
                      <a:pt x="250" y="322"/>
                      <a:pt x="322" y="251"/>
                      <a:pt x="322" y="167"/>
                    </a:cubicBezTo>
                    <a:cubicBezTo>
                      <a:pt x="322" y="72"/>
                      <a:pt x="250"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249;p43">
                <a:extLst>
                  <a:ext uri="{FF2B5EF4-FFF2-40B4-BE49-F238E27FC236}">
                    <a16:creationId xmlns:a16="http://schemas.microsoft.com/office/drawing/2014/main" id="{3945AD56-4924-21B3-0826-5E891F6836CC}"/>
                  </a:ext>
                </a:extLst>
              </p:cNvPr>
              <p:cNvSpPr/>
              <p:nvPr/>
            </p:nvSpPr>
            <p:spPr>
              <a:xfrm>
                <a:off x="2458025" y="4694750"/>
                <a:ext cx="8075" cy="8075"/>
              </a:xfrm>
              <a:custGeom>
                <a:avLst/>
                <a:gdLst/>
                <a:ahLst/>
                <a:cxnLst/>
                <a:rect l="l" t="t" r="r" b="b"/>
                <a:pathLst>
                  <a:path w="323" h="323" extrusionOk="0">
                    <a:moveTo>
                      <a:pt x="156" y="1"/>
                    </a:moveTo>
                    <a:cubicBezTo>
                      <a:pt x="72" y="1"/>
                      <a:pt x="1" y="72"/>
                      <a:pt x="1" y="167"/>
                    </a:cubicBezTo>
                    <a:cubicBezTo>
                      <a:pt x="1" y="251"/>
                      <a:pt x="72" y="322"/>
                      <a:pt x="156" y="322"/>
                    </a:cubicBezTo>
                    <a:cubicBezTo>
                      <a:pt x="251" y="322"/>
                      <a:pt x="322" y="251"/>
                      <a:pt x="322" y="167"/>
                    </a:cubicBezTo>
                    <a:cubicBezTo>
                      <a:pt x="322" y="72"/>
                      <a:pt x="251"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250;p43">
                <a:extLst>
                  <a:ext uri="{FF2B5EF4-FFF2-40B4-BE49-F238E27FC236}">
                    <a16:creationId xmlns:a16="http://schemas.microsoft.com/office/drawing/2014/main" id="{E596F470-AF5E-B4D8-FD6D-3AAAEE297A52}"/>
                  </a:ext>
                </a:extLst>
              </p:cNvPr>
              <p:cNvSpPr/>
              <p:nvPr/>
            </p:nvSpPr>
            <p:spPr>
              <a:xfrm>
                <a:off x="236755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251;p43">
                <a:extLst>
                  <a:ext uri="{FF2B5EF4-FFF2-40B4-BE49-F238E27FC236}">
                    <a16:creationId xmlns:a16="http://schemas.microsoft.com/office/drawing/2014/main" id="{F9962EEE-414D-D615-1DCA-0F7E46AD6698}"/>
                  </a:ext>
                </a:extLst>
              </p:cNvPr>
              <p:cNvSpPr/>
              <p:nvPr/>
            </p:nvSpPr>
            <p:spPr>
              <a:xfrm>
                <a:off x="2389575" y="4742075"/>
                <a:ext cx="7475" cy="35150"/>
              </a:xfrm>
              <a:custGeom>
                <a:avLst/>
                <a:gdLst/>
                <a:ahLst/>
                <a:cxnLst/>
                <a:rect l="l" t="t" r="r" b="b"/>
                <a:pathLst>
                  <a:path w="299"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252;p43">
                <a:extLst>
                  <a:ext uri="{FF2B5EF4-FFF2-40B4-BE49-F238E27FC236}">
                    <a16:creationId xmlns:a16="http://schemas.microsoft.com/office/drawing/2014/main" id="{5D2A7E08-9802-4B15-A8E8-0218311408F3}"/>
                  </a:ext>
                </a:extLst>
              </p:cNvPr>
              <p:cNvSpPr/>
              <p:nvPr/>
            </p:nvSpPr>
            <p:spPr>
              <a:xfrm>
                <a:off x="241190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253;p43">
                <a:extLst>
                  <a:ext uri="{FF2B5EF4-FFF2-40B4-BE49-F238E27FC236}">
                    <a16:creationId xmlns:a16="http://schemas.microsoft.com/office/drawing/2014/main" id="{04C6D6CD-D16B-2499-41A1-3AF0CECA0A7A}"/>
                  </a:ext>
                </a:extLst>
              </p:cNvPr>
              <p:cNvSpPr/>
              <p:nvPr/>
            </p:nvSpPr>
            <p:spPr>
              <a:xfrm>
                <a:off x="2434225"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254;p43">
                <a:extLst>
                  <a:ext uri="{FF2B5EF4-FFF2-40B4-BE49-F238E27FC236}">
                    <a16:creationId xmlns:a16="http://schemas.microsoft.com/office/drawing/2014/main" id="{9CD3CEB1-72E2-3C17-980D-9630496E8C26}"/>
                  </a:ext>
                </a:extLst>
              </p:cNvPr>
              <p:cNvSpPr/>
              <p:nvPr/>
            </p:nvSpPr>
            <p:spPr>
              <a:xfrm>
                <a:off x="245655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42" name="Google Shape;2255;p43">
            <a:extLst>
              <a:ext uri="{FF2B5EF4-FFF2-40B4-BE49-F238E27FC236}">
                <a16:creationId xmlns:a16="http://schemas.microsoft.com/office/drawing/2014/main" id="{9786B2D4-75B5-1F0A-CCBF-3C474EFC90EF}"/>
              </a:ext>
            </a:extLst>
          </p:cNvPr>
          <p:cNvGrpSpPr/>
          <p:nvPr/>
        </p:nvGrpSpPr>
        <p:grpSpPr>
          <a:xfrm rot="10800000">
            <a:off x="5906320" y="-1649894"/>
            <a:ext cx="937433" cy="740694"/>
            <a:chOff x="3122100" y="4329813"/>
            <a:chExt cx="198575" cy="156900"/>
          </a:xfrm>
        </p:grpSpPr>
        <p:sp>
          <p:nvSpPr>
            <p:cNvPr id="2143" name="Google Shape;2256;p43">
              <a:extLst>
                <a:ext uri="{FF2B5EF4-FFF2-40B4-BE49-F238E27FC236}">
                  <a16:creationId xmlns:a16="http://schemas.microsoft.com/office/drawing/2014/main" id="{B44B3E85-3938-139A-1613-B9421FCAE636}"/>
                </a:ext>
              </a:extLst>
            </p:cNvPr>
            <p:cNvSpPr/>
            <p:nvPr/>
          </p:nvSpPr>
          <p:spPr>
            <a:xfrm>
              <a:off x="3122100" y="4329813"/>
              <a:ext cx="198575" cy="156900"/>
            </a:xfrm>
            <a:custGeom>
              <a:avLst/>
              <a:gdLst/>
              <a:ahLst/>
              <a:cxnLst/>
              <a:rect l="l" t="t" r="r" b="b"/>
              <a:pathLst>
                <a:path w="7943" h="6276" extrusionOk="0">
                  <a:moveTo>
                    <a:pt x="1965" y="1"/>
                  </a:moveTo>
                  <a:cubicBezTo>
                    <a:pt x="1239" y="1"/>
                    <a:pt x="644" y="584"/>
                    <a:pt x="644" y="1311"/>
                  </a:cubicBezTo>
                  <a:lnTo>
                    <a:pt x="644" y="1632"/>
                  </a:lnTo>
                  <a:lnTo>
                    <a:pt x="644" y="1918"/>
                  </a:lnTo>
                  <a:lnTo>
                    <a:pt x="644" y="2489"/>
                  </a:lnTo>
                  <a:cubicBezTo>
                    <a:pt x="286" y="2489"/>
                    <a:pt x="1" y="2775"/>
                    <a:pt x="1" y="3132"/>
                  </a:cubicBezTo>
                  <a:cubicBezTo>
                    <a:pt x="1" y="3489"/>
                    <a:pt x="286" y="3787"/>
                    <a:pt x="644" y="3787"/>
                  </a:cubicBezTo>
                  <a:lnTo>
                    <a:pt x="644" y="4954"/>
                  </a:lnTo>
                  <a:cubicBezTo>
                    <a:pt x="644" y="5680"/>
                    <a:pt x="1239" y="6275"/>
                    <a:pt x="1965" y="6275"/>
                  </a:cubicBezTo>
                  <a:lnTo>
                    <a:pt x="5978" y="6275"/>
                  </a:lnTo>
                  <a:cubicBezTo>
                    <a:pt x="6704" y="6275"/>
                    <a:pt x="7299" y="5680"/>
                    <a:pt x="7299" y="4954"/>
                  </a:cubicBezTo>
                  <a:lnTo>
                    <a:pt x="7299" y="3787"/>
                  </a:lnTo>
                  <a:cubicBezTo>
                    <a:pt x="7656" y="3787"/>
                    <a:pt x="7942" y="3489"/>
                    <a:pt x="7942" y="3132"/>
                  </a:cubicBezTo>
                  <a:cubicBezTo>
                    <a:pt x="7942" y="2775"/>
                    <a:pt x="7656" y="2489"/>
                    <a:pt x="7287" y="2489"/>
                  </a:cubicBezTo>
                  <a:lnTo>
                    <a:pt x="7287" y="1918"/>
                  </a:lnTo>
                  <a:lnTo>
                    <a:pt x="7287" y="1632"/>
                  </a:lnTo>
                  <a:lnTo>
                    <a:pt x="7287" y="1311"/>
                  </a:lnTo>
                  <a:cubicBezTo>
                    <a:pt x="7287" y="584"/>
                    <a:pt x="6704" y="1"/>
                    <a:pt x="5966"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8" name="Google Shape;2257;p43">
              <a:extLst>
                <a:ext uri="{FF2B5EF4-FFF2-40B4-BE49-F238E27FC236}">
                  <a16:creationId xmlns:a16="http://schemas.microsoft.com/office/drawing/2014/main" id="{754E7CAE-0E37-70EC-85B9-D2F31CA9C75D}"/>
                </a:ext>
              </a:extLst>
            </p:cNvPr>
            <p:cNvGrpSpPr/>
            <p:nvPr/>
          </p:nvGrpSpPr>
          <p:grpSpPr>
            <a:xfrm>
              <a:off x="3122100" y="4329825"/>
              <a:ext cx="198575" cy="156875"/>
              <a:chOff x="3122100" y="4613500"/>
              <a:chExt cx="198575" cy="156875"/>
            </a:xfrm>
          </p:grpSpPr>
          <p:sp>
            <p:nvSpPr>
              <p:cNvPr id="2179" name="Google Shape;2258;p43">
                <a:extLst>
                  <a:ext uri="{FF2B5EF4-FFF2-40B4-BE49-F238E27FC236}">
                    <a16:creationId xmlns:a16="http://schemas.microsoft.com/office/drawing/2014/main" id="{59F47622-8DD1-A5B5-F5D2-0229D3B450D5}"/>
                  </a:ext>
                </a:extLst>
              </p:cNvPr>
              <p:cNvSpPr/>
              <p:nvPr/>
            </p:nvSpPr>
            <p:spPr>
              <a:xfrm>
                <a:off x="3122100" y="4675700"/>
                <a:ext cx="32475" cy="32475"/>
              </a:xfrm>
              <a:custGeom>
                <a:avLst/>
                <a:gdLst/>
                <a:ahLst/>
                <a:cxnLst/>
                <a:rect l="l" t="t" r="r" b="b"/>
                <a:pathLst>
                  <a:path w="1299" h="1299" extrusionOk="0">
                    <a:moveTo>
                      <a:pt x="644" y="1"/>
                    </a:moveTo>
                    <a:cubicBezTo>
                      <a:pt x="286" y="1"/>
                      <a:pt x="1" y="298"/>
                      <a:pt x="1" y="656"/>
                    </a:cubicBezTo>
                    <a:cubicBezTo>
                      <a:pt x="1" y="1013"/>
                      <a:pt x="286" y="1298"/>
                      <a:pt x="644" y="1298"/>
                    </a:cubicBezTo>
                    <a:cubicBezTo>
                      <a:pt x="1001" y="1298"/>
                      <a:pt x="1298" y="1013"/>
                      <a:pt x="1298" y="656"/>
                    </a:cubicBezTo>
                    <a:cubicBezTo>
                      <a:pt x="1298" y="298"/>
                      <a:pt x="1001"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259;p43">
                <a:extLst>
                  <a:ext uri="{FF2B5EF4-FFF2-40B4-BE49-F238E27FC236}">
                    <a16:creationId xmlns:a16="http://schemas.microsoft.com/office/drawing/2014/main" id="{220F2977-6E8E-781C-139F-366C232253B9}"/>
                  </a:ext>
                </a:extLst>
              </p:cNvPr>
              <p:cNvSpPr/>
              <p:nvPr/>
            </p:nvSpPr>
            <p:spPr>
              <a:xfrm>
                <a:off x="3288200" y="4675700"/>
                <a:ext cx="32475" cy="32475"/>
              </a:xfrm>
              <a:custGeom>
                <a:avLst/>
                <a:gdLst/>
                <a:ahLst/>
                <a:cxnLst/>
                <a:rect l="l" t="t" r="r" b="b"/>
                <a:pathLst>
                  <a:path w="1299" h="1299" extrusionOk="0">
                    <a:moveTo>
                      <a:pt x="643" y="1"/>
                    </a:moveTo>
                    <a:cubicBezTo>
                      <a:pt x="286" y="1"/>
                      <a:pt x="0" y="298"/>
                      <a:pt x="0" y="656"/>
                    </a:cubicBezTo>
                    <a:cubicBezTo>
                      <a:pt x="0" y="1013"/>
                      <a:pt x="286" y="1298"/>
                      <a:pt x="643" y="1298"/>
                    </a:cubicBezTo>
                    <a:cubicBezTo>
                      <a:pt x="1012" y="1298"/>
                      <a:pt x="1298" y="1013"/>
                      <a:pt x="1298" y="656"/>
                    </a:cubicBezTo>
                    <a:cubicBezTo>
                      <a:pt x="1298" y="298"/>
                      <a:pt x="1012"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260;p43">
                <a:extLst>
                  <a:ext uri="{FF2B5EF4-FFF2-40B4-BE49-F238E27FC236}">
                    <a16:creationId xmlns:a16="http://schemas.microsoft.com/office/drawing/2014/main" id="{C84957B6-A5C7-9CE7-B02D-DCF0782FAB54}"/>
                  </a:ext>
                </a:extLst>
              </p:cNvPr>
              <p:cNvSpPr/>
              <p:nvPr/>
            </p:nvSpPr>
            <p:spPr>
              <a:xfrm>
                <a:off x="3138175" y="4613500"/>
                <a:ext cx="166125" cy="156875"/>
              </a:xfrm>
              <a:custGeom>
                <a:avLst/>
                <a:gdLst/>
                <a:ahLst/>
                <a:cxnLst/>
                <a:rect l="l" t="t" r="r" b="b"/>
                <a:pathLst>
                  <a:path w="6645" h="6275" extrusionOk="0">
                    <a:moveTo>
                      <a:pt x="1322" y="0"/>
                    </a:moveTo>
                    <a:cubicBezTo>
                      <a:pt x="596" y="0"/>
                      <a:pt x="1" y="596"/>
                      <a:pt x="1" y="1322"/>
                    </a:cubicBezTo>
                    <a:lnTo>
                      <a:pt x="1" y="4953"/>
                    </a:lnTo>
                    <a:cubicBezTo>
                      <a:pt x="1" y="5691"/>
                      <a:pt x="596" y="6275"/>
                      <a:pt x="1322" y="6275"/>
                    </a:cubicBezTo>
                    <a:lnTo>
                      <a:pt x="5323" y="6275"/>
                    </a:lnTo>
                    <a:cubicBezTo>
                      <a:pt x="6061" y="6275"/>
                      <a:pt x="6644" y="5691"/>
                      <a:pt x="6644" y="4953"/>
                    </a:cubicBezTo>
                    <a:lnTo>
                      <a:pt x="6644" y="1322"/>
                    </a:lnTo>
                    <a:cubicBezTo>
                      <a:pt x="6644" y="596"/>
                      <a:pt x="6061" y="0"/>
                      <a:pt x="5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261;p43">
                <a:extLst>
                  <a:ext uri="{FF2B5EF4-FFF2-40B4-BE49-F238E27FC236}">
                    <a16:creationId xmlns:a16="http://schemas.microsoft.com/office/drawing/2014/main" id="{40795657-59AC-1E8E-6345-827D2E71BCE4}"/>
                  </a:ext>
                </a:extLst>
              </p:cNvPr>
              <p:cNvSpPr/>
              <p:nvPr/>
            </p:nvSpPr>
            <p:spPr>
              <a:xfrm>
                <a:off x="3153050" y="4673325"/>
                <a:ext cx="37550" cy="37525"/>
              </a:xfrm>
              <a:custGeom>
                <a:avLst/>
                <a:gdLst/>
                <a:ahLst/>
                <a:cxnLst/>
                <a:rect l="l" t="t" r="r" b="b"/>
                <a:pathLst>
                  <a:path w="1502" h="1501" extrusionOk="0">
                    <a:moveTo>
                      <a:pt x="751" y="0"/>
                    </a:moveTo>
                    <a:cubicBezTo>
                      <a:pt x="334" y="0"/>
                      <a:pt x="1" y="334"/>
                      <a:pt x="1" y="751"/>
                    </a:cubicBezTo>
                    <a:cubicBezTo>
                      <a:pt x="1" y="1155"/>
                      <a:pt x="334" y="1501"/>
                      <a:pt x="751" y="1501"/>
                    </a:cubicBezTo>
                    <a:cubicBezTo>
                      <a:pt x="1168" y="1501"/>
                      <a:pt x="1501" y="1155"/>
                      <a:pt x="1501" y="751"/>
                    </a:cubicBezTo>
                    <a:cubicBezTo>
                      <a:pt x="1501" y="334"/>
                      <a:pt x="1168" y="0"/>
                      <a:pt x="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262;p43">
                <a:extLst>
                  <a:ext uri="{FF2B5EF4-FFF2-40B4-BE49-F238E27FC236}">
                    <a16:creationId xmlns:a16="http://schemas.microsoft.com/office/drawing/2014/main" id="{12029EAC-8EDC-4092-8525-61BB25AA3532}"/>
                  </a:ext>
                </a:extLst>
              </p:cNvPr>
              <p:cNvSpPr/>
              <p:nvPr/>
            </p:nvSpPr>
            <p:spPr>
              <a:xfrm>
                <a:off x="3252175" y="4673325"/>
                <a:ext cx="37525" cy="37525"/>
              </a:xfrm>
              <a:custGeom>
                <a:avLst/>
                <a:gdLst/>
                <a:ahLst/>
                <a:cxnLst/>
                <a:rect l="l" t="t" r="r" b="b"/>
                <a:pathLst>
                  <a:path w="1501" h="1501" extrusionOk="0">
                    <a:moveTo>
                      <a:pt x="751" y="0"/>
                    </a:moveTo>
                    <a:cubicBezTo>
                      <a:pt x="334" y="0"/>
                      <a:pt x="1" y="334"/>
                      <a:pt x="1" y="751"/>
                    </a:cubicBezTo>
                    <a:cubicBezTo>
                      <a:pt x="1" y="1155"/>
                      <a:pt x="334" y="1501"/>
                      <a:pt x="751" y="1501"/>
                    </a:cubicBezTo>
                    <a:cubicBezTo>
                      <a:pt x="1156" y="1501"/>
                      <a:pt x="1501" y="1155"/>
                      <a:pt x="1501" y="751"/>
                    </a:cubicBezTo>
                    <a:cubicBezTo>
                      <a:pt x="1501" y="334"/>
                      <a:pt x="1156" y="0"/>
                      <a:pt x="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263;p43">
                <a:extLst>
                  <a:ext uri="{FF2B5EF4-FFF2-40B4-BE49-F238E27FC236}">
                    <a16:creationId xmlns:a16="http://schemas.microsoft.com/office/drawing/2014/main" id="{1A3DA407-8D3D-5A69-F6B6-718AA8397299}"/>
                  </a:ext>
                </a:extLst>
              </p:cNvPr>
              <p:cNvSpPr/>
              <p:nvPr/>
            </p:nvSpPr>
            <p:spPr>
              <a:xfrm>
                <a:off x="3186700" y="4722150"/>
                <a:ext cx="69375" cy="24125"/>
              </a:xfrm>
              <a:custGeom>
                <a:avLst/>
                <a:gdLst/>
                <a:ahLst/>
                <a:cxnLst/>
                <a:rect l="l" t="t" r="r" b="b"/>
                <a:pathLst>
                  <a:path w="2775" h="965" extrusionOk="0">
                    <a:moveTo>
                      <a:pt x="488" y="0"/>
                    </a:moveTo>
                    <a:cubicBezTo>
                      <a:pt x="215" y="0"/>
                      <a:pt x="0" y="214"/>
                      <a:pt x="0" y="476"/>
                    </a:cubicBezTo>
                    <a:cubicBezTo>
                      <a:pt x="0" y="750"/>
                      <a:pt x="215" y="964"/>
                      <a:pt x="488" y="964"/>
                    </a:cubicBezTo>
                    <a:lnTo>
                      <a:pt x="2286" y="964"/>
                    </a:lnTo>
                    <a:cubicBezTo>
                      <a:pt x="2548" y="964"/>
                      <a:pt x="2774" y="750"/>
                      <a:pt x="2774" y="476"/>
                    </a:cubicBezTo>
                    <a:cubicBezTo>
                      <a:pt x="2774" y="214"/>
                      <a:pt x="2548" y="0"/>
                      <a:pt x="2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264;p43">
                <a:extLst>
                  <a:ext uri="{FF2B5EF4-FFF2-40B4-BE49-F238E27FC236}">
                    <a16:creationId xmlns:a16="http://schemas.microsoft.com/office/drawing/2014/main" id="{D494E511-DE1B-6827-1387-66BF46E48959}"/>
                  </a:ext>
                </a:extLst>
              </p:cNvPr>
              <p:cNvSpPr/>
              <p:nvPr/>
            </p:nvSpPr>
            <p:spPr>
              <a:xfrm>
                <a:off x="3181050" y="4716475"/>
                <a:ext cx="80675" cy="35450"/>
              </a:xfrm>
              <a:custGeom>
                <a:avLst/>
                <a:gdLst/>
                <a:ahLst/>
                <a:cxnLst/>
                <a:rect l="l" t="t" r="r" b="b"/>
                <a:pathLst>
                  <a:path w="3227" h="1418" extrusionOk="0">
                    <a:moveTo>
                      <a:pt x="2512" y="441"/>
                    </a:moveTo>
                    <a:cubicBezTo>
                      <a:pt x="2655" y="441"/>
                      <a:pt x="2774" y="560"/>
                      <a:pt x="2774" y="715"/>
                    </a:cubicBezTo>
                    <a:cubicBezTo>
                      <a:pt x="2774" y="858"/>
                      <a:pt x="2655" y="977"/>
                      <a:pt x="2512" y="977"/>
                    </a:cubicBezTo>
                    <a:lnTo>
                      <a:pt x="714" y="977"/>
                    </a:lnTo>
                    <a:cubicBezTo>
                      <a:pt x="560" y="977"/>
                      <a:pt x="441" y="858"/>
                      <a:pt x="441" y="715"/>
                    </a:cubicBezTo>
                    <a:cubicBezTo>
                      <a:pt x="441" y="560"/>
                      <a:pt x="560" y="441"/>
                      <a:pt x="714" y="441"/>
                    </a:cubicBezTo>
                    <a:close/>
                    <a:moveTo>
                      <a:pt x="714" y="1"/>
                    </a:moveTo>
                    <a:cubicBezTo>
                      <a:pt x="322" y="1"/>
                      <a:pt x="0" y="322"/>
                      <a:pt x="0" y="703"/>
                    </a:cubicBezTo>
                    <a:cubicBezTo>
                      <a:pt x="0" y="1096"/>
                      <a:pt x="322" y="1418"/>
                      <a:pt x="714" y="1418"/>
                    </a:cubicBezTo>
                    <a:lnTo>
                      <a:pt x="2512" y="1418"/>
                    </a:lnTo>
                    <a:cubicBezTo>
                      <a:pt x="2905" y="1418"/>
                      <a:pt x="3227" y="1108"/>
                      <a:pt x="3227" y="703"/>
                    </a:cubicBezTo>
                    <a:cubicBezTo>
                      <a:pt x="3227" y="322"/>
                      <a:pt x="2905" y="1"/>
                      <a:pt x="2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265;p43">
                <a:extLst>
                  <a:ext uri="{FF2B5EF4-FFF2-40B4-BE49-F238E27FC236}">
                    <a16:creationId xmlns:a16="http://schemas.microsoft.com/office/drawing/2014/main" id="{B3E11DC6-04D2-0892-3306-9B271D66F893}"/>
                  </a:ext>
                </a:extLst>
              </p:cNvPr>
              <p:cNvSpPr/>
              <p:nvPr/>
            </p:nvSpPr>
            <p:spPr>
              <a:xfrm>
                <a:off x="3138175" y="4613500"/>
                <a:ext cx="166125" cy="47950"/>
              </a:xfrm>
              <a:custGeom>
                <a:avLst/>
                <a:gdLst/>
                <a:ahLst/>
                <a:cxnLst/>
                <a:rect l="l" t="t" r="r" b="b"/>
                <a:pathLst>
                  <a:path w="6645" h="1918" extrusionOk="0">
                    <a:moveTo>
                      <a:pt x="3191" y="0"/>
                    </a:moveTo>
                    <a:lnTo>
                      <a:pt x="3191" y="1643"/>
                    </a:lnTo>
                    <a:lnTo>
                      <a:pt x="1" y="1643"/>
                    </a:lnTo>
                    <a:lnTo>
                      <a:pt x="1" y="1917"/>
                    </a:lnTo>
                    <a:lnTo>
                      <a:pt x="6644" y="1917"/>
                    </a:lnTo>
                    <a:lnTo>
                      <a:pt x="6644" y="1643"/>
                    </a:lnTo>
                    <a:lnTo>
                      <a:pt x="3465" y="1643"/>
                    </a:lnTo>
                    <a:lnTo>
                      <a:pt x="34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266;p43">
                <a:extLst>
                  <a:ext uri="{FF2B5EF4-FFF2-40B4-BE49-F238E27FC236}">
                    <a16:creationId xmlns:a16="http://schemas.microsoft.com/office/drawing/2014/main" id="{39D39E7E-DE60-63BA-02BF-489860ACAE0C}"/>
                  </a:ext>
                </a:extLst>
              </p:cNvPr>
              <p:cNvSpPr/>
              <p:nvPr/>
            </p:nvSpPr>
            <p:spPr>
              <a:xfrm>
                <a:off x="3149775" y="4640575"/>
                <a:ext cx="8075" cy="7775"/>
              </a:xfrm>
              <a:custGeom>
                <a:avLst/>
                <a:gdLst/>
                <a:ahLst/>
                <a:cxnLst/>
                <a:rect l="l" t="t" r="r" b="b"/>
                <a:pathLst>
                  <a:path w="323" h="311" extrusionOk="0">
                    <a:moveTo>
                      <a:pt x="156" y="1"/>
                    </a:moveTo>
                    <a:cubicBezTo>
                      <a:pt x="72" y="1"/>
                      <a:pt x="1" y="72"/>
                      <a:pt x="1" y="156"/>
                    </a:cubicBezTo>
                    <a:cubicBezTo>
                      <a:pt x="1" y="239"/>
                      <a:pt x="72" y="310"/>
                      <a:pt x="156" y="310"/>
                    </a:cubicBezTo>
                    <a:cubicBezTo>
                      <a:pt x="251" y="310"/>
                      <a:pt x="322" y="239"/>
                      <a:pt x="322" y="156"/>
                    </a:cubicBez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267;p43">
                <a:extLst>
                  <a:ext uri="{FF2B5EF4-FFF2-40B4-BE49-F238E27FC236}">
                    <a16:creationId xmlns:a16="http://schemas.microsoft.com/office/drawing/2014/main" id="{9785030D-4CD9-353F-4EDC-05748233EDE7}"/>
                  </a:ext>
                </a:extLst>
              </p:cNvPr>
              <p:cNvSpPr/>
              <p:nvPr/>
            </p:nvSpPr>
            <p:spPr>
              <a:xfrm>
                <a:off x="3172400" y="4640575"/>
                <a:ext cx="8075" cy="7775"/>
              </a:xfrm>
              <a:custGeom>
                <a:avLst/>
                <a:gdLst/>
                <a:ahLst/>
                <a:cxnLst/>
                <a:rect l="l" t="t" r="r" b="b"/>
                <a:pathLst>
                  <a:path w="323" h="311" extrusionOk="0">
                    <a:moveTo>
                      <a:pt x="156" y="1"/>
                    </a:moveTo>
                    <a:cubicBezTo>
                      <a:pt x="72" y="1"/>
                      <a:pt x="1" y="72"/>
                      <a:pt x="1" y="156"/>
                    </a:cubicBezTo>
                    <a:cubicBezTo>
                      <a:pt x="1" y="239"/>
                      <a:pt x="72" y="310"/>
                      <a:pt x="156" y="310"/>
                    </a:cubicBezTo>
                    <a:cubicBezTo>
                      <a:pt x="251" y="310"/>
                      <a:pt x="322" y="239"/>
                      <a:pt x="322" y="156"/>
                    </a:cubicBez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268;p43">
                <a:extLst>
                  <a:ext uri="{FF2B5EF4-FFF2-40B4-BE49-F238E27FC236}">
                    <a16:creationId xmlns:a16="http://schemas.microsoft.com/office/drawing/2014/main" id="{0F73192D-FB5E-4F45-E41A-B1C481B3C941}"/>
                  </a:ext>
                </a:extLst>
              </p:cNvPr>
              <p:cNvSpPr/>
              <p:nvPr/>
            </p:nvSpPr>
            <p:spPr>
              <a:xfrm>
                <a:off x="3195025" y="4640575"/>
                <a:ext cx="8075" cy="7775"/>
              </a:xfrm>
              <a:custGeom>
                <a:avLst/>
                <a:gdLst/>
                <a:ahLst/>
                <a:cxnLst/>
                <a:rect l="l" t="t" r="r" b="b"/>
                <a:pathLst>
                  <a:path w="323"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269;p43">
                <a:extLst>
                  <a:ext uri="{FF2B5EF4-FFF2-40B4-BE49-F238E27FC236}">
                    <a16:creationId xmlns:a16="http://schemas.microsoft.com/office/drawing/2014/main" id="{A8564B84-402C-DF3F-B060-D156B26D16BF}"/>
                  </a:ext>
                </a:extLst>
              </p:cNvPr>
              <p:cNvSpPr/>
              <p:nvPr/>
            </p:nvSpPr>
            <p:spPr>
              <a:xfrm>
                <a:off x="3239675" y="4640575"/>
                <a:ext cx="8075" cy="7775"/>
              </a:xfrm>
              <a:custGeom>
                <a:avLst/>
                <a:gdLst/>
                <a:ahLst/>
                <a:cxnLst/>
                <a:rect l="l" t="t" r="r" b="b"/>
                <a:pathLst>
                  <a:path w="323"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270;p43">
                <a:extLst>
                  <a:ext uri="{FF2B5EF4-FFF2-40B4-BE49-F238E27FC236}">
                    <a16:creationId xmlns:a16="http://schemas.microsoft.com/office/drawing/2014/main" id="{4440E178-7DE6-650E-D9AC-A9B65229BB86}"/>
                  </a:ext>
                </a:extLst>
              </p:cNvPr>
              <p:cNvSpPr/>
              <p:nvPr/>
            </p:nvSpPr>
            <p:spPr>
              <a:xfrm>
                <a:off x="3262300" y="4640575"/>
                <a:ext cx="8050" cy="7775"/>
              </a:xfrm>
              <a:custGeom>
                <a:avLst/>
                <a:gdLst/>
                <a:ahLst/>
                <a:cxnLst/>
                <a:rect l="l" t="t" r="r" b="b"/>
                <a:pathLst>
                  <a:path w="322"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271;p43">
                <a:extLst>
                  <a:ext uri="{FF2B5EF4-FFF2-40B4-BE49-F238E27FC236}">
                    <a16:creationId xmlns:a16="http://schemas.microsoft.com/office/drawing/2014/main" id="{793BCF68-EE1D-B48C-1203-97063842D151}"/>
                  </a:ext>
                </a:extLst>
              </p:cNvPr>
              <p:cNvSpPr/>
              <p:nvPr/>
            </p:nvSpPr>
            <p:spPr>
              <a:xfrm>
                <a:off x="3284925" y="4640575"/>
                <a:ext cx="8050" cy="7775"/>
              </a:xfrm>
              <a:custGeom>
                <a:avLst/>
                <a:gdLst/>
                <a:ahLst/>
                <a:cxnLst/>
                <a:rect l="l" t="t" r="r" b="b"/>
                <a:pathLst>
                  <a:path w="322" h="311" extrusionOk="0">
                    <a:moveTo>
                      <a:pt x="155" y="1"/>
                    </a:moveTo>
                    <a:cubicBezTo>
                      <a:pt x="72" y="1"/>
                      <a:pt x="0" y="72"/>
                      <a:pt x="0" y="156"/>
                    </a:cubicBezTo>
                    <a:cubicBezTo>
                      <a:pt x="0" y="239"/>
                      <a:pt x="72" y="310"/>
                      <a:pt x="155" y="310"/>
                    </a:cubicBezTo>
                    <a:cubicBezTo>
                      <a:pt x="250" y="310"/>
                      <a:pt x="322" y="239"/>
                      <a:pt x="322" y="156"/>
                    </a:cubicBez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787740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26" name="Google Shape;2226;p43"/>
          <p:cNvSpPr/>
          <p:nvPr/>
        </p:nvSpPr>
        <p:spPr>
          <a:xfrm>
            <a:off x="1978550" y="1423325"/>
            <a:ext cx="1577400" cy="1575600"/>
          </a:xfrm>
          <a:prstGeom prst="roundRect">
            <a:avLst>
              <a:gd name="adj" fmla="val 86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5663412" y="1423350"/>
            <a:ext cx="1577400" cy="1575300"/>
          </a:xfrm>
          <a:prstGeom prst="roundRect">
            <a:avLst>
              <a:gd name="adj" fmla="val 86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txBox="1">
            <a:spLocks noGrp="1"/>
          </p:cNvSpPr>
          <p:nvPr>
            <p:ph type="title"/>
          </p:nvPr>
        </p:nvSpPr>
        <p:spPr>
          <a:xfrm>
            <a:off x="713275" y="445025"/>
            <a:ext cx="7717500" cy="740700"/>
          </a:xfrm>
          <a:prstGeom prst="rect">
            <a:avLst/>
          </a:prstGeom>
        </p:spPr>
        <p:txBody>
          <a:bodyPr spcFirstLastPara="1" wrap="square" lIns="91425" tIns="91425" rIns="91425" bIns="91425" anchor="t" anchorCtr="0">
            <a:noAutofit/>
          </a:bodyPr>
          <a:lstStyle/>
          <a:p>
            <a:r>
              <a:rPr lang="en-US"/>
              <a:t>We used two techniques</a:t>
            </a:r>
            <a:endParaRPr lang="ar-EG"/>
          </a:p>
        </p:txBody>
      </p:sp>
      <p:sp>
        <p:nvSpPr>
          <p:cNvPr id="2229" name="Google Shape;2229;p43"/>
          <p:cNvSpPr txBox="1">
            <a:spLocks noGrp="1"/>
          </p:cNvSpPr>
          <p:nvPr>
            <p:ph type="title" idx="2"/>
          </p:nvPr>
        </p:nvSpPr>
        <p:spPr>
          <a:xfrm>
            <a:off x="929453" y="2822023"/>
            <a:ext cx="3451049" cy="815130"/>
          </a:xfrm>
          <a:prstGeom prst="rect">
            <a:avLst/>
          </a:prstGeom>
        </p:spPr>
        <p:txBody>
          <a:bodyPr spcFirstLastPara="1" wrap="square" lIns="91425" tIns="91425" rIns="91425" bIns="91425" anchor="b" anchorCtr="0">
            <a:noAutofit/>
          </a:bodyPr>
          <a:lstStyle/>
          <a:p>
            <a:r>
              <a:rPr lang="en"/>
              <a:t>Flutter application</a:t>
            </a:r>
          </a:p>
        </p:txBody>
      </p:sp>
      <p:sp>
        <p:nvSpPr>
          <p:cNvPr id="2230" name="Google Shape;2230;p43"/>
          <p:cNvSpPr txBox="1">
            <a:spLocks noGrp="1"/>
          </p:cNvSpPr>
          <p:nvPr>
            <p:ph type="subTitle" idx="1"/>
          </p:nvPr>
        </p:nvSpPr>
        <p:spPr>
          <a:xfrm>
            <a:off x="1251217" y="3588523"/>
            <a:ext cx="2919498" cy="1046700"/>
          </a:xfrm>
          <a:prstGeom prst="rect">
            <a:avLst/>
          </a:prstGeom>
        </p:spPr>
        <p:txBody>
          <a:bodyPr spcFirstLastPara="1" wrap="square" lIns="91425" tIns="91425" rIns="91425" bIns="91425" anchor="t" anchorCtr="0">
            <a:noAutofit/>
          </a:bodyPr>
          <a:lstStyle/>
          <a:p>
            <a:pPr marL="0" indent="0"/>
            <a:r>
              <a:rPr lang="en-US"/>
              <a:t>We can drive the car with buttons in the flutter application, and it also displays sensor readings.</a:t>
            </a:r>
            <a:endParaRPr lang="en"/>
          </a:p>
        </p:txBody>
      </p:sp>
      <p:sp>
        <p:nvSpPr>
          <p:cNvPr id="2231" name="Google Shape;2231;p43"/>
          <p:cNvSpPr txBox="1">
            <a:spLocks noGrp="1"/>
          </p:cNvSpPr>
          <p:nvPr>
            <p:ph type="title" idx="3"/>
          </p:nvPr>
        </p:nvSpPr>
        <p:spPr>
          <a:xfrm>
            <a:off x="5072863" y="3102064"/>
            <a:ext cx="2758500" cy="527700"/>
          </a:xfrm>
          <a:prstGeom prst="rect">
            <a:avLst/>
          </a:prstGeom>
        </p:spPr>
        <p:txBody>
          <a:bodyPr spcFirstLastPara="1" wrap="square" lIns="91425" tIns="91425" rIns="91425" bIns="91425" anchor="b" anchorCtr="0">
            <a:noAutofit/>
          </a:bodyPr>
          <a:lstStyle/>
          <a:p>
            <a:r>
              <a:rPr lang="en"/>
              <a:t>Remote control</a:t>
            </a:r>
          </a:p>
        </p:txBody>
      </p:sp>
      <p:sp>
        <p:nvSpPr>
          <p:cNvPr id="2232" name="Google Shape;2232;p43"/>
          <p:cNvSpPr txBox="1">
            <a:spLocks noGrp="1"/>
          </p:cNvSpPr>
          <p:nvPr>
            <p:ph type="subTitle" idx="4"/>
          </p:nvPr>
        </p:nvSpPr>
        <p:spPr>
          <a:xfrm>
            <a:off x="5072863" y="3572414"/>
            <a:ext cx="2919498" cy="1046700"/>
          </a:xfrm>
          <a:prstGeom prst="rect">
            <a:avLst/>
          </a:prstGeom>
        </p:spPr>
        <p:txBody>
          <a:bodyPr spcFirstLastPara="1" wrap="square" lIns="91425" tIns="91425" rIns="91425" bIns="91425" anchor="t" anchorCtr="0">
            <a:noAutofit/>
          </a:bodyPr>
          <a:lstStyle/>
          <a:p>
            <a:pPr marL="0" indent="0"/>
            <a:r>
              <a:rPr lang="en-US"/>
              <a:t>A remote control that controls the car by using hand gestures.</a:t>
            </a:r>
            <a:endParaRPr lang="ar-EG"/>
          </a:p>
        </p:txBody>
      </p:sp>
      <p:grpSp>
        <p:nvGrpSpPr>
          <p:cNvPr id="2233" name="Google Shape;2233;p43"/>
          <p:cNvGrpSpPr/>
          <p:nvPr/>
        </p:nvGrpSpPr>
        <p:grpSpPr>
          <a:xfrm>
            <a:off x="5983862" y="1733685"/>
            <a:ext cx="942556" cy="862953"/>
            <a:chOff x="2315150" y="4322825"/>
            <a:chExt cx="200950" cy="183975"/>
          </a:xfrm>
        </p:grpSpPr>
        <p:sp>
          <p:nvSpPr>
            <p:cNvPr id="2234" name="Google Shape;2234;p43"/>
            <p:cNvSpPr/>
            <p:nvPr/>
          </p:nvSpPr>
          <p:spPr>
            <a:xfrm>
              <a:off x="2315150" y="4322825"/>
              <a:ext cx="200950" cy="183975"/>
            </a:xfrm>
            <a:custGeom>
              <a:avLst/>
              <a:gdLst/>
              <a:ahLst/>
              <a:cxnLst/>
              <a:rect l="l" t="t" r="r" b="b"/>
              <a:pathLst>
                <a:path w="8038" h="7359" extrusionOk="0">
                  <a:moveTo>
                    <a:pt x="4025" y="0"/>
                  </a:moveTo>
                  <a:cubicBezTo>
                    <a:pt x="3632" y="0"/>
                    <a:pt x="3323" y="322"/>
                    <a:pt x="3323" y="703"/>
                  </a:cubicBezTo>
                  <a:lnTo>
                    <a:pt x="1239" y="703"/>
                  </a:lnTo>
                  <a:cubicBezTo>
                    <a:pt x="989" y="703"/>
                    <a:pt x="787" y="917"/>
                    <a:pt x="787" y="1167"/>
                  </a:cubicBezTo>
                  <a:lnTo>
                    <a:pt x="787" y="3203"/>
                  </a:lnTo>
                  <a:cubicBezTo>
                    <a:pt x="787" y="3120"/>
                    <a:pt x="715" y="3048"/>
                    <a:pt x="632" y="3048"/>
                  </a:cubicBezTo>
                  <a:cubicBezTo>
                    <a:pt x="537" y="3048"/>
                    <a:pt x="477" y="3120"/>
                    <a:pt x="477" y="3203"/>
                  </a:cubicBezTo>
                  <a:lnTo>
                    <a:pt x="477" y="3322"/>
                  </a:lnTo>
                  <a:cubicBezTo>
                    <a:pt x="191" y="3441"/>
                    <a:pt x="1" y="3715"/>
                    <a:pt x="1" y="4036"/>
                  </a:cubicBezTo>
                  <a:cubicBezTo>
                    <a:pt x="1" y="4358"/>
                    <a:pt x="191" y="4632"/>
                    <a:pt x="477" y="4751"/>
                  </a:cubicBezTo>
                  <a:lnTo>
                    <a:pt x="477" y="4870"/>
                  </a:lnTo>
                  <a:cubicBezTo>
                    <a:pt x="477" y="4953"/>
                    <a:pt x="549" y="5013"/>
                    <a:pt x="632" y="5013"/>
                  </a:cubicBezTo>
                  <a:cubicBezTo>
                    <a:pt x="715" y="5013"/>
                    <a:pt x="787" y="4953"/>
                    <a:pt x="787" y="4870"/>
                  </a:cubicBezTo>
                  <a:lnTo>
                    <a:pt x="787" y="6906"/>
                  </a:lnTo>
                  <a:cubicBezTo>
                    <a:pt x="787" y="7156"/>
                    <a:pt x="989" y="7358"/>
                    <a:pt x="1239" y="7358"/>
                  </a:cubicBezTo>
                  <a:lnTo>
                    <a:pt x="6799" y="7358"/>
                  </a:lnTo>
                  <a:cubicBezTo>
                    <a:pt x="7061" y="7358"/>
                    <a:pt x="7264" y="7156"/>
                    <a:pt x="7264" y="6906"/>
                  </a:cubicBezTo>
                  <a:lnTo>
                    <a:pt x="7264" y="4870"/>
                  </a:lnTo>
                  <a:cubicBezTo>
                    <a:pt x="7264" y="4953"/>
                    <a:pt x="7335" y="5013"/>
                    <a:pt x="7418" y="5013"/>
                  </a:cubicBezTo>
                  <a:cubicBezTo>
                    <a:pt x="7502" y="5013"/>
                    <a:pt x="7573" y="4953"/>
                    <a:pt x="7573" y="4870"/>
                  </a:cubicBezTo>
                  <a:lnTo>
                    <a:pt x="7573" y="4751"/>
                  </a:lnTo>
                  <a:cubicBezTo>
                    <a:pt x="7847" y="4632"/>
                    <a:pt x="8038" y="4358"/>
                    <a:pt x="8038" y="4036"/>
                  </a:cubicBezTo>
                  <a:cubicBezTo>
                    <a:pt x="8038" y="3715"/>
                    <a:pt x="7847" y="3441"/>
                    <a:pt x="7573" y="3322"/>
                  </a:cubicBezTo>
                  <a:lnTo>
                    <a:pt x="7573" y="3203"/>
                  </a:lnTo>
                  <a:cubicBezTo>
                    <a:pt x="7573" y="3120"/>
                    <a:pt x="7502" y="3048"/>
                    <a:pt x="7418" y="3048"/>
                  </a:cubicBezTo>
                  <a:cubicBezTo>
                    <a:pt x="7335" y="3048"/>
                    <a:pt x="7264" y="3120"/>
                    <a:pt x="7264" y="3203"/>
                  </a:cubicBezTo>
                  <a:lnTo>
                    <a:pt x="7264" y="1167"/>
                  </a:lnTo>
                  <a:cubicBezTo>
                    <a:pt x="7264" y="905"/>
                    <a:pt x="7061" y="703"/>
                    <a:pt x="6799" y="703"/>
                  </a:cubicBezTo>
                  <a:lnTo>
                    <a:pt x="4728" y="703"/>
                  </a:lnTo>
                  <a:cubicBezTo>
                    <a:pt x="4728" y="322"/>
                    <a:pt x="4406" y="0"/>
                    <a:pt x="402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5" name="Google Shape;2235;p43"/>
            <p:cNvGrpSpPr/>
            <p:nvPr/>
          </p:nvGrpSpPr>
          <p:grpSpPr>
            <a:xfrm>
              <a:off x="2315150" y="4322825"/>
              <a:ext cx="200950" cy="183975"/>
              <a:chOff x="2315150" y="4606650"/>
              <a:chExt cx="200950" cy="183975"/>
            </a:xfrm>
          </p:grpSpPr>
          <p:sp>
            <p:nvSpPr>
              <p:cNvPr id="2236" name="Google Shape;2236;p43"/>
              <p:cNvSpPr/>
              <p:nvPr/>
            </p:nvSpPr>
            <p:spPr>
              <a:xfrm>
                <a:off x="2398200" y="4606650"/>
                <a:ext cx="35150" cy="35150"/>
              </a:xfrm>
              <a:custGeom>
                <a:avLst/>
                <a:gdLst/>
                <a:ahLst/>
                <a:cxnLst/>
                <a:rect l="l" t="t" r="r" b="b"/>
                <a:pathLst>
                  <a:path w="1406" h="1406" extrusionOk="0">
                    <a:moveTo>
                      <a:pt x="703" y="0"/>
                    </a:moveTo>
                    <a:cubicBezTo>
                      <a:pt x="310" y="0"/>
                      <a:pt x="1" y="310"/>
                      <a:pt x="1" y="703"/>
                    </a:cubicBezTo>
                    <a:cubicBezTo>
                      <a:pt x="1" y="1084"/>
                      <a:pt x="310" y="1405"/>
                      <a:pt x="703" y="1405"/>
                    </a:cubicBezTo>
                    <a:cubicBezTo>
                      <a:pt x="1084" y="1405"/>
                      <a:pt x="1406" y="1084"/>
                      <a:pt x="1406" y="703"/>
                    </a:cubicBezTo>
                    <a:cubicBezTo>
                      <a:pt x="1406" y="310"/>
                      <a:pt x="1084" y="0"/>
                      <a:pt x="7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2315150" y="4687900"/>
                <a:ext cx="39025" cy="39025"/>
              </a:xfrm>
              <a:custGeom>
                <a:avLst/>
                <a:gdLst/>
                <a:ahLst/>
                <a:cxnLst/>
                <a:rect l="l" t="t" r="r" b="b"/>
                <a:pathLst>
                  <a:path w="1561" h="1561" extrusionOk="0">
                    <a:moveTo>
                      <a:pt x="787" y="1"/>
                    </a:moveTo>
                    <a:cubicBezTo>
                      <a:pt x="346" y="1"/>
                      <a:pt x="1" y="346"/>
                      <a:pt x="1" y="775"/>
                    </a:cubicBezTo>
                    <a:cubicBezTo>
                      <a:pt x="1" y="1215"/>
                      <a:pt x="346" y="1561"/>
                      <a:pt x="787" y="1561"/>
                    </a:cubicBezTo>
                    <a:cubicBezTo>
                      <a:pt x="1215" y="1561"/>
                      <a:pt x="1561" y="1215"/>
                      <a:pt x="1561" y="775"/>
                    </a:cubicBezTo>
                    <a:cubicBezTo>
                      <a:pt x="1561" y="346"/>
                      <a:pt x="1215" y="1"/>
                      <a:pt x="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2477075" y="4687900"/>
                <a:ext cx="39025" cy="39025"/>
              </a:xfrm>
              <a:custGeom>
                <a:avLst/>
                <a:gdLst/>
                <a:ahLst/>
                <a:cxnLst/>
                <a:rect l="l" t="t" r="r" b="b"/>
                <a:pathLst>
                  <a:path w="1561" h="1561" extrusionOk="0">
                    <a:moveTo>
                      <a:pt x="787" y="1"/>
                    </a:moveTo>
                    <a:cubicBezTo>
                      <a:pt x="358" y="1"/>
                      <a:pt x="1" y="346"/>
                      <a:pt x="1" y="775"/>
                    </a:cubicBezTo>
                    <a:cubicBezTo>
                      <a:pt x="1" y="1215"/>
                      <a:pt x="358" y="1561"/>
                      <a:pt x="787" y="1561"/>
                    </a:cubicBezTo>
                    <a:cubicBezTo>
                      <a:pt x="1215" y="1561"/>
                      <a:pt x="1561" y="1215"/>
                      <a:pt x="1561" y="775"/>
                    </a:cubicBezTo>
                    <a:cubicBezTo>
                      <a:pt x="1561" y="346"/>
                      <a:pt x="1215" y="1"/>
                      <a:pt x="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2334800" y="4624200"/>
                <a:ext cx="161950" cy="166425"/>
              </a:xfrm>
              <a:custGeom>
                <a:avLst/>
                <a:gdLst/>
                <a:ahLst/>
                <a:cxnLst/>
                <a:rect l="l" t="t" r="r" b="b"/>
                <a:pathLst>
                  <a:path w="6478" h="6657" extrusionOk="0">
                    <a:moveTo>
                      <a:pt x="453" y="1"/>
                    </a:moveTo>
                    <a:cubicBezTo>
                      <a:pt x="203" y="1"/>
                      <a:pt x="1" y="203"/>
                      <a:pt x="1" y="465"/>
                    </a:cubicBezTo>
                    <a:lnTo>
                      <a:pt x="1" y="6192"/>
                    </a:lnTo>
                    <a:cubicBezTo>
                      <a:pt x="1" y="6454"/>
                      <a:pt x="203" y="6656"/>
                      <a:pt x="453" y="6656"/>
                    </a:cubicBezTo>
                    <a:lnTo>
                      <a:pt x="6013" y="6656"/>
                    </a:lnTo>
                    <a:cubicBezTo>
                      <a:pt x="6275" y="6656"/>
                      <a:pt x="6478" y="6454"/>
                      <a:pt x="6478" y="6192"/>
                    </a:cubicBezTo>
                    <a:lnTo>
                      <a:pt x="6478" y="465"/>
                    </a:lnTo>
                    <a:cubicBezTo>
                      <a:pt x="6478" y="203"/>
                      <a:pt x="6275" y="1"/>
                      <a:pt x="60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2327075" y="4682850"/>
                <a:ext cx="7750" cy="49125"/>
              </a:xfrm>
              <a:custGeom>
                <a:avLst/>
                <a:gdLst/>
                <a:ahLst/>
                <a:cxnLst/>
                <a:rect l="l" t="t" r="r" b="b"/>
                <a:pathLst>
                  <a:path w="310" h="1965" extrusionOk="0">
                    <a:moveTo>
                      <a:pt x="155" y="0"/>
                    </a:moveTo>
                    <a:cubicBezTo>
                      <a:pt x="60" y="0"/>
                      <a:pt x="0" y="60"/>
                      <a:pt x="0" y="155"/>
                    </a:cubicBezTo>
                    <a:lnTo>
                      <a:pt x="0" y="1810"/>
                    </a:lnTo>
                    <a:cubicBezTo>
                      <a:pt x="0" y="1894"/>
                      <a:pt x="60" y="1965"/>
                      <a:pt x="155" y="1965"/>
                    </a:cubicBezTo>
                    <a:cubicBezTo>
                      <a:pt x="238" y="1965"/>
                      <a:pt x="310" y="1894"/>
                      <a:pt x="310" y="1810"/>
                    </a:cubicBezTo>
                    <a:lnTo>
                      <a:pt x="310" y="155"/>
                    </a:lnTo>
                    <a:cubicBezTo>
                      <a:pt x="310" y="60"/>
                      <a:pt x="238"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2496725" y="4682850"/>
                <a:ext cx="7775" cy="49125"/>
              </a:xfrm>
              <a:custGeom>
                <a:avLst/>
                <a:gdLst/>
                <a:ahLst/>
                <a:cxnLst/>
                <a:rect l="l" t="t" r="r" b="b"/>
                <a:pathLst>
                  <a:path w="311" h="1965" extrusionOk="0">
                    <a:moveTo>
                      <a:pt x="155" y="0"/>
                    </a:moveTo>
                    <a:cubicBezTo>
                      <a:pt x="72" y="0"/>
                      <a:pt x="1" y="60"/>
                      <a:pt x="1" y="155"/>
                    </a:cubicBezTo>
                    <a:lnTo>
                      <a:pt x="1" y="1810"/>
                    </a:lnTo>
                    <a:cubicBezTo>
                      <a:pt x="1" y="1894"/>
                      <a:pt x="72" y="1965"/>
                      <a:pt x="155" y="1965"/>
                    </a:cubicBezTo>
                    <a:cubicBezTo>
                      <a:pt x="239" y="1965"/>
                      <a:pt x="310" y="1894"/>
                      <a:pt x="310" y="1810"/>
                    </a:cubicBezTo>
                    <a:lnTo>
                      <a:pt x="310" y="155"/>
                    </a:lnTo>
                    <a:cubicBezTo>
                      <a:pt x="310" y="60"/>
                      <a:pt x="239"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2355350" y="4742075"/>
                <a:ext cx="120875" cy="35150"/>
              </a:xfrm>
              <a:custGeom>
                <a:avLst/>
                <a:gdLst/>
                <a:ahLst/>
                <a:cxnLst/>
                <a:rect l="l" t="t" r="r" b="b"/>
                <a:pathLst>
                  <a:path w="4835" h="1406" extrusionOk="0">
                    <a:moveTo>
                      <a:pt x="465" y="1"/>
                    </a:moveTo>
                    <a:cubicBezTo>
                      <a:pt x="203" y="1"/>
                      <a:pt x="0" y="203"/>
                      <a:pt x="0" y="453"/>
                    </a:cubicBezTo>
                    <a:lnTo>
                      <a:pt x="0" y="941"/>
                    </a:lnTo>
                    <a:cubicBezTo>
                      <a:pt x="0" y="1191"/>
                      <a:pt x="203" y="1406"/>
                      <a:pt x="465" y="1406"/>
                    </a:cubicBezTo>
                    <a:lnTo>
                      <a:pt x="4370" y="1406"/>
                    </a:lnTo>
                    <a:cubicBezTo>
                      <a:pt x="4620" y="1406"/>
                      <a:pt x="4834" y="1203"/>
                      <a:pt x="4834" y="941"/>
                    </a:cubicBezTo>
                    <a:lnTo>
                      <a:pt x="4834" y="453"/>
                    </a:lnTo>
                    <a:cubicBezTo>
                      <a:pt x="4834" y="203"/>
                      <a:pt x="4620" y="1"/>
                      <a:pt x="4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2351475" y="4738200"/>
                <a:ext cx="128300" cy="42600"/>
              </a:xfrm>
              <a:custGeom>
                <a:avLst/>
                <a:gdLst/>
                <a:ahLst/>
                <a:cxnLst/>
                <a:rect l="l" t="t" r="r" b="b"/>
                <a:pathLst>
                  <a:path w="5132" h="1704" extrusionOk="0">
                    <a:moveTo>
                      <a:pt x="4525" y="299"/>
                    </a:moveTo>
                    <a:cubicBezTo>
                      <a:pt x="4691" y="299"/>
                      <a:pt x="4834" y="442"/>
                      <a:pt x="4834" y="608"/>
                    </a:cubicBezTo>
                    <a:lnTo>
                      <a:pt x="4834" y="1096"/>
                    </a:lnTo>
                    <a:cubicBezTo>
                      <a:pt x="4834" y="1275"/>
                      <a:pt x="4691" y="1406"/>
                      <a:pt x="4525" y="1406"/>
                    </a:cubicBezTo>
                    <a:lnTo>
                      <a:pt x="620" y="1406"/>
                    </a:lnTo>
                    <a:cubicBezTo>
                      <a:pt x="441" y="1406"/>
                      <a:pt x="298" y="1275"/>
                      <a:pt x="298" y="1096"/>
                    </a:cubicBezTo>
                    <a:lnTo>
                      <a:pt x="298" y="608"/>
                    </a:lnTo>
                    <a:cubicBezTo>
                      <a:pt x="298" y="442"/>
                      <a:pt x="441" y="299"/>
                      <a:pt x="620" y="299"/>
                    </a:cubicBezTo>
                    <a:close/>
                    <a:moveTo>
                      <a:pt x="620" y="1"/>
                    </a:moveTo>
                    <a:cubicBezTo>
                      <a:pt x="274" y="1"/>
                      <a:pt x="0" y="275"/>
                      <a:pt x="0" y="608"/>
                    </a:cubicBezTo>
                    <a:lnTo>
                      <a:pt x="0" y="1096"/>
                    </a:lnTo>
                    <a:cubicBezTo>
                      <a:pt x="0" y="1430"/>
                      <a:pt x="274" y="1704"/>
                      <a:pt x="620" y="1704"/>
                    </a:cubicBezTo>
                    <a:lnTo>
                      <a:pt x="4525" y="1704"/>
                    </a:lnTo>
                    <a:cubicBezTo>
                      <a:pt x="4858" y="1704"/>
                      <a:pt x="5132" y="1430"/>
                      <a:pt x="5132" y="1096"/>
                    </a:cubicBezTo>
                    <a:lnTo>
                      <a:pt x="5132" y="608"/>
                    </a:lnTo>
                    <a:cubicBezTo>
                      <a:pt x="5132" y="275"/>
                      <a:pt x="4858" y="1"/>
                      <a:pt x="4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2356525" y="4687900"/>
                <a:ext cx="38725" cy="39025"/>
              </a:xfrm>
              <a:custGeom>
                <a:avLst/>
                <a:gdLst/>
                <a:ahLst/>
                <a:cxnLst/>
                <a:rect l="l" t="t" r="r" b="b"/>
                <a:pathLst>
                  <a:path w="1549" h="1561" extrusionOk="0">
                    <a:moveTo>
                      <a:pt x="775" y="1"/>
                    </a:moveTo>
                    <a:cubicBezTo>
                      <a:pt x="346" y="1"/>
                      <a:pt x="1" y="346"/>
                      <a:pt x="1" y="775"/>
                    </a:cubicBezTo>
                    <a:cubicBezTo>
                      <a:pt x="1" y="1215"/>
                      <a:pt x="346" y="1561"/>
                      <a:pt x="775" y="1561"/>
                    </a:cubicBezTo>
                    <a:cubicBezTo>
                      <a:pt x="1203" y="1561"/>
                      <a:pt x="1549" y="1215"/>
                      <a:pt x="1549" y="775"/>
                    </a:cubicBezTo>
                    <a:cubicBezTo>
                      <a:pt x="1549" y="346"/>
                      <a:pt x="1203" y="1"/>
                      <a:pt x="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2352675" y="4684325"/>
                <a:ext cx="46450" cy="46175"/>
              </a:xfrm>
              <a:custGeom>
                <a:avLst/>
                <a:gdLst/>
                <a:ahLst/>
                <a:cxnLst/>
                <a:rect l="l" t="t" r="r" b="b"/>
                <a:pathLst>
                  <a:path w="1858" h="1847" extrusionOk="0">
                    <a:moveTo>
                      <a:pt x="929" y="299"/>
                    </a:moveTo>
                    <a:cubicBezTo>
                      <a:pt x="1274" y="299"/>
                      <a:pt x="1560" y="572"/>
                      <a:pt x="1560" y="930"/>
                    </a:cubicBezTo>
                    <a:cubicBezTo>
                      <a:pt x="1560" y="1275"/>
                      <a:pt x="1274" y="1549"/>
                      <a:pt x="929" y="1549"/>
                    </a:cubicBezTo>
                    <a:cubicBezTo>
                      <a:pt x="583" y="1549"/>
                      <a:pt x="298" y="1275"/>
                      <a:pt x="298" y="930"/>
                    </a:cubicBezTo>
                    <a:cubicBezTo>
                      <a:pt x="298" y="572"/>
                      <a:pt x="583" y="299"/>
                      <a:pt x="929" y="299"/>
                    </a:cubicBezTo>
                    <a:close/>
                    <a:moveTo>
                      <a:pt x="929" y="1"/>
                    </a:moveTo>
                    <a:cubicBezTo>
                      <a:pt x="417" y="1"/>
                      <a:pt x="0" y="418"/>
                      <a:pt x="0" y="918"/>
                    </a:cubicBezTo>
                    <a:cubicBezTo>
                      <a:pt x="0" y="1430"/>
                      <a:pt x="417" y="1846"/>
                      <a:pt x="929" y="1846"/>
                    </a:cubicBezTo>
                    <a:cubicBezTo>
                      <a:pt x="1441" y="1846"/>
                      <a:pt x="1857" y="1430"/>
                      <a:pt x="1857" y="918"/>
                    </a:cubicBezTo>
                    <a:cubicBezTo>
                      <a:pt x="1857" y="406"/>
                      <a:pt x="1441" y="1"/>
                      <a:pt x="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2436000" y="4687900"/>
                <a:ext cx="39025" cy="39025"/>
              </a:xfrm>
              <a:custGeom>
                <a:avLst/>
                <a:gdLst/>
                <a:ahLst/>
                <a:cxnLst/>
                <a:rect l="l" t="t" r="r" b="b"/>
                <a:pathLst>
                  <a:path w="1561" h="1561" extrusionOk="0">
                    <a:moveTo>
                      <a:pt x="787" y="1"/>
                    </a:moveTo>
                    <a:cubicBezTo>
                      <a:pt x="346" y="1"/>
                      <a:pt x="1" y="346"/>
                      <a:pt x="1" y="775"/>
                    </a:cubicBezTo>
                    <a:cubicBezTo>
                      <a:pt x="1" y="1215"/>
                      <a:pt x="346" y="1561"/>
                      <a:pt x="787" y="1561"/>
                    </a:cubicBezTo>
                    <a:cubicBezTo>
                      <a:pt x="1215" y="1561"/>
                      <a:pt x="1560" y="1215"/>
                      <a:pt x="1560" y="775"/>
                    </a:cubicBezTo>
                    <a:cubicBezTo>
                      <a:pt x="1560" y="346"/>
                      <a:pt x="1215" y="1"/>
                      <a:pt x="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3"/>
              <p:cNvSpPr/>
              <p:nvPr/>
            </p:nvSpPr>
            <p:spPr>
              <a:xfrm>
                <a:off x="2432425" y="4684325"/>
                <a:ext cx="46175" cy="46175"/>
              </a:xfrm>
              <a:custGeom>
                <a:avLst/>
                <a:gdLst/>
                <a:ahLst/>
                <a:cxnLst/>
                <a:rect l="l" t="t" r="r" b="b"/>
                <a:pathLst>
                  <a:path w="1847" h="1847" extrusionOk="0">
                    <a:moveTo>
                      <a:pt x="930" y="299"/>
                    </a:moveTo>
                    <a:cubicBezTo>
                      <a:pt x="1275" y="299"/>
                      <a:pt x="1549" y="572"/>
                      <a:pt x="1549" y="930"/>
                    </a:cubicBezTo>
                    <a:cubicBezTo>
                      <a:pt x="1549" y="1275"/>
                      <a:pt x="1275" y="1549"/>
                      <a:pt x="930" y="1549"/>
                    </a:cubicBezTo>
                    <a:cubicBezTo>
                      <a:pt x="572" y="1549"/>
                      <a:pt x="299" y="1275"/>
                      <a:pt x="299" y="930"/>
                    </a:cubicBezTo>
                    <a:cubicBezTo>
                      <a:pt x="299" y="572"/>
                      <a:pt x="572" y="299"/>
                      <a:pt x="930" y="299"/>
                    </a:cubicBezTo>
                    <a:close/>
                    <a:moveTo>
                      <a:pt x="930" y="1"/>
                    </a:moveTo>
                    <a:cubicBezTo>
                      <a:pt x="418" y="1"/>
                      <a:pt x="1" y="418"/>
                      <a:pt x="1" y="918"/>
                    </a:cubicBezTo>
                    <a:cubicBezTo>
                      <a:pt x="1" y="1430"/>
                      <a:pt x="418" y="1846"/>
                      <a:pt x="930" y="1846"/>
                    </a:cubicBezTo>
                    <a:cubicBezTo>
                      <a:pt x="1430" y="1846"/>
                      <a:pt x="1846" y="1430"/>
                      <a:pt x="1846" y="918"/>
                    </a:cubicBezTo>
                    <a:cubicBezTo>
                      <a:pt x="1846" y="406"/>
                      <a:pt x="1442"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3"/>
              <p:cNvSpPr/>
              <p:nvPr/>
            </p:nvSpPr>
            <p:spPr>
              <a:xfrm>
                <a:off x="2377975" y="4694750"/>
                <a:ext cx="8050" cy="8075"/>
              </a:xfrm>
              <a:custGeom>
                <a:avLst/>
                <a:gdLst/>
                <a:ahLst/>
                <a:cxnLst/>
                <a:rect l="l" t="t" r="r" b="b"/>
                <a:pathLst>
                  <a:path w="322" h="323" extrusionOk="0">
                    <a:moveTo>
                      <a:pt x="155" y="1"/>
                    </a:moveTo>
                    <a:cubicBezTo>
                      <a:pt x="71" y="1"/>
                      <a:pt x="0" y="72"/>
                      <a:pt x="0" y="167"/>
                    </a:cubicBezTo>
                    <a:cubicBezTo>
                      <a:pt x="0" y="251"/>
                      <a:pt x="71" y="322"/>
                      <a:pt x="155" y="322"/>
                    </a:cubicBezTo>
                    <a:cubicBezTo>
                      <a:pt x="250" y="322"/>
                      <a:pt x="322" y="251"/>
                      <a:pt x="322" y="167"/>
                    </a:cubicBezTo>
                    <a:cubicBezTo>
                      <a:pt x="322" y="72"/>
                      <a:pt x="250"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2458025" y="4694750"/>
                <a:ext cx="8075" cy="8075"/>
              </a:xfrm>
              <a:custGeom>
                <a:avLst/>
                <a:gdLst/>
                <a:ahLst/>
                <a:cxnLst/>
                <a:rect l="l" t="t" r="r" b="b"/>
                <a:pathLst>
                  <a:path w="323" h="323" extrusionOk="0">
                    <a:moveTo>
                      <a:pt x="156" y="1"/>
                    </a:moveTo>
                    <a:cubicBezTo>
                      <a:pt x="72" y="1"/>
                      <a:pt x="1" y="72"/>
                      <a:pt x="1" y="167"/>
                    </a:cubicBezTo>
                    <a:cubicBezTo>
                      <a:pt x="1" y="251"/>
                      <a:pt x="72" y="322"/>
                      <a:pt x="156" y="322"/>
                    </a:cubicBezTo>
                    <a:cubicBezTo>
                      <a:pt x="251" y="322"/>
                      <a:pt x="322" y="251"/>
                      <a:pt x="322" y="167"/>
                    </a:cubicBezTo>
                    <a:cubicBezTo>
                      <a:pt x="322" y="72"/>
                      <a:pt x="251"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3"/>
              <p:cNvSpPr/>
              <p:nvPr/>
            </p:nvSpPr>
            <p:spPr>
              <a:xfrm>
                <a:off x="236755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3"/>
              <p:cNvSpPr/>
              <p:nvPr/>
            </p:nvSpPr>
            <p:spPr>
              <a:xfrm>
                <a:off x="2389575" y="4742075"/>
                <a:ext cx="7475" cy="35150"/>
              </a:xfrm>
              <a:custGeom>
                <a:avLst/>
                <a:gdLst/>
                <a:ahLst/>
                <a:cxnLst/>
                <a:rect l="l" t="t" r="r" b="b"/>
                <a:pathLst>
                  <a:path w="299"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3"/>
              <p:cNvSpPr/>
              <p:nvPr/>
            </p:nvSpPr>
            <p:spPr>
              <a:xfrm>
                <a:off x="241190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3"/>
              <p:cNvSpPr/>
              <p:nvPr/>
            </p:nvSpPr>
            <p:spPr>
              <a:xfrm>
                <a:off x="2434225"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3"/>
              <p:cNvSpPr/>
              <p:nvPr/>
            </p:nvSpPr>
            <p:spPr>
              <a:xfrm>
                <a:off x="2456550" y="4742075"/>
                <a:ext cx="7450" cy="35150"/>
              </a:xfrm>
              <a:custGeom>
                <a:avLst/>
                <a:gdLst/>
                <a:ahLst/>
                <a:cxnLst/>
                <a:rect l="l" t="t" r="r" b="b"/>
                <a:pathLst>
                  <a:path w="298" h="1406" extrusionOk="0">
                    <a:moveTo>
                      <a:pt x="0" y="1"/>
                    </a:moveTo>
                    <a:lnTo>
                      <a:pt x="0" y="1406"/>
                    </a:lnTo>
                    <a:lnTo>
                      <a:pt x="298" y="1406"/>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5" name="Google Shape;2255;p43"/>
          <p:cNvGrpSpPr/>
          <p:nvPr/>
        </p:nvGrpSpPr>
        <p:grpSpPr>
          <a:xfrm>
            <a:off x="2295177" y="1805608"/>
            <a:ext cx="937433" cy="740694"/>
            <a:chOff x="3122100" y="4329813"/>
            <a:chExt cx="198575" cy="156900"/>
          </a:xfrm>
        </p:grpSpPr>
        <p:sp>
          <p:nvSpPr>
            <p:cNvPr id="2256" name="Google Shape;2256;p43"/>
            <p:cNvSpPr/>
            <p:nvPr/>
          </p:nvSpPr>
          <p:spPr>
            <a:xfrm>
              <a:off x="3122100" y="4329813"/>
              <a:ext cx="198575" cy="156900"/>
            </a:xfrm>
            <a:custGeom>
              <a:avLst/>
              <a:gdLst/>
              <a:ahLst/>
              <a:cxnLst/>
              <a:rect l="l" t="t" r="r" b="b"/>
              <a:pathLst>
                <a:path w="7943" h="6276" extrusionOk="0">
                  <a:moveTo>
                    <a:pt x="1965" y="1"/>
                  </a:moveTo>
                  <a:cubicBezTo>
                    <a:pt x="1239" y="1"/>
                    <a:pt x="644" y="584"/>
                    <a:pt x="644" y="1311"/>
                  </a:cubicBezTo>
                  <a:lnTo>
                    <a:pt x="644" y="1632"/>
                  </a:lnTo>
                  <a:lnTo>
                    <a:pt x="644" y="1918"/>
                  </a:lnTo>
                  <a:lnTo>
                    <a:pt x="644" y="2489"/>
                  </a:lnTo>
                  <a:cubicBezTo>
                    <a:pt x="286" y="2489"/>
                    <a:pt x="1" y="2775"/>
                    <a:pt x="1" y="3132"/>
                  </a:cubicBezTo>
                  <a:cubicBezTo>
                    <a:pt x="1" y="3489"/>
                    <a:pt x="286" y="3787"/>
                    <a:pt x="644" y="3787"/>
                  </a:cubicBezTo>
                  <a:lnTo>
                    <a:pt x="644" y="4954"/>
                  </a:lnTo>
                  <a:cubicBezTo>
                    <a:pt x="644" y="5680"/>
                    <a:pt x="1239" y="6275"/>
                    <a:pt x="1965" y="6275"/>
                  </a:cubicBezTo>
                  <a:lnTo>
                    <a:pt x="5978" y="6275"/>
                  </a:lnTo>
                  <a:cubicBezTo>
                    <a:pt x="6704" y="6275"/>
                    <a:pt x="7299" y="5680"/>
                    <a:pt x="7299" y="4954"/>
                  </a:cubicBezTo>
                  <a:lnTo>
                    <a:pt x="7299" y="3787"/>
                  </a:lnTo>
                  <a:cubicBezTo>
                    <a:pt x="7656" y="3787"/>
                    <a:pt x="7942" y="3489"/>
                    <a:pt x="7942" y="3132"/>
                  </a:cubicBezTo>
                  <a:cubicBezTo>
                    <a:pt x="7942" y="2775"/>
                    <a:pt x="7656" y="2489"/>
                    <a:pt x="7287" y="2489"/>
                  </a:cubicBezTo>
                  <a:lnTo>
                    <a:pt x="7287" y="1918"/>
                  </a:lnTo>
                  <a:lnTo>
                    <a:pt x="7287" y="1632"/>
                  </a:lnTo>
                  <a:lnTo>
                    <a:pt x="7287" y="1311"/>
                  </a:lnTo>
                  <a:cubicBezTo>
                    <a:pt x="7287" y="584"/>
                    <a:pt x="6704" y="1"/>
                    <a:pt x="5966"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7" name="Google Shape;2257;p43"/>
            <p:cNvGrpSpPr/>
            <p:nvPr/>
          </p:nvGrpSpPr>
          <p:grpSpPr>
            <a:xfrm>
              <a:off x="3122100" y="4329825"/>
              <a:ext cx="198575" cy="156875"/>
              <a:chOff x="3122100" y="4613500"/>
              <a:chExt cx="198575" cy="156875"/>
            </a:xfrm>
          </p:grpSpPr>
          <p:sp>
            <p:nvSpPr>
              <p:cNvPr id="2258" name="Google Shape;2258;p43"/>
              <p:cNvSpPr/>
              <p:nvPr/>
            </p:nvSpPr>
            <p:spPr>
              <a:xfrm>
                <a:off x="3122100" y="4675700"/>
                <a:ext cx="32475" cy="32475"/>
              </a:xfrm>
              <a:custGeom>
                <a:avLst/>
                <a:gdLst/>
                <a:ahLst/>
                <a:cxnLst/>
                <a:rect l="l" t="t" r="r" b="b"/>
                <a:pathLst>
                  <a:path w="1299" h="1299" extrusionOk="0">
                    <a:moveTo>
                      <a:pt x="644" y="1"/>
                    </a:moveTo>
                    <a:cubicBezTo>
                      <a:pt x="286" y="1"/>
                      <a:pt x="1" y="298"/>
                      <a:pt x="1" y="656"/>
                    </a:cubicBezTo>
                    <a:cubicBezTo>
                      <a:pt x="1" y="1013"/>
                      <a:pt x="286" y="1298"/>
                      <a:pt x="644" y="1298"/>
                    </a:cubicBezTo>
                    <a:cubicBezTo>
                      <a:pt x="1001" y="1298"/>
                      <a:pt x="1298" y="1013"/>
                      <a:pt x="1298" y="656"/>
                    </a:cubicBezTo>
                    <a:cubicBezTo>
                      <a:pt x="1298" y="298"/>
                      <a:pt x="1001"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3"/>
              <p:cNvSpPr/>
              <p:nvPr/>
            </p:nvSpPr>
            <p:spPr>
              <a:xfrm>
                <a:off x="3288200" y="4675700"/>
                <a:ext cx="32475" cy="32475"/>
              </a:xfrm>
              <a:custGeom>
                <a:avLst/>
                <a:gdLst/>
                <a:ahLst/>
                <a:cxnLst/>
                <a:rect l="l" t="t" r="r" b="b"/>
                <a:pathLst>
                  <a:path w="1299" h="1299" extrusionOk="0">
                    <a:moveTo>
                      <a:pt x="643" y="1"/>
                    </a:moveTo>
                    <a:cubicBezTo>
                      <a:pt x="286" y="1"/>
                      <a:pt x="0" y="298"/>
                      <a:pt x="0" y="656"/>
                    </a:cubicBezTo>
                    <a:cubicBezTo>
                      <a:pt x="0" y="1013"/>
                      <a:pt x="286" y="1298"/>
                      <a:pt x="643" y="1298"/>
                    </a:cubicBezTo>
                    <a:cubicBezTo>
                      <a:pt x="1012" y="1298"/>
                      <a:pt x="1298" y="1013"/>
                      <a:pt x="1298" y="656"/>
                    </a:cubicBezTo>
                    <a:cubicBezTo>
                      <a:pt x="1298" y="298"/>
                      <a:pt x="1012"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3"/>
              <p:cNvSpPr/>
              <p:nvPr/>
            </p:nvSpPr>
            <p:spPr>
              <a:xfrm>
                <a:off x="3138175" y="4613500"/>
                <a:ext cx="166125" cy="156875"/>
              </a:xfrm>
              <a:custGeom>
                <a:avLst/>
                <a:gdLst/>
                <a:ahLst/>
                <a:cxnLst/>
                <a:rect l="l" t="t" r="r" b="b"/>
                <a:pathLst>
                  <a:path w="6645" h="6275" extrusionOk="0">
                    <a:moveTo>
                      <a:pt x="1322" y="0"/>
                    </a:moveTo>
                    <a:cubicBezTo>
                      <a:pt x="596" y="0"/>
                      <a:pt x="1" y="596"/>
                      <a:pt x="1" y="1322"/>
                    </a:cubicBezTo>
                    <a:lnTo>
                      <a:pt x="1" y="4953"/>
                    </a:lnTo>
                    <a:cubicBezTo>
                      <a:pt x="1" y="5691"/>
                      <a:pt x="596" y="6275"/>
                      <a:pt x="1322" y="6275"/>
                    </a:cubicBezTo>
                    <a:lnTo>
                      <a:pt x="5323" y="6275"/>
                    </a:lnTo>
                    <a:cubicBezTo>
                      <a:pt x="6061" y="6275"/>
                      <a:pt x="6644" y="5691"/>
                      <a:pt x="6644" y="4953"/>
                    </a:cubicBezTo>
                    <a:lnTo>
                      <a:pt x="6644" y="1322"/>
                    </a:lnTo>
                    <a:cubicBezTo>
                      <a:pt x="6644" y="596"/>
                      <a:pt x="6061" y="0"/>
                      <a:pt x="5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3"/>
              <p:cNvSpPr/>
              <p:nvPr/>
            </p:nvSpPr>
            <p:spPr>
              <a:xfrm>
                <a:off x="3153050" y="4673325"/>
                <a:ext cx="37550" cy="37525"/>
              </a:xfrm>
              <a:custGeom>
                <a:avLst/>
                <a:gdLst/>
                <a:ahLst/>
                <a:cxnLst/>
                <a:rect l="l" t="t" r="r" b="b"/>
                <a:pathLst>
                  <a:path w="1502" h="1501" extrusionOk="0">
                    <a:moveTo>
                      <a:pt x="751" y="0"/>
                    </a:moveTo>
                    <a:cubicBezTo>
                      <a:pt x="334" y="0"/>
                      <a:pt x="1" y="334"/>
                      <a:pt x="1" y="751"/>
                    </a:cubicBezTo>
                    <a:cubicBezTo>
                      <a:pt x="1" y="1155"/>
                      <a:pt x="334" y="1501"/>
                      <a:pt x="751" y="1501"/>
                    </a:cubicBezTo>
                    <a:cubicBezTo>
                      <a:pt x="1168" y="1501"/>
                      <a:pt x="1501" y="1155"/>
                      <a:pt x="1501" y="751"/>
                    </a:cubicBezTo>
                    <a:cubicBezTo>
                      <a:pt x="1501" y="334"/>
                      <a:pt x="1168" y="0"/>
                      <a:pt x="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3"/>
              <p:cNvSpPr/>
              <p:nvPr/>
            </p:nvSpPr>
            <p:spPr>
              <a:xfrm>
                <a:off x="3252175" y="4673325"/>
                <a:ext cx="37525" cy="37525"/>
              </a:xfrm>
              <a:custGeom>
                <a:avLst/>
                <a:gdLst/>
                <a:ahLst/>
                <a:cxnLst/>
                <a:rect l="l" t="t" r="r" b="b"/>
                <a:pathLst>
                  <a:path w="1501" h="1501" extrusionOk="0">
                    <a:moveTo>
                      <a:pt x="751" y="0"/>
                    </a:moveTo>
                    <a:cubicBezTo>
                      <a:pt x="334" y="0"/>
                      <a:pt x="1" y="334"/>
                      <a:pt x="1" y="751"/>
                    </a:cubicBezTo>
                    <a:cubicBezTo>
                      <a:pt x="1" y="1155"/>
                      <a:pt x="334" y="1501"/>
                      <a:pt x="751" y="1501"/>
                    </a:cubicBezTo>
                    <a:cubicBezTo>
                      <a:pt x="1156" y="1501"/>
                      <a:pt x="1501" y="1155"/>
                      <a:pt x="1501" y="751"/>
                    </a:cubicBezTo>
                    <a:cubicBezTo>
                      <a:pt x="1501" y="334"/>
                      <a:pt x="1156" y="0"/>
                      <a:pt x="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3"/>
              <p:cNvSpPr/>
              <p:nvPr/>
            </p:nvSpPr>
            <p:spPr>
              <a:xfrm>
                <a:off x="3186700" y="4722150"/>
                <a:ext cx="69375" cy="24125"/>
              </a:xfrm>
              <a:custGeom>
                <a:avLst/>
                <a:gdLst/>
                <a:ahLst/>
                <a:cxnLst/>
                <a:rect l="l" t="t" r="r" b="b"/>
                <a:pathLst>
                  <a:path w="2775" h="965" extrusionOk="0">
                    <a:moveTo>
                      <a:pt x="488" y="0"/>
                    </a:moveTo>
                    <a:cubicBezTo>
                      <a:pt x="215" y="0"/>
                      <a:pt x="0" y="214"/>
                      <a:pt x="0" y="476"/>
                    </a:cubicBezTo>
                    <a:cubicBezTo>
                      <a:pt x="0" y="750"/>
                      <a:pt x="215" y="964"/>
                      <a:pt x="488" y="964"/>
                    </a:cubicBezTo>
                    <a:lnTo>
                      <a:pt x="2286" y="964"/>
                    </a:lnTo>
                    <a:cubicBezTo>
                      <a:pt x="2548" y="964"/>
                      <a:pt x="2774" y="750"/>
                      <a:pt x="2774" y="476"/>
                    </a:cubicBezTo>
                    <a:cubicBezTo>
                      <a:pt x="2774" y="214"/>
                      <a:pt x="2548" y="0"/>
                      <a:pt x="2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3"/>
              <p:cNvSpPr/>
              <p:nvPr/>
            </p:nvSpPr>
            <p:spPr>
              <a:xfrm>
                <a:off x="3181050" y="4716475"/>
                <a:ext cx="80675" cy="35450"/>
              </a:xfrm>
              <a:custGeom>
                <a:avLst/>
                <a:gdLst/>
                <a:ahLst/>
                <a:cxnLst/>
                <a:rect l="l" t="t" r="r" b="b"/>
                <a:pathLst>
                  <a:path w="3227" h="1418" extrusionOk="0">
                    <a:moveTo>
                      <a:pt x="2512" y="441"/>
                    </a:moveTo>
                    <a:cubicBezTo>
                      <a:pt x="2655" y="441"/>
                      <a:pt x="2774" y="560"/>
                      <a:pt x="2774" y="715"/>
                    </a:cubicBezTo>
                    <a:cubicBezTo>
                      <a:pt x="2774" y="858"/>
                      <a:pt x="2655" y="977"/>
                      <a:pt x="2512" y="977"/>
                    </a:cubicBezTo>
                    <a:lnTo>
                      <a:pt x="714" y="977"/>
                    </a:lnTo>
                    <a:cubicBezTo>
                      <a:pt x="560" y="977"/>
                      <a:pt x="441" y="858"/>
                      <a:pt x="441" y="715"/>
                    </a:cubicBezTo>
                    <a:cubicBezTo>
                      <a:pt x="441" y="560"/>
                      <a:pt x="560" y="441"/>
                      <a:pt x="714" y="441"/>
                    </a:cubicBezTo>
                    <a:close/>
                    <a:moveTo>
                      <a:pt x="714" y="1"/>
                    </a:moveTo>
                    <a:cubicBezTo>
                      <a:pt x="322" y="1"/>
                      <a:pt x="0" y="322"/>
                      <a:pt x="0" y="703"/>
                    </a:cubicBezTo>
                    <a:cubicBezTo>
                      <a:pt x="0" y="1096"/>
                      <a:pt x="322" y="1418"/>
                      <a:pt x="714" y="1418"/>
                    </a:cubicBezTo>
                    <a:lnTo>
                      <a:pt x="2512" y="1418"/>
                    </a:lnTo>
                    <a:cubicBezTo>
                      <a:pt x="2905" y="1418"/>
                      <a:pt x="3227" y="1108"/>
                      <a:pt x="3227" y="703"/>
                    </a:cubicBezTo>
                    <a:cubicBezTo>
                      <a:pt x="3227" y="322"/>
                      <a:pt x="2905" y="1"/>
                      <a:pt x="2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3138175" y="4613500"/>
                <a:ext cx="166125" cy="47950"/>
              </a:xfrm>
              <a:custGeom>
                <a:avLst/>
                <a:gdLst/>
                <a:ahLst/>
                <a:cxnLst/>
                <a:rect l="l" t="t" r="r" b="b"/>
                <a:pathLst>
                  <a:path w="6645" h="1918" extrusionOk="0">
                    <a:moveTo>
                      <a:pt x="3191" y="0"/>
                    </a:moveTo>
                    <a:lnTo>
                      <a:pt x="3191" y="1643"/>
                    </a:lnTo>
                    <a:lnTo>
                      <a:pt x="1" y="1643"/>
                    </a:lnTo>
                    <a:lnTo>
                      <a:pt x="1" y="1917"/>
                    </a:lnTo>
                    <a:lnTo>
                      <a:pt x="6644" y="1917"/>
                    </a:lnTo>
                    <a:lnTo>
                      <a:pt x="6644" y="1643"/>
                    </a:lnTo>
                    <a:lnTo>
                      <a:pt x="3465" y="1643"/>
                    </a:lnTo>
                    <a:lnTo>
                      <a:pt x="34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3"/>
              <p:cNvSpPr/>
              <p:nvPr/>
            </p:nvSpPr>
            <p:spPr>
              <a:xfrm>
                <a:off x="3149775" y="4640575"/>
                <a:ext cx="8075" cy="7775"/>
              </a:xfrm>
              <a:custGeom>
                <a:avLst/>
                <a:gdLst/>
                <a:ahLst/>
                <a:cxnLst/>
                <a:rect l="l" t="t" r="r" b="b"/>
                <a:pathLst>
                  <a:path w="323" h="311" extrusionOk="0">
                    <a:moveTo>
                      <a:pt x="156" y="1"/>
                    </a:moveTo>
                    <a:cubicBezTo>
                      <a:pt x="72" y="1"/>
                      <a:pt x="1" y="72"/>
                      <a:pt x="1" y="156"/>
                    </a:cubicBezTo>
                    <a:cubicBezTo>
                      <a:pt x="1" y="239"/>
                      <a:pt x="72" y="310"/>
                      <a:pt x="156" y="310"/>
                    </a:cubicBezTo>
                    <a:cubicBezTo>
                      <a:pt x="251" y="310"/>
                      <a:pt x="322" y="239"/>
                      <a:pt x="322" y="156"/>
                    </a:cubicBez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3"/>
              <p:cNvSpPr/>
              <p:nvPr/>
            </p:nvSpPr>
            <p:spPr>
              <a:xfrm>
                <a:off x="3172400" y="4640575"/>
                <a:ext cx="8075" cy="7775"/>
              </a:xfrm>
              <a:custGeom>
                <a:avLst/>
                <a:gdLst/>
                <a:ahLst/>
                <a:cxnLst/>
                <a:rect l="l" t="t" r="r" b="b"/>
                <a:pathLst>
                  <a:path w="323" h="311" extrusionOk="0">
                    <a:moveTo>
                      <a:pt x="156" y="1"/>
                    </a:moveTo>
                    <a:cubicBezTo>
                      <a:pt x="72" y="1"/>
                      <a:pt x="1" y="72"/>
                      <a:pt x="1" y="156"/>
                    </a:cubicBezTo>
                    <a:cubicBezTo>
                      <a:pt x="1" y="239"/>
                      <a:pt x="72" y="310"/>
                      <a:pt x="156" y="310"/>
                    </a:cubicBezTo>
                    <a:cubicBezTo>
                      <a:pt x="251" y="310"/>
                      <a:pt x="322" y="239"/>
                      <a:pt x="322" y="156"/>
                    </a:cubicBez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3"/>
              <p:cNvSpPr/>
              <p:nvPr/>
            </p:nvSpPr>
            <p:spPr>
              <a:xfrm>
                <a:off x="3195025" y="4640575"/>
                <a:ext cx="8075" cy="7775"/>
              </a:xfrm>
              <a:custGeom>
                <a:avLst/>
                <a:gdLst/>
                <a:ahLst/>
                <a:cxnLst/>
                <a:rect l="l" t="t" r="r" b="b"/>
                <a:pathLst>
                  <a:path w="323"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3"/>
              <p:cNvSpPr/>
              <p:nvPr/>
            </p:nvSpPr>
            <p:spPr>
              <a:xfrm>
                <a:off x="3239675" y="4640575"/>
                <a:ext cx="8075" cy="7775"/>
              </a:xfrm>
              <a:custGeom>
                <a:avLst/>
                <a:gdLst/>
                <a:ahLst/>
                <a:cxnLst/>
                <a:rect l="l" t="t" r="r" b="b"/>
                <a:pathLst>
                  <a:path w="323"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3"/>
              <p:cNvSpPr/>
              <p:nvPr/>
            </p:nvSpPr>
            <p:spPr>
              <a:xfrm>
                <a:off x="3262300" y="4640575"/>
                <a:ext cx="8050" cy="7775"/>
              </a:xfrm>
              <a:custGeom>
                <a:avLst/>
                <a:gdLst/>
                <a:ahLst/>
                <a:cxnLst/>
                <a:rect l="l" t="t" r="r" b="b"/>
                <a:pathLst>
                  <a:path w="322" h="311" extrusionOk="0">
                    <a:moveTo>
                      <a:pt x="155" y="1"/>
                    </a:moveTo>
                    <a:cubicBezTo>
                      <a:pt x="72" y="1"/>
                      <a:pt x="1" y="72"/>
                      <a:pt x="1" y="156"/>
                    </a:cubicBezTo>
                    <a:cubicBezTo>
                      <a:pt x="1" y="239"/>
                      <a:pt x="72" y="310"/>
                      <a:pt x="155" y="310"/>
                    </a:cubicBezTo>
                    <a:cubicBezTo>
                      <a:pt x="251" y="310"/>
                      <a:pt x="322" y="239"/>
                      <a:pt x="322" y="156"/>
                    </a:cubicBez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3"/>
              <p:cNvSpPr/>
              <p:nvPr/>
            </p:nvSpPr>
            <p:spPr>
              <a:xfrm>
                <a:off x="3284925" y="4640575"/>
                <a:ext cx="8050" cy="7775"/>
              </a:xfrm>
              <a:custGeom>
                <a:avLst/>
                <a:gdLst/>
                <a:ahLst/>
                <a:cxnLst/>
                <a:rect l="l" t="t" r="r" b="b"/>
                <a:pathLst>
                  <a:path w="322" h="311" extrusionOk="0">
                    <a:moveTo>
                      <a:pt x="155" y="1"/>
                    </a:moveTo>
                    <a:cubicBezTo>
                      <a:pt x="72" y="1"/>
                      <a:pt x="0" y="72"/>
                      <a:pt x="0" y="156"/>
                    </a:cubicBezTo>
                    <a:cubicBezTo>
                      <a:pt x="0" y="239"/>
                      <a:pt x="72" y="310"/>
                      <a:pt x="155" y="310"/>
                    </a:cubicBezTo>
                    <a:cubicBezTo>
                      <a:pt x="250" y="310"/>
                      <a:pt x="322" y="239"/>
                      <a:pt x="322" y="156"/>
                    </a:cubicBez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2" name="Google Shape;2272;p43"/>
          <p:cNvGrpSpPr/>
          <p:nvPr/>
        </p:nvGrpSpPr>
        <p:grpSpPr>
          <a:xfrm>
            <a:off x="816830" y="1423331"/>
            <a:ext cx="430885" cy="203666"/>
            <a:chOff x="8703675" y="886625"/>
            <a:chExt cx="69975" cy="33075"/>
          </a:xfrm>
        </p:grpSpPr>
        <p:sp>
          <p:nvSpPr>
            <p:cNvPr id="2273" name="Google Shape;2273;p43"/>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3"/>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5" name="Google Shape;2275;p43"/>
          <p:cNvGrpSpPr/>
          <p:nvPr/>
        </p:nvGrpSpPr>
        <p:grpSpPr>
          <a:xfrm>
            <a:off x="4526417" y="2467514"/>
            <a:ext cx="234762" cy="218290"/>
            <a:chOff x="8652775" y="883650"/>
            <a:chExt cx="38125" cy="35450"/>
          </a:xfrm>
        </p:grpSpPr>
        <p:sp>
          <p:nvSpPr>
            <p:cNvPr id="2276" name="Google Shape;2276;p43"/>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3"/>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3"/>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3"/>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1" name="Google Shape;2281;p43"/>
          <p:cNvSpPr/>
          <p:nvPr/>
        </p:nvSpPr>
        <p:spPr>
          <a:xfrm>
            <a:off x="8207121" y="3189962"/>
            <a:ext cx="86208" cy="86362"/>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3"/>
          <p:cNvSpPr/>
          <p:nvPr/>
        </p:nvSpPr>
        <p:spPr>
          <a:xfrm>
            <a:off x="8207121" y="3321890"/>
            <a:ext cx="86208" cy="86362"/>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3"/>
          <p:cNvSpPr/>
          <p:nvPr/>
        </p:nvSpPr>
        <p:spPr>
          <a:xfrm>
            <a:off x="8058566" y="3189962"/>
            <a:ext cx="86362" cy="86362"/>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3"/>
          <p:cNvSpPr/>
          <p:nvPr/>
        </p:nvSpPr>
        <p:spPr>
          <a:xfrm>
            <a:off x="8058566" y="3321890"/>
            <a:ext cx="86362" cy="86362"/>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43"/>
          <p:cNvGrpSpPr/>
          <p:nvPr/>
        </p:nvGrpSpPr>
        <p:grpSpPr>
          <a:xfrm>
            <a:off x="1601491" y="2232250"/>
            <a:ext cx="234762" cy="218290"/>
            <a:chOff x="8652775" y="883650"/>
            <a:chExt cx="38125" cy="35450"/>
          </a:xfrm>
        </p:grpSpPr>
        <p:sp>
          <p:nvSpPr>
            <p:cNvPr id="2293" name="Google Shape;2293;p43"/>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3"/>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3"/>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6" name="Google Shape;2296;p43"/>
          <p:cNvGrpSpPr/>
          <p:nvPr/>
        </p:nvGrpSpPr>
        <p:grpSpPr>
          <a:xfrm>
            <a:off x="5281941" y="1627007"/>
            <a:ext cx="234762" cy="218290"/>
            <a:chOff x="8652775" y="883650"/>
            <a:chExt cx="38125" cy="35450"/>
          </a:xfrm>
        </p:grpSpPr>
        <p:sp>
          <p:nvSpPr>
            <p:cNvPr id="2297" name="Google Shape;2297;p43"/>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3"/>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3"/>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3"/>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349;p60">
            <a:extLst>
              <a:ext uri="{FF2B5EF4-FFF2-40B4-BE49-F238E27FC236}">
                <a16:creationId xmlns:a16="http://schemas.microsoft.com/office/drawing/2014/main" id="{CBD06692-CF6E-82B8-2136-4A57665BC0D0}"/>
              </a:ext>
            </a:extLst>
          </p:cNvPr>
          <p:cNvGrpSpPr/>
          <p:nvPr/>
        </p:nvGrpSpPr>
        <p:grpSpPr>
          <a:xfrm rot="10800000">
            <a:off x="6779112" y="8436681"/>
            <a:ext cx="1172858" cy="1265544"/>
            <a:chOff x="6724338" y="3793613"/>
            <a:chExt cx="909050" cy="957900"/>
          </a:xfrm>
        </p:grpSpPr>
        <p:sp>
          <p:nvSpPr>
            <p:cNvPr id="3" name="Google Shape;4350;p60">
              <a:extLst>
                <a:ext uri="{FF2B5EF4-FFF2-40B4-BE49-F238E27FC236}">
                  <a16:creationId xmlns:a16="http://schemas.microsoft.com/office/drawing/2014/main" id="{D556BBF8-4604-7FD9-4FAF-4D92C6998EC7}"/>
                </a:ext>
              </a:extLst>
            </p:cNvPr>
            <p:cNvSpPr/>
            <p:nvPr/>
          </p:nvSpPr>
          <p:spPr>
            <a:xfrm>
              <a:off x="6729275" y="3793625"/>
              <a:ext cx="899175" cy="957875"/>
            </a:xfrm>
            <a:custGeom>
              <a:avLst/>
              <a:gdLst/>
              <a:ahLst/>
              <a:cxnLst/>
              <a:rect l="l" t="t" r="r" b="b"/>
              <a:pathLst>
                <a:path w="35967" h="38315" extrusionOk="0">
                  <a:moveTo>
                    <a:pt x="18015" y="1"/>
                  </a:moveTo>
                  <a:cubicBezTo>
                    <a:pt x="17396" y="1"/>
                    <a:pt x="16896" y="501"/>
                    <a:pt x="16896" y="1120"/>
                  </a:cubicBezTo>
                  <a:cubicBezTo>
                    <a:pt x="16896" y="1691"/>
                    <a:pt x="17324" y="2156"/>
                    <a:pt x="17872" y="2227"/>
                  </a:cubicBezTo>
                  <a:lnTo>
                    <a:pt x="17872" y="4418"/>
                  </a:lnTo>
                  <a:cubicBezTo>
                    <a:pt x="8347" y="4465"/>
                    <a:pt x="4882" y="6418"/>
                    <a:pt x="4751" y="8847"/>
                  </a:cubicBezTo>
                  <a:lnTo>
                    <a:pt x="2525" y="8847"/>
                  </a:lnTo>
                  <a:cubicBezTo>
                    <a:pt x="2453" y="8299"/>
                    <a:pt x="1977" y="7882"/>
                    <a:pt x="1418" y="7882"/>
                  </a:cubicBezTo>
                  <a:cubicBezTo>
                    <a:pt x="798" y="7882"/>
                    <a:pt x="298" y="8383"/>
                    <a:pt x="298" y="9002"/>
                  </a:cubicBezTo>
                  <a:cubicBezTo>
                    <a:pt x="298" y="9621"/>
                    <a:pt x="798" y="10121"/>
                    <a:pt x="1418" y="10121"/>
                  </a:cubicBezTo>
                  <a:cubicBezTo>
                    <a:pt x="1977" y="10121"/>
                    <a:pt x="2453" y="9692"/>
                    <a:pt x="2525" y="9145"/>
                  </a:cubicBezTo>
                  <a:lnTo>
                    <a:pt x="4751" y="9145"/>
                  </a:lnTo>
                  <a:cubicBezTo>
                    <a:pt x="4870" y="11300"/>
                    <a:pt x="7597" y="13085"/>
                    <a:pt x="14812" y="13490"/>
                  </a:cubicBezTo>
                  <a:cubicBezTo>
                    <a:pt x="14824" y="13859"/>
                    <a:pt x="15169" y="13859"/>
                    <a:pt x="15169" y="14228"/>
                  </a:cubicBezTo>
                  <a:cubicBezTo>
                    <a:pt x="15169" y="14598"/>
                    <a:pt x="14812" y="14598"/>
                    <a:pt x="14812" y="14967"/>
                  </a:cubicBezTo>
                  <a:cubicBezTo>
                    <a:pt x="14812" y="15336"/>
                    <a:pt x="15169" y="15336"/>
                    <a:pt x="15169" y="15693"/>
                  </a:cubicBezTo>
                  <a:cubicBezTo>
                    <a:pt x="15169" y="16062"/>
                    <a:pt x="14812" y="16062"/>
                    <a:pt x="14812" y="16431"/>
                  </a:cubicBezTo>
                  <a:cubicBezTo>
                    <a:pt x="14812" y="16479"/>
                    <a:pt x="14824" y="16514"/>
                    <a:pt x="14836" y="16550"/>
                  </a:cubicBezTo>
                  <a:lnTo>
                    <a:pt x="11288" y="16550"/>
                  </a:lnTo>
                  <a:cubicBezTo>
                    <a:pt x="8585" y="16550"/>
                    <a:pt x="6394" y="18741"/>
                    <a:pt x="6394" y="21444"/>
                  </a:cubicBezTo>
                  <a:lnTo>
                    <a:pt x="6394" y="28266"/>
                  </a:lnTo>
                  <a:cubicBezTo>
                    <a:pt x="6299" y="28242"/>
                    <a:pt x="6192" y="28230"/>
                    <a:pt x="6073" y="28230"/>
                  </a:cubicBezTo>
                  <a:cubicBezTo>
                    <a:pt x="5775" y="28230"/>
                    <a:pt x="5513" y="28337"/>
                    <a:pt x="5382" y="28480"/>
                  </a:cubicBezTo>
                  <a:lnTo>
                    <a:pt x="5239" y="28480"/>
                  </a:lnTo>
                  <a:cubicBezTo>
                    <a:pt x="5120" y="28337"/>
                    <a:pt x="4858" y="28230"/>
                    <a:pt x="4549" y="28230"/>
                  </a:cubicBezTo>
                  <a:cubicBezTo>
                    <a:pt x="4346" y="28242"/>
                    <a:pt x="4168" y="28290"/>
                    <a:pt x="4037" y="28373"/>
                  </a:cubicBezTo>
                  <a:cubicBezTo>
                    <a:pt x="3954" y="28433"/>
                    <a:pt x="3906" y="28492"/>
                    <a:pt x="3870" y="28564"/>
                  </a:cubicBezTo>
                  <a:cubicBezTo>
                    <a:pt x="3834" y="28575"/>
                    <a:pt x="3799" y="28575"/>
                    <a:pt x="3763" y="28587"/>
                  </a:cubicBezTo>
                  <a:cubicBezTo>
                    <a:pt x="3671" y="28495"/>
                    <a:pt x="3513" y="28437"/>
                    <a:pt x="3326" y="28437"/>
                  </a:cubicBezTo>
                  <a:cubicBezTo>
                    <a:pt x="3225" y="28437"/>
                    <a:pt x="3114" y="28454"/>
                    <a:pt x="3001" y="28492"/>
                  </a:cubicBezTo>
                  <a:cubicBezTo>
                    <a:pt x="2906" y="28528"/>
                    <a:pt x="2822" y="28575"/>
                    <a:pt x="2739" y="28623"/>
                  </a:cubicBezTo>
                  <a:cubicBezTo>
                    <a:pt x="2668" y="28671"/>
                    <a:pt x="2608" y="28742"/>
                    <a:pt x="2561" y="28802"/>
                  </a:cubicBezTo>
                  <a:cubicBezTo>
                    <a:pt x="2489" y="28897"/>
                    <a:pt x="2453" y="29004"/>
                    <a:pt x="2465" y="29099"/>
                  </a:cubicBezTo>
                  <a:cubicBezTo>
                    <a:pt x="2441" y="29099"/>
                    <a:pt x="2430" y="29111"/>
                    <a:pt x="2418" y="29123"/>
                  </a:cubicBezTo>
                  <a:cubicBezTo>
                    <a:pt x="2353" y="29077"/>
                    <a:pt x="2262" y="29053"/>
                    <a:pt x="2159" y="29053"/>
                  </a:cubicBezTo>
                  <a:cubicBezTo>
                    <a:pt x="1993" y="29053"/>
                    <a:pt x="1795" y="29115"/>
                    <a:pt x="1620" y="29254"/>
                  </a:cubicBezTo>
                  <a:cubicBezTo>
                    <a:pt x="1465" y="29385"/>
                    <a:pt x="1358" y="29552"/>
                    <a:pt x="1310" y="29683"/>
                  </a:cubicBezTo>
                  <a:cubicBezTo>
                    <a:pt x="1275" y="29826"/>
                    <a:pt x="1275" y="29945"/>
                    <a:pt x="1334" y="30040"/>
                  </a:cubicBezTo>
                  <a:cubicBezTo>
                    <a:pt x="1322" y="30052"/>
                    <a:pt x="1322" y="30052"/>
                    <a:pt x="1322" y="30052"/>
                  </a:cubicBezTo>
                  <a:cubicBezTo>
                    <a:pt x="1280" y="30036"/>
                    <a:pt x="1234" y="30027"/>
                    <a:pt x="1185" y="30027"/>
                  </a:cubicBezTo>
                  <a:cubicBezTo>
                    <a:pt x="983" y="30027"/>
                    <a:pt x="735" y="30165"/>
                    <a:pt x="572" y="30433"/>
                  </a:cubicBezTo>
                  <a:cubicBezTo>
                    <a:pt x="525" y="30528"/>
                    <a:pt x="477" y="30611"/>
                    <a:pt x="453" y="30695"/>
                  </a:cubicBezTo>
                  <a:cubicBezTo>
                    <a:pt x="429" y="30790"/>
                    <a:pt x="417" y="30873"/>
                    <a:pt x="417" y="30945"/>
                  </a:cubicBezTo>
                  <a:cubicBezTo>
                    <a:pt x="429" y="31100"/>
                    <a:pt x="477" y="31219"/>
                    <a:pt x="572" y="31290"/>
                  </a:cubicBezTo>
                  <a:cubicBezTo>
                    <a:pt x="572" y="31282"/>
                    <a:pt x="577" y="31280"/>
                    <a:pt x="581" y="31275"/>
                  </a:cubicBezTo>
                  <a:lnTo>
                    <a:pt x="581" y="31275"/>
                  </a:lnTo>
                  <a:cubicBezTo>
                    <a:pt x="534" y="31403"/>
                    <a:pt x="488" y="31531"/>
                    <a:pt x="441" y="31659"/>
                  </a:cubicBezTo>
                  <a:cubicBezTo>
                    <a:pt x="429" y="31731"/>
                    <a:pt x="405" y="31790"/>
                    <a:pt x="394" y="31862"/>
                  </a:cubicBezTo>
                  <a:cubicBezTo>
                    <a:pt x="394" y="31862"/>
                    <a:pt x="394" y="31874"/>
                    <a:pt x="382" y="31874"/>
                  </a:cubicBezTo>
                  <a:cubicBezTo>
                    <a:pt x="370" y="31945"/>
                    <a:pt x="358" y="32004"/>
                    <a:pt x="346" y="32064"/>
                  </a:cubicBezTo>
                  <a:cubicBezTo>
                    <a:pt x="346" y="32076"/>
                    <a:pt x="346" y="32088"/>
                    <a:pt x="334" y="32100"/>
                  </a:cubicBezTo>
                  <a:cubicBezTo>
                    <a:pt x="334" y="32159"/>
                    <a:pt x="322" y="32219"/>
                    <a:pt x="310" y="32278"/>
                  </a:cubicBezTo>
                  <a:cubicBezTo>
                    <a:pt x="310" y="32290"/>
                    <a:pt x="310" y="32314"/>
                    <a:pt x="298" y="32338"/>
                  </a:cubicBezTo>
                  <a:cubicBezTo>
                    <a:pt x="298" y="32385"/>
                    <a:pt x="286" y="32433"/>
                    <a:pt x="286" y="32493"/>
                  </a:cubicBezTo>
                  <a:cubicBezTo>
                    <a:pt x="275" y="32516"/>
                    <a:pt x="275" y="32552"/>
                    <a:pt x="275" y="32588"/>
                  </a:cubicBezTo>
                  <a:cubicBezTo>
                    <a:pt x="275" y="32624"/>
                    <a:pt x="275" y="32671"/>
                    <a:pt x="263" y="32707"/>
                  </a:cubicBezTo>
                  <a:cubicBezTo>
                    <a:pt x="263" y="32778"/>
                    <a:pt x="263" y="32850"/>
                    <a:pt x="263" y="32921"/>
                  </a:cubicBezTo>
                  <a:lnTo>
                    <a:pt x="263" y="33600"/>
                  </a:lnTo>
                  <a:cubicBezTo>
                    <a:pt x="263" y="33719"/>
                    <a:pt x="263" y="33838"/>
                    <a:pt x="275" y="33957"/>
                  </a:cubicBezTo>
                  <a:lnTo>
                    <a:pt x="275" y="34005"/>
                  </a:lnTo>
                  <a:cubicBezTo>
                    <a:pt x="286" y="34124"/>
                    <a:pt x="298" y="34231"/>
                    <a:pt x="322" y="34338"/>
                  </a:cubicBezTo>
                  <a:cubicBezTo>
                    <a:pt x="322" y="34350"/>
                    <a:pt x="322" y="34362"/>
                    <a:pt x="334" y="34374"/>
                  </a:cubicBezTo>
                  <a:cubicBezTo>
                    <a:pt x="358" y="34552"/>
                    <a:pt x="405" y="34743"/>
                    <a:pt x="453" y="34910"/>
                  </a:cubicBezTo>
                  <a:cubicBezTo>
                    <a:pt x="382" y="34671"/>
                    <a:pt x="322" y="34421"/>
                    <a:pt x="286" y="34171"/>
                  </a:cubicBezTo>
                  <a:cubicBezTo>
                    <a:pt x="179" y="34219"/>
                    <a:pt x="96" y="34314"/>
                    <a:pt x="48" y="34469"/>
                  </a:cubicBezTo>
                  <a:cubicBezTo>
                    <a:pt x="1" y="34612"/>
                    <a:pt x="13" y="34802"/>
                    <a:pt x="60" y="35005"/>
                  </a:cubicBezTo>
                  <a:cubicBezTo>
                    <a:pt x="132" y="35195"/>
                    <a:pt x="227" y="35350"/>
                    <a:pt x="358" y="35445"/>
                  </a:cubicBezTo>
                  <a:cubicBezTo>
                    <a:pt x="453" y="35522"/>
                    <a:pt x="556" y="35560"/>
                    <a:pt x="648" y="35560"/>
                  </a:cubicBezTo>
                  <a:cubicBezTo>
                    <a:pt x="671" y="35560"/>
                    <a:pt x="694" y="35557"/>
                    <a:pt x="715" y="35553"/>
                  </a:cubicBezTo>
                  <a:cubicBezTo>
                    <a:pt x="715" y="35553"/>
                    <a:pt x="715" y="35564"/>
                    <a:pt x="715" y="35564"/>
                  </a:cubicBezTo>
                  <a:cubicBezTo>
                    <a:pt x="632" y="35636"/>
                    <a:pt x="572" y="35767"/>
                    <a:pt x="584" y="35910"/>
                  </a:cubicBezTo>
                  <a:cubicBezTo>
                    <a:pt x="596" y="36065"/>
                    <a:pt x="656" y="36255"/>
                    <a:pt x="786" y="36410"/>
                  </a:cubicBezTo>
                  <a:cubicBezTo>
                    <a:pt x="894" y="36576"/>
                    <a:pt x="1060" y="36684"/>
                    <a:pt x="1203" y="36731"/>
                  </a:cubicBezTo>
                  <a:cubicBezTo>
                    <a:pt x="1265" y="36759"/>
                    <a:pt x="1324" y="36772"/>
                    <a:pt x="1380" y="36772"/>
                  </a:cubicBezTo>
                  <a:cubicBezTo>
                    <a:pt x="1441" y="36772"/>
                    <a:pt x="1498" y="36756"/>
                    <a:pt x="1548" y="36731"/>
                  </a:cubicBezTo>
                  <a:cubicBezTo>
                    <a:pt x="1548" y="36743"/>
                    <a:pt x="1560" y="36743"/>
                    <a:pt x="1560" y="36755"/>
                  </a:cubicBezTo>
                  <a:cubicBezTo>
                    <a:pt x="1525" y="36850"/>
                    <a:pt x="1525" y="36969"/>
                    <a:pt x="1572" y="37100"/>
                  </a:cubicBezTo>
                  <a:cubicBezTo>
                    <a:pt x="1632" y="37243"/>
                    <a:pt x="1751" y="37386"/>
                    <a:pt x="1918" y="37505"/>
                  </a:cubicBezTo>
                  <a:cubicBezTo>
                    <a:pt x="2084" y="37612"/>
                    <a:pt x="2263" y="37672"/>
                    <a:pt x="2418" y="37672"/>
                  </a:cubicBezTo>
                  <a:cubicBezTo>
                    <a:pt x="2537" y="37672"/>
                    <a:pt x="2644" y="37636"/>
                    <a:pt x="2715" y="37577"/>
                  </a:cubicBezTo>
                  <a:cubicBezTo>
                    <a:pt x="2727" y="37589"/>
                    <a:pt x="2751" y="37600"/>
                    <a:pt x="2763" y="37612"/>
                  </a:cubicBezTo>
                  <a:cubicBezTo>
                    <a:pt x="2775" y="37696"/>
                    <a:pt x="2811" y="37803"/>
                    <a:pt x="2894" y="37886"/>
                  </a:cubicBezTo>
                  <a:cubicBezTo>
                    <a:pt x="3001" y="37993"/>
                    <a:pt x="3156" y="38112"/>
                    <a:pt x="3358" y="38148"/>
                  </a:cubicBezTo>
                  <a:cubicBezTo>
                    <a:pt x="3453" y="38172"/>
                    <a:pt x="3549" y="38196"/>
                    <a:pt x="3632" y="38196"/>
                  </a:cubicBezTo>
                  <a:cubicBezTo>
                    <a:pt x="3727" y="38184"/>
                    <a:pt x="3811" y="38172"/>
                    <a:pt x="3882" y="38148"/>
                  </a:cubicBezTo>
                  <a:cubicBezTo>
                    <a:pt x="3977" y="38112"/>
                    <a:pt x="4049" y="38065"/>
                    <a:pt x="4096" y="38017"/>
                  </a:cubicBezTo>
                  <a:cubicBezTo>
                    <a:pt x="4144" y="38017"/>
                    <a:pt x="4180" y="38017"/>
                    <a:pt x="4215" y="38029"/>
                  </a:cubicBezTo>
                  <a:cubicBezTo>
                    <a:pt x="4335" y="38196"/>
                    <a:pt x="4596" y="38315"/>
                    <a:pt x="4906" y="38315"/>
                  </a:cubicBezTo>
                  <a:cubicBezTo>
                    <a:pt x="5216" y="38315"/>
                    <a:pt x="5466" y="38208"/>
                    <a:pt x="5597" y="38053"/>
                  </a:cubicBezTo>
                  <a:lnTo>
                    <a:pt x="5739" y="38053"/>
                  </a:lnTo>
                  <a:cubicBezTo>
                    <a:pt x="5870" y="38208"/>
                    <a:pt x="6120" y="38315"/>
                    <a:pt x="6430" y="38315"/>
                  </a:cubicBezTo>
                  <a:cubicBezTo>
                    <a:pt x="6728" y="38315"/>
                    <a:pt x="6990" y="38208"/>
                    <a:pt x="7109" y="38053"/>
                  </a:cubicBezTo>
                  <a:lnTo>
                    <a:pt x="7263" y="38053"/>
                  </a:lnTo>
                  <a:cubicBezTo>
                    <a:pt x="7383" y="38208"/>
                    <a:pt x="7644" y="38315"/>
                    <a:pt x="7942" y="38315"/>
                  </a:cubicBezTo>
                  <a:cubicBezTo>
                    <a:pt x="8252" y="38315"/>
                    <a:pt x="8502" y="38208"/>
                    <a:pt x="8633" y="38053"/>
                  </a:cubicBezTo>
                  <a:lnTo>
                    <a:pt x="8776" y="38053"/>
                  </a:lnTo>
                  <a:cubicBezTo>
                    <a:pt x="8907" y="38208"/>
                    <a:pt x="9157" y="38315"/>
                    <a:pt x="9466" y="38315"/>
                  </a:cubicBezTo>
                  <a:cubicBezTo>
                    <a:pt x="9764" y="38315"/>
                    <a:pt x="10026" y="38208"/>
                    <a:pt x="10145" y="38053"/>
                  </a:cubicBezTo>
                  <a:lnTo>
                    <a:pt x="10300" y="38053"/>
                  </a:lnTo>
                  <a:cubicBezTo>
                    <a:pt x="10419" y="38208"/>
                    <a:pt x="10681" y="38315"/>
                    <a:pt x="10978" y="38315"/>
                  </a:cubicBezTo>
                  <a:cubicBezTo>
                    <a:pt x="11288" y="38315"/>
                    <a:pt x="11538" y="38208"/>
                    <a:pt x="11669" y="38053"/>
                  </a:cubicBezTo>
                  <a:lnTo>
                    <a:pt x="11812" y="38053"/>
                  </a:lnTo>
                  <a:cubicBezTo>
                    <a:pt x="11943" y="38208"/>
                    <a:pt x="12193" y="38315"/>
                    <a:pt x="12502" y="38315"/>
                  </a:cubicBezTo>
                  <a:cubicBezTo>
                    <a:pt x="12800" y="38315"/>
                    <a:pt x="13062" y="38208"/>
                    <a:pt x="13181" y="38053"/>
                  </a:cubicBezTo>
                  <a:lnTo>
                    <a:pt x="13336" y="38053"/>
                  </a:lnTo>
                  <a:cubicBezTo>
                    <a:pt x="13455" y="38208"/>
                    <a:pt x="13717" y="38315"/>
                    <a:pt x="14014" y="38315"/>
                  </a:cubicBezTo>
                  <a:cubicBezTo>
                    <a:pt x="14324" y="38315"/>
                    <a:pt x="14574" y="38208"/>
                    <a:pt x="14705" y="38053"/>
                  </a:cubicBezTo>
                  <a:lnTo>
                    <a:pt x="14848" y="38053"/>
                  </a:lnTo>
                  <a:cubicBezTo>
                    <a:pt x="14979" y="38208"/>
                    <a:pt x="15229" y="38315"/>
                    <a:pt x="15538" y="38315"/>
                  </a:cubicBezTo>
                  <a:cubicBezTo>
                    <a:pt x="15836" y="38315"/>
                    <a:pt x="16098" y="38208"/>
                    <a:pt x="16217" y="38053"/>
                  </a:cubicBezTo>
                  <a:lnTo>
                    <a:pt x="16372" y="38053"/>
                  </a:lnTo>
                  <a:cubicBezTo>
                    <a:pt x="16491" y="38208"/>
                    <a:pt x="16753" y="38315"/>
                    <a:pt x="17050" y="38315"/>
                  </a:cubicBezTo>
                  <a:cubicBezTo>
                    <a:pt x="17360" y="38315"/>
                    <a:pt x="17610" y="38208"/>
                    <a:pt x="17741" y="38053"/>
                  </a:cubicBezTo>
                  <a:lnTo>
                    <a:pt x="17884" y="38053"/>
                  </a:lnTo>
                  <a:cubicBezTo>
                    <a:pt x="18015" y="38208"/>
                    <a:pt x="18265" y="38315"/>
                    <a:pt x="18574" y="38315"/>
                  </a:cubicBezTo>
                  <a:cubicBezTo>
                    <a:pt x="18872" y="38315"/>
                    <a:pt x="19134" y="38208"/>
                    <a:pt x="19253" y="38053"/>
                  </a:cubicBezTo>
                  <a:lnTo>
                    <a:pt x="19408" y="38053"/>
                  </a:lnTo>
                  <a:cubicBezTo>
                    <a:pt x="19527" y="38208"/>
                    <a:pt x="19789" y="38315"/>
                    <a:pt x="20087" y="38315"/>
                  </a:cubicBezTo>
                  <a:cubicBezTo>
                    <a:pt x="20396" y="38315"/>
                    <a:pt x="20646" y="38208"/>
                    <a:pt x="20777" y="38053"/>
                  </a:cubicBezTo>
                  <a:lnTo>
                    <a:pt x="20920" y="38053"/>
                  </a:lnTo>
                  <a:cubicBezTo>
                    <a:pt x="21051" y="38208"/>
                    <a:pt x="21301" y="38315"/>
                    <a:pt x="21611" y="38315"/>
                  </a:cubicBezTo>
                  <a:cubicBezTo>
                    <a:pt x="21908" y="38315"/>
                    <a:pt x="22170" y="38208"/>
                    <a:pt x="22289" y="38053"/>
                  </a:cubicBezTo>
                  <a:lnTo>
                    <a:pt x="22444" y="38053"/>
                  </a:lnTo>
                  <a:cubicBezTo>
                    <a:pt x="22563" y="38208"/>
                    <a:pt x="22825" y="38315"/>
                    <a:pt x="23123" y="38315"/>
                  </a:cubicBezTo>
                  <a:cubicBezTo>
                    <a:pt x="23432" y="38315"/>
                    <a:pt x="23682" y="38208"/>
                    <a:pt x="23813" y="38053"/>
                  </a:cubicBezTo>
                  <a:lnTo>
                    <a:pt x="23956" y="38053"/>
                  </a:lnTo>
                  <a:cubicBezTo>
                    <a:pt x="24087" y="38208"/>
                    <a:pt x="24337" y="38315"/>
                    <a:pt x="24647" y="38315"/>
                  </a:cubicBezTo>
                  <a:cubicBezTo>
                    <a:pt x="24944" y="38315"/>
                    <a:pt x="25206" y="38208"/>
                    <a:pt x="25325" y="38053"/>
                  </a:cubicBezTo>
                  <a:lnTo>
                    <a:pt x="25480" y="38053"/>
                  </a:lnTo>
                  <a:cubicBezTo>
                    <a:pt x="25599" y="38208"/>
                    <a:pt x="25861" y="38315"/>
                    <a:pt x="26159" y="38315"/>
                  </a:cubicBezTo>
                  <a:cubicBezTo>
                    <a:pt x="26468" y="38315"/>
                    <a:pt x="26718" y="38208"/>
                    <a:pt x="26849" y="38053"/>
                  </a:cubicBezTo>
                  <a:lnTo>
                    <a:pt x="26992" y="38053"/>
                  </a:lnTo>
                  <a:cubicBezTo>
                    <a:pt x="27123" y="38208"/>
                    <a:pt x="27373" y="38315"/>
                    <a:pt x="27683" y="38315"/>
                  </a:cubicBezTo>
                  <a:cubicBezTo>
                    <a:pt x="27980" y="38315"/>
                    <a:pt x="28242" y="38208"/>
                    <a:pt x="28361" y="38053"/>
                  </a:cubicBezTo>
                  <a:lnTo>
                    <a:pt x="28516" y="38053"/>
                  </a:lnTo>
                  <a:cubicBezTo>
                    <a:pt x="28635" y="38208"/>
                    <a:pt x="28897" y="38315"/>
                    <a:pt x="29195" y="38315"/>
                  </a:cubicBezTo>
                  <a:cubicBezTo>
                    <a:pt x="29504" y="38315"/>
                    <a:pt x="29754" y="38208"/>
                    <a:pt x="29885" y="38053"/>
                  </a:cubicBezTo>
                  <a:lnTo>
                    <a:pt x="30028" y="38053"/>
                  </a:lnTo>
                  <a:cubicBezTo>
                    <a:pt x="30159" y="38208"/>
                    <a:pt x="30409" y="38315"/>
                    <a:pt x="30719" y="38315"/>
                  </a:cubicBezTo>
                  <a:cubicBezTo>
                    <a:pt x="31016" y="38315"/>
                    <a:pt x="31278" y="38208"/>
                    <a:pt x="31397" y="38053"/>
                  </a:cubicBezTo>
                  <a:lnTo>
                    <a:pt x="31540" y="38053"/>
                  </a:lnTo>
                  <a:cubicBezTo>
                    <a:pt x="31588" y="38100"/>
                    <a:pt x="31647" y="38148"/>
                    <a:pt x="31731" y="38184"/>
                  </a:cubicBezTo>
                  <a:cubicBezTo>
                    <a:pt x="31802" y="38220"/>
                    <a:pt x="31886" y="38243"/>
                    <a:pt x="31981" y="38255"/>
                  </a:cubicBezTo>
                  <a:cubicBezTo>
                    <a:pt x="32064" y="38255"/>
                    <a:pt x="32159" y="38255"/>
                    <a:pt x="32267" y="38243"/>
                  </a:cubicBezTo>
                  <a:cubicBezTo>
                    <a:pt x="32612" y="38184"/>
                    <a:pt x="32850" y="37970"/>
                    <a:pt x="32898" y="37767"/>
                  </a:cubicBezTo>
                  <a:cubicBezTo>
                    <a:pt x="32910" y="37755"/>
                    <a:pt x="32933" y="37755"/>
                    <a:pt x="32957" y="37743"/>
                  </a:cubicBezTo>
                  <a:cubicBezTo>
                    <a:pt x="33029" y="37791"/>
                    <a:pt x="33124" y="37827"/>
                    <a:pt x="33231" y="37850"/>
                  </a:cubicBezTo>
                  <a:cubicBezTo>
                    <a:pt x="33386" y="37850"/>
                    <a:pt x="33576" y="37815"/>
                    <a:pt x="33755" y="37719"/>
                  </a:cubicBezTo>
                  <a:cubicBezTo>
                    <a:pt x="34088" y="37529"/>
                    <a:pt x="34243" y="37219"/>
                    <a:pt x="34184" y="37017"/>
                  </a:cubicBezTo>
                  <a:cubicBezTo>
                    <a:pt x="34184" y="37005"/>
                    <a:pt x="34195" y="37005"/>
                    <a:pt x="34195" y="36993"/>
                  </a:cubicBezTo>
                  <a:lnTo>
                    <a:pt x="34207" y="36993"/>
                  </a:lnTo>
                  <a:cubicBezTo>
                    <a:pt x="34258" y="37022"/>
                    <a:pt x="34321" y="37038"/>
                    <a:pt x="34393" y="37038"/>
                  </a:cubicBezTo>
                  <a:cubicBezTo>
                    <a:pt x="34439" y="37038"/>
                    <a:pt x="34489" y="37031"/>
                    <a:pt x="34541" y="37017"/>
                  </a:cubicBezTo>
                  <a:cubicBezTo>
                    <a:pt x="34612" y="37005"/>
                    <a:pt x="34684" y="36969"/>
                    <a:pt x="34767" y="36922"/>
                  </a:cubicBezTo>
                  <a:cubicBezTo>
                    <a:pt x="34838" y="36874"/>
                    <a:pt x="34910" y="36803"/>
                    <a:pt x="34981" y="36731"/>
                  </a:cubicBezTo>
                  <a:cubicBezTo>
                    <a:pt x="35255" y="36434"/>
                    <a:pt x="35291" y="36065"/>
                    <a:pt x="35136" y="35898"/>
                  </a:cubicBezTo>
                  <a:cubicBezTo>
                    <a:pt x="35136" y="35898"/>
                    <a:pt x="35136" y="35898"/>
                    <a:pt x="35136" y="35886"/>
                  </a:cubicBezTo>
                  <a:cubicBezTo>
                    <a:pt x="35168" y="35897"/>
                    <a:pt x="35202" y="35902"/>
                    <a:pt x="35238" y="35902"/>
                  </a:cubicBezTo>
                  <a:cubicBezTo>
                    <a:pt x="35321" y="35902"/>
                    <a:pt x="35410" y="35873"/>
                    <a:pt x="35493" y="35814"/>
                  </a:cubicBezTo>
                  <a:cubicBezTo>
                    <a:pt x="35624" y="35731"/>
                    <a:pt x="35743" y="35576"/>
                    <a:pt x="35827" y="35398"/>
                  </a:cubicBezTo>
                  <a:cubicBezTo>
                    <a:pt x="35967" y="35024"/>
                    <a:pt x="35878" y="34661"/>
                    <a:pt x="35683" y="34558"/>
                  </a:cubicBezTo>
                  <a:lnTo>
                    <a:pt x="35683" y="34558"/>
                  </a:lnTo>
                  <a:cubicBezTo>
                    <a:pt x="35683" y="34552"/>
                    <a:pt x="35684" y="34547"/>
                    <a:pt x="35684" y="34541"/>
                  </a:cubicBezTo>
                  <a:cubicBezTo>
                    <a:pt x="35696" y="34505"/>
                    <a:pt x="35696" y="34469"/>
                    <a:pt x="35708" y="34433"/>
                  </a:cubicBezTo>
                  <a:cubicBezTo>
                    <a:pt x="35708" y="34410"/>
                    <a:pt x="35719" y="34374"/>
                    <a:pt x="35719" y="34338"/>
                  </a:cubicBezTo>
                  <a:cubicBezTo>
                    <a:pt x="35731" y="34302"/>
                    <a:pt x="35731" y="34267"/>
                    <a:pt x="35743" y="34243"/>
                  </a:cubicBezTo>
                  <a:cubicBezTo>
                    <a:pt x="35743" y="34195"/>
                    <a:pt x="35743" y="34160"/>
                    <a:pt x="35755" y="34124"/>
                  </a:cubicBezTo>
                  <a:cubicBezTo>
                    <a:pt x="35755" y="34088"/>
                    <a:pt x="35755" y="34064"/>
                    <a:pt x="35767" y="34029"/>
                  </a:cubicBezTo>
                  <a:cubicBezTo>
                    <a:pt x="35767" y="33993"/>
                    <a:pt x="35767" y="33945"/>
                    <a:pt x="35779" y="33898"/>
                  </a:cubicBezTo>
                  <a:cubicBezTo>
                    <a:pt x="35779" y="33874"/>
                    <a:pt x="35779" y="33850"/>
                    <a:pt x="35779" y="33826"/>
                  </a:cubicBezTo>
                  <a:cubicBezTo>
                    <a:pt x="35779" y="33755"/>
                    <a:pt x="35779" y="33683"/>
                    <a:pt x="35779" y="33612"/>
                  </a:cubicBezTo>
                  <a:lnTo>
                    <a:pt x="35779" y="32933"/>
                  </a:lnTo>
                  <a:cubicBezTo>
                    <a:pt x="35779" y="32826"/>
                    <a:pt x="35779" y="32719"/>
                    <a:pt x="35767" y="32612"/>
                  </a:cubicBezTo>
                  <a:cubicBezTo>
                    <a:pt x="35767" y="32588"/>
                    <a:pt x="35767" y="32564"/>
                    <a:pt x="35767" y="32552"/>
                  </a:cubicBezTo>
                  <a:cubicBezTo>
                    <a:pt x="35755" y="32445"/>
                    <a:pt x="35743" y="32338"/>
                    <a:pt x="35731" y="32231"/>
                  </a:cubicBezTo>
                  <a:cubicBezTo>
                    <a:pt x="35708" y="32124"/>
                    <a:pt x="35696" y="32016"/>
                    <a:pt x="35672" y="31921"/>
                  </a:cubicBezTo>
                  <a:cubicBezTo>
                    <a:pt x="35660" y="31909"/>
                    <a:pt x="35660" y="31897"/>
                    <a:pt x="35660" y="31885"/>
                  </a:cubicBezTo>
                  <a:cubicBezTo>
                    <a:pt x="35640" y="31796"/>
                    <a:pt x="35612" y="31707"/>
                    <a:pt x="35589" y="31625"/>
                  </a:cubicBezTo>
                  <a:lnTo>
                    <a:pt x="35589" y="31625"/>
                  </a:lnTo>
                  <a:cubicBezTo>
                    <a:pt x="35593" y="31632"/>
                    <a:pt x="35597" y="31640"/>
                    <a:pt x="35600" y="31647"/>
                  </a:cubicBezTo>
                  <a:cubicBezTo>
                    <a:pt x="35696" y="31600"/>
                    <a:pt x="35767" y="31481"/>
                    <a:pt x="35779" y="31326"/>
                  </a:cubicBezTo>
                  <a:cubicBezTo>
                    <a:pt x="35791" y="31254"/>
                    <a:pt x="35791" y="31159"/>
                    <a:pt x="35779" y="31076"/>
                  </a:cubicBezTo>
                  <a:cubicBezTo>
                    <a:pt x="35755" y="30981"/>
                    <a:pt x="35719" y="30897"/>
                    <a:pt x="35684" y="30802"/>
                  </a:cubicBezTo>
                  <a:cubicBezTo>
                    <a:pt x="35600" y="30623"/>
                    <a:pt x="35446" y="30492"/>
                    <a:pt x="35327" y="30409"/>
                  </a:cubicBezTo>
                  <a:cubicBezTo>
                    <a:pt x="35243" y="30363"/>
                    <a:pt x="35159" y="30342"/>
                    <a:pt x="35084" y="30342"/>
                  </a:cubicBezTo>
                  <a:cubicBezTo>
                    <a:pt x="35042" y="30342"/>
                    <a:pt x="35004" y="30349"/>
                    <a:pt x="34969" y="30361"/>
                  </a:cubicBezTo>
                  <a:cubicBezTo>
                    <a:pt x="34957" y="30350"/>
                    <a:pt x="34957" y="30350"/>
                    <a:pt x="34957" y="30350"/>
                  </a:cubicBezTo>
                  <a:cubicBezTo>
                    <a:pt x="35017" y="30266"/>
                    <a:pt x="35041" y="30135"/>
                    <a:pt x="35017" y="29992"/>
                  </a:cubicBezTo>
                  <a:cubicBezTo>
                    <a:pt x="34969" y="29849"/>
                    <a:pt x="34886" y="29671"/>
                    <a:pt x="34743" y="29540"/>
                  </a:cubicBezTo>
                  <a:cubicBezTo>
                    <a:pt x="34557" y="29354"/>
                    <a:pt x="34339" y="29273"/>
                    <a:pt x="34162" y="29273"/>
                  </a:cubicBezTo>
                  <a:cubicBezTo>
                    <a:pt x="34078" y="29273"/>
                    <a:pt x="34003" y="29291"/>
                    <a:pt x="33945" y="29326"/>
                  </a:cubicBezTo>
                  <a:lnTo>
                    <a:pt x="33922" y="29314"/>
                  </a:lnTo>
                  <a:cubicBezTo>
                    <a:pt x="33933" y="29218"/>
                    <a:pt x="33910" y="29099"/>
                    <a:pt x="33838" y="28992"/>
                  </a:cubicBezTo>
                  <a:cubicBezTo>
                    <a:pt x="33767" y="28861"/>
                    <a:pt x="33624" y="28730"/>
                    <a:pt x="33433" y="28647"/>
                  </a:cubicBezTo>
                  <a:cubicBezTo>
                    <a:pt x="33301" y="28577"/>
                    <a:pt x="33163" y="28558"/>
                    <a:pt x="33037" y="28558"/>
                  </a:cubicBezTo>
                  <a:cubicBezTo>
                    <a:pt x="32993" y="28558"/>
                    <a:pt x="32950" y="28560"/>
                    <a:pt x="32910" y="28564"/>
                  </a:cubicBezTo>
                  <a:cubicBezTo>
                    <a:pt x="32802" y="28575"/>
                    <a:pt x="32719" y="28623"/>
                    <a:pt x="32660" y="28683"/>
                  </a:cubicBezTo>
                  <a:cubicBezTo>
                    <a:pt x="32636" y="28671"/>
                    <a:pt x="32600" y="28671"/>
                    <a:pt x="32576" y="28659"/>
                  </a:cubicBezTo>
                  <a:cubicBezTo>
                    <a:pt x="32540" y="28575"/>
                    <a:pt x="32493" y="28504"/>
                    <a:pt x="32409" y="28433"/>
                  </a:cubicBezTo>
                  <a:cubicBezTo>
                    <a:pt x="32290" y="28337"/>
                    <a:pt x="32112" y="28266"/>
                    <a:pt x="31909" y="28242"/>
                  </a:cubicBezTo>
                  <a:cubicBezTo>
                    <a:pt x="31879" y="28240"/>
                    <a:pt x="31850" y="28239"/>
                    <a:pt x="31821" y="28239"/>
                  </a:cubicBezTo>
                  <a:cubicBezTo>
                    <a:pt x="31542" y="28239"/>
                    <a:pt x="31326" y="28340"/>
                    <a:pt x="31207" y="28480"/>
                  </a:cubicBezTo>
                  <a:lnTo>
                    <a:pt x="31064" y="28480"/>
                  </a:lnTo>
                  <a:cubicBezTo>
                    <a:pt x="30933" y="28325"/>
                    <a:pt x="30683" y="28218"/>
                    <a:pt x="30374" y="28218"/>
                  </a:cubicBezTo>
                  <a:cubicBezTo>
                    <a:pt x="30076" y="28218"/>
                    <a:pt x="29814" y="28325"/>
                    <a:pt x="29695" y="28480"/>
                  </a:cubicBezTo>
                  <a:lnTo>
                    <a:pt x="29635" y="28480"/>
                  </a:lnTo>
                  <a:lnTo>
                    <a:pt x="29635" y="21444"/>
                  </a:lnTo>
                  <a:cubicBezTo>
                    <a:pt x="29635" y="18741"/>
                    <a:pt x="27445" y="16550"/>
                    <a:pt x="24742" y="16550"/>
                  </a:cubicBezTo>
                  <a:lnTo>
                    <a:pt x="20872" y="16550"/>
                  </a:lnTo>
                  <a:cubicBezTo>
                    <a:pt x="20860" y="16514"/>
                    <a:pt x="20860" y="16467"/>
                    <a:pt x="20860" y="16431"/>
                  </a:cubicBezTo>
                  <a:cubicBezTo>
                    <a:pt x="20860" y="16062"/>
                    <a:pt x="21206" y="16062"/>
                    <a:pt x="21206" y="15693"/>
                  </a:cubicBezTo>
                  <a:cubicBezTo>
                    <a:pt x="21206" y="15324"/>
                    <a:pt x="20860" y="15324"/>
                    <a:pt x="20860" y="14955"/>
                  </a:cubicBezTo>
                  <a:cubicBezTo>
                    <a:pt x="20860" y="14586"/>
                    <a:pt x="21206" y="14586"/>
                    <a:pt x="21206" y="14217"/>
                  </a:cubicBezTo>
                  <a:cubicBezTo>
                    <a:pt x="21206" y="13859"/>
                    <a:pt x="20884" y="13847"/>
                    <a:pt x="20860" y="13514"/>
                  </a:cubicBezTo>
                  <a:cubicBezTo>
                    <a:pt x="28349" y="13145"/>
                    <a:pt x="31159" y="11335"/>
                    <a:pt x="31278" y="9145"/>
                  </a:cubicBezTo>
                  <a:lnTo>
                    <a:pt x="33517" y="9145"/>
                  </a:lnTo>
                  <a:cubicBezTo>
                    <a:pt x="33588" y="9692"/>
                    <a:pt x="34053" y="10121"/>
                    <a:pt x="34624" y="10121"/>
                  </a:cubicBezTo>
                  <a:cubicBezTo>
                    <a:pt x="35243" y="10121"/>
                    <a:pt x="35743" y="9621"/>
                    <a:pt x="35743" y="9002"/>
                  </a:cubicBezTo>
                  <a:cubicBezTo>
                    <a:pt x="35743" y="8383"/>
                    <a:pt x="35243" y="7882"/>
                    <a:pt x="34624" y="7882"/>
                  </a:cubicBezTo>
                  <a:cubicBezTo>
                    <a:pt x="34053" y="7882"/>
                    <a:pt x="33588" y="8299"/>
                    <a:pt x="33517" y="8847"/>
                  </a:cubicBezTo>
                  <a:lnTo>
                    <a:pt x="31278" y="8847"/>
                  </a:lnTo>
                  <a:cubicBezTo>
                    <a:pt x="31147" y="6418"/>
                    <a:pt x="27695" y="4465"/>
                    <a:pt x="18170" y="4418"/>
                  </a:cubicBezTo>
                  <a:lnTo>
                    <a:pt x="18170" y="2227"/>
                  </a:lnTo>
                  <a:cubicBezTo>
                    <a:pt x="18717" y="2156"/>
                    <a:pt x="19134" y="1691"/>
                    <a:pt x="19134" y="1120"/>
                  </a:cubicBezTo>
                  <a:cubicBezTo>
                    <a:pt x="19134" y="501"/>
                    <a:pt x="18634" y="1"/>
                    <a:pt x="18015" y="1"/>
                  </a:cubicBezTo>
                  <a:close/>
                </a:path>
              </a:pathLst>
            </a:custGeom>
            <a:solidFill>
              <a:schemeClr val="accent6"/>
            </a:solidFill>
            <a:ln w="152400" cap="flat" cmpd="sng">
              <a:solidFill>
                <a:schemeClr val="accent6"/>
              </a:solidFill>
              <a:prstDash val="solid"/>
              <a:round/>
              <a:headEnd type="none" w="sm" len="sm"/>
              <a:tailEnd type="none" w="sm" len="sm"/>
            </a:ln>
            <a:effectLst>
              <a:outerShdw dist="104775" dir="2580000" algn="bl" rotWithShape="0">
                <a:schemeClr val="accent5">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4351;p60">
              <a:extLst>
                <a:ext uri="{FF2B5EF4-FFF2-40B4-BE49-F238E27FC236}">
                  <a16:creationId xmlns:a16="http://schemas.microsoft.com/office/drawing/2014/main" id="{24AE0080-A7DE-A50F-1E38-82105B2D5CA5}"/>
                </a:ext>
              </a:extLst>
            </p:cNvPr>
            <p:cNvGrpSpPr/>
            <p:nvPr/>
          </p:nvGrpSpPr>
          <p:grpSpPr>
            <a:xfrm>
              <a:off x="6724338" y="3793613"/>
              <a:ext cx="909050" cy="957900"/>
              <a:chOff x="6730150" y="2805850"/>
              <a:chExt cx="909050" cy="957900"/>
            </a:xfrm>
          </p:grpSpPr>
          <p:sp>
            <p:nvSpPr>
              <p:cNvPr id="5" name="Google Shape;4352;p60">
                <a:extLst>
                  <a:ext uri="{FF2B5EF4-FFF2-40B4-BE49-F238E27FC236}">
                    <a16:creationId xmlns:a16="http://schemas.microsoft.com/office/drawing/2014/main" id="{86BC938A-C57D-6259-A6E9-6ECE657B79F0}"/>
                  </a:ext>
                </a:extLst>
              </p:cNvPr>
              <p:cNvSpPr/>
              <p:nvPr/>
            </p:nvSpPr>
            <p:spPr>
              <a:xfrm>
                <a:off x="7100725" y="2990700"/>
                <a:ext cx="167300" cy="285775"/>
              </a:xfrm>
              <a:custGeom>
                <a:avLst/>
                <a:gdLst/>
                <a:ahLst/>
                <a:cxnLst/>
                <a:rect l="l" t="t" r="r" b="b"/>
                <a:pathLst>
                  <a:path w="6692" h="11431" extrusionOk="0">
                    <a:moveTo>
                      <a:pt x="1131" y="1"/>
                    </a:moveTo>
                    <a:cubicBezTo>
                      <a:pt x="929" y="1"/>
                      <a:pt x="929" y="382"/>
                      <a:pt x="727" y="382"/>
                    </a:cubicBezTo>
                    <a:cubicBezTo>
                      <a:pt x="557" y="382"/>
                      <a:pt x="354" y="55"/>
                      <a:pt x="236" y="55"/>
                    </a:cubicBezTo>
                    <a:cubicBezTo>
                      <a:pt x="214" y="55"/>
                      <a:pt x="194" y="67"/>
                      <a:pt x="179" y="96"/>
                    </a:cubicBezTo>
                    <a:cubicBezTo>
                      <a:pt x="0" y="417"/>
                      <a:pt x="500" y="560"/>
                      <a:pt x="500" y="929"/>
                    </a:cubicBezTo>
                    <a:cubicBezTo>
                      <a:pt x="500" y="1298"/>
                      <a:pt x="155" y="1298"/>
                      <a:pt x="155" y="1668"/>
                    </a:cubicBezTo>
                    <a:cubicBezTo>
                      <a:pt x="155" y="2037"/>
                      <a:pt x="500" y="2037"/>
                      <a:pt x="500" y="2406"/>
                    </a:cubicBezTo>
                    <a:cubicBezTo>
                      <a:pt x="500" y="2775"/>
                      <a:pt x="155" y="2775"/>
                      <a:pt x="155" y="3144"/>
                    </a:cubicBezTo>
                    <a:cubicBezTo>
                      <a:pt x="155" y="3513"/>
                      <a:pt x="500" y="3513"/>
                      <a:pt x="500" y="3882"/>
                    </a:cubicBezTo>
                    <a:cubicBezTo>
                      <a:pt x="500" y="4251"/>
                      <a:pt x="155" y="4251"/>
                      <a:pt x="155" y="4620"/>
                    </a:cubicBezTo>
                    <a:cubicBezTo>
                      <a:pt x="155" y="4989"/>
                      <a:pt x="500" y="4989"/>
                      <a:pt x="500" y="5347"/>
                    </a:cubicBezTo>
                    <a:cubicBezTo>
                      <a:pt x="500" y="5716"/>
                      <a:pt x="155" y="5716"/>
                      <a:pt x="155" y="6085"/>
                    </a:cubicBezTo>
                    <a:cubicBezTo>
                      <a:pt x="155" y="6454"/>
                      <a:pt x="500" y="6454"/>
                      <a:pt x="500" y="6823"/>
                    </a:cubicBezTo>
                    <a:cubicBezTo>
                      <a:pt x="500" y="7192"/>
                      <a:pt x="155" y="7192"/>
                      <a:pt x="155" y="7561"/>
                    </a:cubicBezTo>
                    <a:cubicBezTo>
                      <a:pt x="155" y="7930"/>
                      <a:pt x="500" y="7930"/>
                      <a:pt x="500" y="8299"/>
                    </a:cubicBezTo>
                    <a:cubicBezTo>
                      <a:pt x="500" y="8668"/>
                      <a:pt x="155" y="8668"/>
                      <a:pt x="155" y="9038"/>
                    </a:cubicBezTo>
                    <a:cubicBezTo>
                      <a:pt x="155" y="9407"/>
                      <a:pt x="500" y="9407"/>
                      <a:pt x="500" y="9776"/>
                    </a:cubicBezTo>
                    <a:cubicBezTo>
                      <a:pt x="500" y="10145"/>
                      <a:pt x="155" y="10145"/>
                      <a:pt x="155" y="10502"/>
                    </a:cubicBezTo>
                    <a:cubicBezTo>
                      <a:pt x="155" y="10871"/>
                      <a:pt x="298" y="10835"/>
                      <a:pt x="477" y="11145"/>
                    </a:cubicBezTo>
                    <a:cubicBezTo>
                      <a:pt x="584" y="11335"/>
                      <a:pt x="524" y="11431"/>
                      <a:pt x="727" y="11431"/>
                    </a:cubicBezTo>
                    <a:cubicBezTo>
                      <a:pt x="929" y="11431"/>
                      <a:pt x="929" y="11062"/>
                      <a:pt x="1131" y="11062"/>
                    </a:cubicBezTo>
                    <a:cubicBezTo>
                      <a:pt x="1334" y="11062"/>
                      <a:pt x="1334" y="11431"/>
                      <a:pt x="1536" y="11431"/>
                    </a:cubicBezTo>
                    <a:cubicBezTo>
                      <a:pt x="1739" y="11431"/>
                      <a:pt x="1739" y="11062"/>
                      <a:pt x="1941" y="11062"/>
                    </a:cubicBezTo>
                    <a:cubicBezTo>
                      <a:pt x="2143" y="11062"/>
                      <a:pt x="2143" y="11431"/>
                      <a:pt x="2346" y="11431"/>
                    </a:cubicBezTo>
                    <a:cubicBezTo>
                      <a:pt x="2548" y="11431"/>
                      <a:pt x="2548" y="11062"/>
                      <a:pt x="2751" y="11062"/>
                    </a:cubicBezTo>
                    <a:cubicBezTo>
                      <a:pt x="2953" y="11062"/>
                      <a:pt x="2953" y="11431"/>
                      <a:pt x="3155" y="11431"/>
                    </a:cubicBezTo>
                    <a:cubicBezTo>
                      <a:pt x="3358" y="11431"/>
                      <a:pt x="3358" y="11062"/>
                      <a:pt x="3560" y="11062"/>
                    </a:cubicBezTo>
                    <a:cubicBezTo>
                      <a:pt x="3763" y="11062"/>
                      <a:pt x="3763" y="11431"/>
                      <a:pt x="3953" y="11431"/>
                    </a:cubicBezTo>
                    <a:cubicBezTo>
                      <a:pt x="4156" y="11431"/>
                      <a:pt x="4156" y="11062"/>
                      <a:pt x="4358" y="11062"/>
                    </a:cubicBezTo>
                    <a:cubicBezTo>
                      <a:pt x="4560" y="11062"/>
                      <a:pt x="4560" y="11431"/>
                      <a:pt x="4763" y="11431"/>
                    </a:cubicBezTo>
                    <a:cubicBezTo>
                      <a:pt x="4965" y="11431"/>
                      <a:pt x="4965" y="11062"/>
                      <a:pt x="5168" y="11062"/>
                    </a:cubicBezTo>
                    <a:cubicBezTo>
                      <a:pt x="5370" y="11062"/>
                      <a:pt x="5370" y="11431"/>
                      <a:pt x="5572" y="11431"/>
                    </a:cubicBezTo>
                    <a:cubicBezTo>
                      <a:pt x="5763" y="11431"/>
                      <a:pt x="5763" y="11062"/>
                      <a:pt x="5965" y="11062"/>
                    </a:cubicBezTo>
                    <a:cubicBezTo>
                      <a:pt x="6133" y="11062"/>
                      <a:pt x="6334" y="11381"/>
                      <a:pt x="6459" y="11381"/>
                    </a:cubicBezTo>
                    <a:cubicBezTo>
                      <a:pt x="6484" y="11381"/>
                      <a:pt x="6507" y="11368"/>
                      <a:pt x="6525" y="11335"/>
                    </a:cubicBezTo>
                    <a:cubicBezTo>
                      <a:pt x="6692" y="11014"/>
                      <a:pt x="6311" y="10978"/>
                      <a:pt x="6203" y="10550"/>
                    </a:cubicBezTo>
                    <a:cubicBezTo>
                      <a:pt x="6108" y="10192"/>
                      <a:pt x="6549" y="10133"/>
                      <a:pt x="6549" y="9764"/>
                    </a:cubicBezTo>
                    <a:cubicBezTo>
                      <a:pt x="6549" y="9395"/>
                      <a:pt x="6192" y="9395"/>
                      <a:pt x="6192" y="9026"/>
                    </a:cubicBezTo>
                    <a:cubicBezTo>
                      <a:pt x="6192" y="8657"/>
                      <a:pt x="6549" y="8657"/>
                      <a:pt x="6549" y="8287"/>
                    </a:cubicBezTo>
                    <a:cubicBezTo>
                      <a:pt x="6549" y="7918"/>
                      <a:pt x="6192" y="7918"/>
                      <a:pt x="6192" y="7549"/>
                    </a:cubicBezTo>
                    <a:cubicBezTo>
                      <a:pt x="6192" y="7180"/>
                      <a:pt x="6549" y="7180"/>
                      <a:pt x="6549" y="6823"/>
                    </a:cubicBezTo>
                    <a:cubicBezTo>
                      <a:pt x="6549" y="6454"/>
                      <a:pt x="6192" y="6454"/>
                      <a:pt x="6192" y="6085"/>
                    </a:cubicBezTo>
                    <a:cubicBezTo>
                      <a:pt x="6192" y="5716"/>
                      <a:pt x="6549" y="5716"/>
                      <a:pt x="6549" y="5347"/>
                    </a:cubicBezTo>
                    <a:cubicBezTo>
                      <a:pt x="6549" y="4978"/>
                      <a:pt x="6192" y="4978"/>
                      <a:pt x="6192" y="4608"/>
                    </a:cubicBezTo>
                    <a:cubicBezTo>
                      <a:pt x="6192" y="4239"/>
                      <a:pt x="6549" y="4239"/>
                      <a:pt x="6549" y="3870"/>
                    </a:cubicBezTo>
                    <a:cubicBezTo>
                      <a:pt x="6549" y="3501"/>
                      <a:pt x="6192" y="3501"/>
                      <a:pt x="6192" y="3132"/>
                    </a:cubicBezTo>
                    <a:cubicBezTo>
                      <a:pt x="6192" y="2763"/>
                      <a:pt x="6549" y="2763"/>
                      <a:pt x="6549" y="2394"/>
                    </a:cubicBezTo>
                    <a:cubicBezTo>
                      <a:pt x="6549" y="2025"/>
                      <a:pt x="6192" y="2025"/>
                      <a:pt x="6192" y="1668"/>
                    </a:cubicBezTo>
                    <a:cubicBezTo>
                      <a:pt x="6192" y="1298"/>
                      <a:pt x="6549" y="1298"/>
                      <a:pt x="6549" y="929"/>
                    </a:cubicBezTo>
                    <a:cubicBezTo>
                      <a:pt x="6549" y="560"/>
                      <a:pt x="6394" y="608"/>
                      <a:pt x="6215" y="286"/>
                    </a:cubicBezTo>
                    <a:cubicBezTo>
                      <a:pt x="6120" y="96"/>
                      <a:pt x="6168" y="1"/>
                      <a:pt x="5965" y="1"/>
                    </a:cubicBezTo>
                    <a:cubicBezTo>
                      <a:pt x="5763" y="1"/>
                      <a:pt x="5763" y="382"/>
                      <a:pt x="5561" y="382"/>
                    </a:cubicBezTo>
                    <a:cubicBezTo>
                      <a:pt x="5358" y="382"/>
                      <a:pt x="5358" y="1"/>
                      <a:pt x="5156" y="1"/>
                    </a:cubicBezTo>
                    <a:cubicBezTo>
                      <a:pt x="4953" y="1"/>
                      <a:pt x="4953" y="382"/>
                      <a:pt x="4751" y="382"/>
                    </a:cubicBezTo>
                    <a:cubicBezTo>
                      <a:pt x="4548" y="382"/>
                      <a:pt x="4548" y="1"/>
                      <a:pt x="4346" y="1"/>
                    </a:cubicBezTo>
                    <a:cubicBezTo>
                      <a:pt x="4144" y="1"/>
                      <a:pt x="4144" y="382"/>
                      <a:pt x="3941" y="382"/>
                    </a:cubicBezTo>
                    <a:cubicBezTo>
                      <a:pt x="3739" y="382"/>
                      <a:pt x="3739" y="1"/>
                      <a:pt x="3548" y="1"/>
                    </a:cubicBezTo>
                    <a:cubicBezTo>
                      <a:pt x="3346" y="1"/>
                      <a:pt x="3346" y="382"/>
                      <a:pt x="3144" y="382"/>
                    </a:cubicBezTo>
                    <a:cubicBezTo>
                      <a:pt x="2941" y="382"/>
                      <a:pt x="2941" y="1"/>
                      <a:pt x="2739" y="1"/>
                    </a:cubicBezTo>
                    <a:cubicBezTo>
                      <a:pt x="2536" y="1"/>
                      <a:pt x="2536" y="382"/>
                      <a:pt x="2334" y="382"/>
                    </a:cubicBezTo>
                    <a:cubicBezTo>
                      <a:pt x="2132" y="382"/>
                      <a:pt x="2132" y="1"/>
                      <a:pt x="1929" y="1"/>
                    </a:cubicBezTo>
                    <a:cubicBezTo>
                      <a:pt x="1727" y="1"/>
                      <a:pt x="1727" y="382"/>
                      <a:pt x="1536" y="382"/>
                    </a:cubicBezTo>
                    <a:cubicBezTo>
                      <a:pt x="1334" y="382"/>
                      <a:pt x="1334"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53;p60">
                <a:extLst>
                  <a:ext uri="{FF2B5EF4-FFF2-40B4-BE49-F238E27FC236}">
                    <a16:creationId xmlns:a16="http://schemas.microsoft.com/office/drawing/2014/main" id="{63F6F765-7BA5-E84A-13BB-D907A7FD330A}"/>
                  </a:ext>
                </a:extLst>
              </p:cNvPr>
              <p:cNvSpPr/>
              <p:nvPr/>
            </p:nvSpPr>
            <p:spPr>
              <a:xfrm>
                <a:off x="6894150" y="3219600"/>
                <a:ext cx="580750" cy="301850"/>
              </a:xfrm>
              <a:custGeom>
                <a:avLst/>
                <a:gdLst/>
                <a:ahLst/>
                <a:cxnLst/>
                <a:rect l="l" t="t" r="r" b="b"/>
                <a:pathLst>
                  <a:path w="23230" h="12074" extrusionOk="0">
                    <a:moveTo>
                      <a:pt x="4894" y="1"/>
                    </a:moveTo>
                    <a:cubicBezTo>
                      <a:pt x="2191" y="1"/>
                      <a:pt x="0" y="2191"/>
                      <a:pt x="0" y="4882"/>
                    </a:cubicBezTo>
                    <a:lnTo>
                      <a:pt x="0" y="12073"/>
                    </a:lnTo>
                    <a:lnTo>
                      <a:pt x="23229" y="12073"/>
                    </a:lnTo>
                    <a:lnTo>
                      <a:pt x="23229" y="4882"/>
                    </a:lnTo>
                    <a:cubicBezTo>
                      <a:pt x="23229" y="2179"/>
                      <a:pt x="21051" y="1"/>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54;p60">
                <a:extLst>
                  <a:ext uri="{FF2B5EF4-FFF2-40B4-BE49-F238E27FC236}">
                    <a16:creationId xmlns:a16="http://schemas.microsoft.com/office/drawing/2014/main" id="{5710A7AC-95D1-1A70-C56D-7FFEF3183E02}"/>
                  </a:ext>
                </a:extLst>
              </p:cNvPr>
              <p:cNvSpPr/>
              <p:nvPr/>
            </p:nvSpPr>
            <p:spPr>
              <a:xfrm>
                <a:off x="6734600" y="3511300"/>
                <a:ext cx="899250" cy="252450"/>
              </a:xfrm>
              <a:custGeom>
                <a:avLst/>
                <a:gdLst/>
                <a:ahLst/>
                <a:cxnLst/>
                <a:rect l="l" t="t" r="r" b="b"/>
                <a:pathLst>
                  <a:path w="35970" h="10098" extrusionOk="0">
                    <a:moveTo>
                      <a:pt x="4549" y="1"/>
                    </a:moveTo>
                    <a:cubicBezTo>
                      <a:pt x="4346" y="13"/>
                      <a:pt x="4168" y="60"/>
                      <a:pt x="4037" y="144"/>
                    </a:cubicBezTo>
                    <a:cubicBezTo>
                      <a:pt x="3953" y="203"/>
                      <a:pt x="3906" y="275"/>
                      <a:pt x="3870" y="334"/>
                    </a:cubicBezTo>
                    <a:cubicBezTo>
                      <a:pt x="3834" y="346"/>
                      <a:pt x="3799" y="358"/>
                      <a:pt x="3763" y="358"/>
                    </a:cubicBezTo>
                    <a:cubicBezTo>
                      <a:pt x="3670" y="265"/>
                      <a:pt x="3513" y="208"/>
                      <a:pt x="3326" y="208"/>
                    </a:cubicBezTo>
                    <a:cubicBezTo>
                      <a:pt x="3225" y="208"/>
                      <a:pt x="3114" y="225"/>
                      <a:pt x="3001" y="263"/>
                    </a:cubicBezTo>
                    <a:cubicBezTo>
                      <a:pt x="2906" y="298"/>
                      <a:pt x="2822" y="346"/>
                      <a:pt x="2739" y="394"/>
                    </a:cubicBezTo>
                    <a:cubicBezTo>
                      <a:pt x="2668" y="453"/>
                      <a:pt x="2608" y="513"/>
                      <a:pt x="2560" y="572"/>
                    </a:cubicBezTo>
                    <a:cubicBezTo>
                      <a:pt x="2489" y="679"/>
                      <a:pt x="2453" y="775"/>
                      <a:pt x="2453" y="870"/>
                    </a:cubicBezTo>
                    <a:cubicBezTo>
                      <a:pt x="2441" y="882"/>
                      <a:pt x="2429" y="882"/>
                      <a:pt x="2418" y="894"/>
                    </a:cubicBezTo>
                    <a:cubicBezTo>
                      <a:pt x="2354" y="848"/>
                      <a:pt x="2265" y="824"/>
                      <a:pt x="2163" y="824"/>
                    </a:cubicBezTo>
                    <a:cubicBezTo>
                      <a:pt x="1997" y="824"/>
                      <a:pt x="1797" y="889"/>
                      <a:pt x="1620" y="1037"/>
                    </a:cubicBezTo>
                    <a:cubicBezTo>
                      <a:pt x="1465" y="1156"/>
                      <a:pt x="1358" y="1322"/>
                      <a:pt x="1310" y="1465"/>
                    </a:cubicBezTo>
                    <a:cubicBezTo>
                      <a:pt x="1263" y="1596"/>
                      <a:pt x="1275" y="1727"/>
                      <a:pt x="1334" y="1810"/>
                    </a:cubicBezTo>
                    <a:cubicBezTo>
                      <a:pt x="1322" y="1822"/>
                      <a:pt x="1322" y="1822"/>
                      <a:pt x="1310" y="1834"/>
                    </a:cubicBezTo>
                    <a:cubicBezTo>
                      <a:pt x="1269" y="1815"/>
                      <a:pt x="1222" y="1805"/>
                      <a:pt x="1172" y="1805"/>
                    </a:cubicBezTo>
                    <a:cubicBezTo>
                      <a:pt x="977" y="1805"/>
                      <a:pt x="733" y="1950"/>
                      <a:pt x="572" y="2215"/>
                    </a:cubicBezTo>
                    <a:cubicBezTo>
                      <a:pt x="524" y="2299"/>
                      <a:pt x="477" y="2382"/>
                      <a:pt x="453" y="2465"/>
                    </a:cubicBezTo>
                    <a:cubicBezTo>
                      <a:pt x="429" y="2561"/>
                      <a:pt x="417" y="2644"/>
                      <a:pt x="417" y="2715"/>
                    </a:cubicBezTo>
                    <a:cubicBezTo>
                      <a:pt x="429" y="2870"/>
                      <a:pt x="477" y="3001"/>
                      <a:pt x="572" y="3061"/>
                    </a:cubicBezTo>
                    <a:cubicBezTo>
                      <a:pt x="572" y="3061"/>
                      <a:pt x="574" y="3059"/>
                      <a:pt x="576" y="3055"/>
                    </a:cubicBezTo>
                    <a:lnTo>
                      <a:pt x="576" y="3055"/>
                    </a:lnTo>
                    <a:cubicBezTo>
                      <a:pt x="367" y="3574"/>
                      <a:pt x="263" y="4127"/>
                      <a:pt x="263" y="4704"/>
                    </a:cubicBezTo>
                    <a:lnTo>
                      <a:pt x="263" y="5382"/>
                    </a:lnTo>
                    <a:cubicBezTo>
                      <a:pt x="263" y="5833"/>
                      <a:pt x="327" y="6266"/>
                      <a:pt x="448" y="6680"/>
                    </a:cubicBezTo>
                    <a:lnTo>
                      <a:pt x="448" y="6680"/>
                    </a:lnTo>
                    <a:cubicBezTo>
                      <a:pt x="376" y="6441"/>
                      <a:pt x="315" y="6205"/>
                      <a:pt x="286" y="5954"/>
                    </a:cubicBezTo>
                    <a:cubicBezTo>
                      <a:pt x="179" y="5990"/>
                      <a:pt x="96" y="6097"/>
                      <a:pt x="48" y="6251"/>
                    </a:cubicBezTo>
                    <a:cubicBezTo>
                      <a:pt x="1" y="6394"/>
                      <a:pt x="13" y="6585"/>
                      <a:pt x="60" y="6775"/>
                    </a:cubicBezTo>
                    <a:cubicBezTo>
                      <a:pt x="132" y="6966"/>
                      <a:pt x="227" y="7133"/>
                      <a:pt x="358" y="7228"/>
                    </a:cubicBezTo>
                    <a:cubicBezTo>
                      <a:pt x="453" y="7304"/>
                      <a:pt x="548" y="7342"/>
                      <a:pt x="644" y="7342"/>
                    </a:cubicBezTo>
                    <a:cubicBezTo>
                      <a:pt x="667" y="7342"/>
                      <a:pt x="691" y="7340"/>
                      <a:pt x="715" y="7335"/>
                    </a:cubicBezTo>
                    <a:lnTo>
                      <a:pt x="715" y="7335"/>
                    </a:lnTo>
                    <a:cubicBezTo>
                      <a:pt x="632" y="7418"/>
                      <a:pt x="572" y="7537"/>
                      <a:pt x="584" y="7692"/>
                    </a:cubicBezTo>
                    <a:cubicBezTo>
                      <a:pt x="596" y="7847"/>
                      <a:pt x="655" y="8025"/>
                      <a:pt x="775" y="8192"/>
                    </a:cubicBezTo>
                    <a:cubicBezTo>
                      <a:pt x="894" y="8359"/>
                      <a:pt x="1048" y="8466"/>
                      <a:pt x="1203" y="8514"/>
                    </a:cubicBezTo>
                    <a:cubicBezTo>
                      <a:pt x="1263" y="8537"/>
                      <a:pt x="1325" y="8549"/>
                      <a:pt x="1385" y="8549"/>
                    </a:cubicBezTo>
                    <a:cubicBezTo>
                      <a:pt x="1444" y="8549"/>
                      <a:pt x="1501" y="8537"/>
                      <a:pt x="1548" y="8514"/>
                    </a:cubicBezTo>
                    <a:cubicBezTo>
                      <a:pt x="1548" y="8514"/>
                      <a:pt x="1560" y="8526"/>
                      <a:pt x="1560" y="8526"/>
                    </a:cubicBezTo>
                    <a:cubicBezTo>
                      <a:pt x="1525" y="8621"/>
                      <a:pt x="1525" y="8740"/>
                      <a:pt x="1572" y="8871"/>
                    </a:cubicBezTo>
                    <a:cubicBezTo>
                      <a:pt x="1620" y="9026"/>
                      <a:pt x="1751" y="9157"/>
                      <a:pt x="1918" y="9288"/>
                    </a:cubicBezTo>
                    <a:cubicBezTo>
                      <a:pt x="2084" y="9383"/>
                      <a:pt x="2263" y="9454"/>
                      <a:pt x="2418" y="9454"/>
                    </a:cubicBezTo>
                    <a:cubicBezTo>
                      <a:pt x="2537" y="9442"/>
                      <a:pt x="2644" y="9419"/>
                      <a:pt x="2715" y="9359"/>
                    </a:cubicBezTo>
                    <a:cubicBezTo>
                      <a:pt x="2727" y="9371"/>
                      <a:pt x="2751" y="9383"/>
                      <a:pt x="2763" y="9383"/>
                    </a:cubicBezTo>
                    <a:cubicBezTo>
                      <a:pt x="2775" y="9478"/>
                      <a:pt x="2810" y="9573"/>
                      <a:pt x="2894" y="9669"/>
                    </a:cubicBezTo>
                    <a:cubicBezTo>
                      <a:pt x="3001" y="9776"/>
                      <a:pt x="3156" y="9883"/>
                      <a:pt x="3358" y="9930"/>
                    </a:cubicBezTo>
                    <a:cubicBezTo>
                      <a:pt x="3436" y="9950"/>
                      <a:pt x="3514" y="9969"/>
                      <a:pt x="3585" y="9969"/>
                    </a:cubicBezTo>
                    <a:cubicBezTo>
                      <a:pt x="3601" y="9969"/>
                      <a:pt x="3617" y="9968"/>
                      <a:pt x="3632" y="9966"/>
                    </a:cubicBezTo>
                    <a:cubicBezTo>
                      <a:pt x="3727" y="9966"/>
                      <a:pt x="3811" y="9942"/>
                      <a:pt x="3882" y="9919"/>
                    </a:cubicBezTo>
                    <a:cubicBezTo>
                      <a:pt x="3977" y="9895"/>
                      <a:pt x="4049" y="9847"/>
                      <a:pt x="4096" y="9788"/>
                    </a:cubicBezTo>
                    <a:cubicBezTo>
                      <a:pt x="4144" y="9800"/>
                      <a:pt x="4180" y="9800"/>
                      <a:pt x="4215" y="9811"/>
                    </a:cubicBezTo>
                    <a:cubicBezTo>
                      <a:pt x="4334" y="9966"/>
                      <a:pt x="4596" y="10097"/>
                      <a:pt x="4906" y="10097"/>
                    </a:cubicBezTo>
                    <a:cubicBezTo>
                      <a:pt x="5216" y="10097"/>
                      <a:pt x="5466" y="9990"/>
                      <a:pt x="5597" y="9835"/>
                    </a:cubicBezTo>
                    <a:lnTo>
                      <a:pt x="5739" y="9835"/>
                    </a:lnTo>
                    <a:cubicBezTo>
                      <a:pt x="5870" y="9990"/>
                      <a:pt x="6120" y="10097"/>
                      <a:pt x="6430" y="10097"/>
                    </a:cubicBezTo>
                    <a:cubicBezTo>
                      <a:pt x="6728" y="10097"/>
                      <a:pt x="6990" y="9990"/>
                      <a:pt x="7109" y="9835"/>
                    </a:cubicBezTo>
                    <a:lnTo>
                      <a:pt x="7263" y="9835"/>
                    </a:lnTo>
                    <a:cubicBezTo>
                      <a:pt x="7382" y="9990"/>
                      <a:pt x="7644" y="10097"/>
                      <a:pt x="7942" y="10097"/>
                    </a:cubicBezTo>
                    <a:cubicBezTo>
                      <a:pt x="8252" y="10097"/>
                      <a:pt x="8502" y="9990"/>
                      <a:pt x="8633" y="9835"/>
                    </a:cubicBezTo>
                    <a:lnTo>
                      <a:pt x="8776" y="9835"/>
                    </a:lnTo>
                    <a:cubicBezTo>
                      <a:pt x="8906" y="9990"/>
                      <a:pt x="9157" y="10097"/>
                      <a:pt x="9466" y="10097"/>
                    </a:cubicBezTo>
                    <a:cubicBezTo>
                      <a:pt x="9764" y="10097"/>
                      <a:pt x="10026" y="9990"/>
                      <a:pt x="10145" y="9835"/>
                    </a:cubicBezTo>
                    <a:lnTo>
                      <a:pt x="10300" y="9835"/>
                    </a:lnTo>
                    <a:cubicBezTo>
                      <a:pt x="10419" y="9990"/>
                      <a:pt x="10681" y="10097"/>
                      <a:pt x="10978" y="10097"/>
                    </a:cubicBezTo>
                    <a:cubicBezTo>
                      <a:pt x="11288" y="10097"/>
                      <a:pt x="11538" y="9990"/>
                      <a:pt x="11669" y="9835"/>
                    </a:cubicBezTo>
                    <a:lnTo>
                      <a:pt x="11812" y="9835"/>
                    </a:lnTo>
                    <a:cubicBezTo>
                      <a:pt x="11943" y="9990"/>
                      <a:pt x="12193" y="10097"/>
                      <a:pt x="12502" y="10097"/>
                    </a:cubicBezTo>
                    <a:cubicBezTo>
                      <a:pt x="12800" y="10097"/>
                      <a:pt x="13062" y="9990"/>
                      <a:pt x="13181" y="9835"/>
                    </a:cubicBezTo>
                    <a:lnTo>
                      <a:pt x="13336" y="9835"/>
                    </a:lnTo>
                    <a:cubicBezTo>
                      <a:pt x="13455" y="9990"/>
                      <a:pt x="13717" y="10097"/>
                      <a:pt x="14014" y="10097"/>
                    </a:cubicBezTo>
                    <a:cubicBezTo>
                      <a:pt x="14324" y="10097"/>
                      <a:pt x="14574" y="9990"/>
                      <a:pt x="14705" y="9835"/>
                    </a:cubicBezTo>
                    <a:lnTo>
                      <a:pt x="14848" y="9835"/>
                    </a:lnTo>
                    <a:cubicBezTo>
                      <a:pt x="14979" y="9990"/>
                      <a:pt x="15229" y="10097"/>
                      <a:pt x="15538" y="10097"/>
                    </a:cubicBezTo>
                    <a:cubicBezTo>
                      <a:pt x="15836" y="10097"/>
                      <a:pt x="16098" y="9990"/>
                      <a:pt x="16217" y="9835"/>
                    </a:cubicBezTo>
                    <a:lnTo>
                      <a:pt x="16372" y="9835"/>
                    </a:lnTo>
                    <a:cubicBezTo>
                      <a:pt x="16491" y="9990"/>
                      <a:pt x="16753" y="10097"/>
                      <a:pt x="17050" y="10097"/>
                    </a:cubicBezTo>
                    <a:cubicBezTo>
                      <a:pt x="17360" y="10097"/>
                      <a:pt x="17610" y="9990"/>
                      <a:pt x="17741" y="9835"/>
                    </a:cubicBezTo>
                    <a:lnTo>
                      <a:pt x="17884" y="9835"/>
                    </a:lnTo>
                    <a:cubicBezTo>
                      <a:pt x="18015" y="9990"/>
                      <a:pt x="18265" y="10097"/>
                      <a:pt x="18574" y="10097"/>
                    </a:cubicBezTo>
                    <a:cubicBezTo>
                      <a:pt x="18872" y="10097"/>
                      <a:pt x="19134" y="9990"/>
                      <a:pt x="19253" y="9835"/>
                    </a:cubicBezTo>
                    <a:lnTo>
                      <a:pt x="19408" y="9835"/>
                    </a:lnTo>
                    <a:cubicBezTo>
                      <a:pt x="19527" y="9990"/>
                      <a:pt x="19789" y="10097"/>
                      <a:pt x="20086" y="10097"/>
                    </a:cubicBezTo>
                    <a:cubicBezTo>
                      <a:pt x="20396" y="10097"/>
                      <a:pt x="20646" y="9990"/>
                      <a:pt x="20777" y="9835"/>
                    </a:cubicBezTo>
                    <a:lnTo>
                      <a:pt x="20920" y="9835"/>
                    </a:lnTo>
                    <a:cubicBezTo>
                      <a:pt x="21051" y="9990"/>
                      <a:pt x="21301" y="10097"/>
                      <a:pt x="21610" y="10097"/>
                    </a:cubicBezTo>
                    <a:cubicBezTo>
                      <a:pt x="21908" y="10097"/>
                      <a:pt x="22170" y="9990"/>
                      <a:pt x="22289" y="9835"/>
                    </a:cubicBezTo>
                    <a:lnTo>
                      <a:pt x="22444" y="9835"/>
                    </a:lnTo>
                    <a:cubicBezTo>
                      <a:pt x="22563" y="9990"/>
                      <a:pt x="22825" y="10097"/>
                      <a:pt x="23123" y="10097"/>
                    </a:cubicBezTo>
                    <a:cubicBezTo>
                      <a:pt x="23432" y="10097"/>
                      <a:pt x="23682" y="9990"/>
                      <a:pt x="23813" y="9835"/>
                    </a:cubicBezTo>
                    <a:lnTo>
                      <a:pt x="23956" y="9835"/>
                    </a:lnTo>
                    <a:cubicBezTo>
                      <a:pt x="24087" y="9990"/>
                      <a:pt x="24337" y="10097"/>
                      <a:pt x="24647" y="10097"/>
                    </a:cubicBezTo>
                    <a:cubicBezTo>
                      <a:pt x="24944" y="10097"/>
                      <a:pt x="25206" y="9990"/>
                      <a:pt x="25325" y="9835"/>
                    </a:cubicBezTo>
                    <a:lnTo>
                      <a:pt x="25480" y="9835"/>
                    </a:lnTo>
                    <a:cubicBezTo>
                      <a:pt x="25599" y="9990"/>
                      <a:pt x="25861" y="10097"/>
                      <a:pt x="26159" y="10097"/>
                    </a:cubicBezTo>
                    <a:cubicBezTo>
                      <a:pt x="26468" y="10097"/>
                      <a:pt x="26718" y="9990"/>
                      <a:pt x="26849" y="9835"/>
                    </a:cubicBezTo>
                    <a:lnTo>
                      <a:pt x="26992" y="9835"/>
                    </a:lnTo>
                    <a:cubicBezTo>
                      <a:pt x="27123" y="9990"/>
                      <a:pt x="27373" y="10097"/>
                      <a:pt x="27683" y="10097"/>
                    </a:cubicBezTo>
                    <a:cubicBezTo>
                      <a:pt x="27980" y="10097"/>
                      <a:pt x="28242" y="9990"/>
                      <a:pt x="28361" y="9835"/>
                    </a:cubicBezTo>
                    <a:lnTo>
                      <a:pt x="28516" y="9835"/>
                    </a:lnTo>
                    <a:cubicBezTo>
                      <a:pt x="28635" y="9990"/>
                      <a:pt x="28897" y="10097"/>
                      <a:pt x="29195" y="10097"/>
                    </a:cubicBezTo>
                    <a:cubicBezTo>
                      <a:pt x="29504" y="10097"/>
                      <a:pt x="29754" y="9990"/>
                      <a:pt x="29885" y="9835"/>
                    </a:cubicBezTo>
                    <a:lnTo>
                      <a:pt x="30028" y="9835"/>
                    </a:lnTo>
                    <a:cubicBezTo>
                      <a:pt x="30159" y="9990"/>
                      <a:pt x="30409" y="10097"/>
                      <a:pt x="30719" y="10097"/>
                    </a:cubicBezTo>
                    <a:cubicBezTo>
                      <a:pt x="31016" y="10097"/>
                      <a:pt x="31278" y="9990"/>
                      <a:pt x="31409" y="9835"/>
                    </a:cubicBezTo>
                    <a:cubicBezTo>
                      <a:pt x="31457" y="9835"/>
                      <a:pt x="31505" y="9835"/>
                      <a:pt x="31552" y="9823"/>
                    </a:cubicBezTo>
                    <a:cubicBezTo>
                      <a:pt x="31588" y="9883"/>
                      <a:pt x="31659" y="9930"/>
                      <a:pt x="31731" y="9966"/>
                    </a:cubicBezTo>
                    <a:cubicBezTo>
                      <a:pt x="31802" y="10002"/>
                      <a:pt x="31886" y="10026"/>
                      <a:pt x="31981" y="10038"/>
                    </a:cubicBezTo>
                    <a:cubicBezTo>
                      <a:pt x="32064" y="10038"/>
                      <a:pt x="32159" y="10038"/>
                      <a:pt x="32267" y="10026"/>
                    </a:cubicBezTo>
                    <a:cubicBezTo>
                      <a:pt x="32612" y="9966"/>
                      <a:pt x="32850" y="9752"/>
                      <a:pt x="32898" y="9549"/>
                    </a:cubicBezTo>
                    <a:lnTo>
                      <a:pt x="32957" y="9514"/>
                    </a:lnTo>
                    <a:cubicBezTo>
                      <a:pt x="33029" y="9573"/>
                      <a:pt x="33124" y="9609"/>
                      <a:pt x="33231" y="9621"/>
                    </a:cubicBezTo>
                    <a:cubicBezTo>
                      <a:pt x="33250" y="9622"/>
                      <a:pt x="33270" y="9623"/>
                      <a:pt x="33290" y="9623"/>
                    </a:cubicBezTo>
                    <a:cubicBezTo>
                      <a:pt x="33432" y="9623"/>
                      <a:pt x="33598" y="9585"/>
                      <a:pt x="33755" y="9502"/>
                    </a:cubicBezTo>
                    <a:cubicBezTo>
                      <a:pt x="34088" y="9311"/>
                      <a:pt x="34243" y="9002"/>
                      <a:pt x="34183" y="8799"/>
                    </a:cubicBezTo>
                    <a:cubicBezTo>
                      <a:pt x="34183" y="8787"/>
                      <a:pt x="34195" y="8776"/>
                      <a:pt x="34207" y="8776"/>
                    </a:cubicBezTo>
                    <a:cubicBezTo>
                      <a:pt x="34258" y="8804"/>
                      <a:pt x="34321" y="8820"/>
                      <a:pt x="34393" y="8820"/>
                    </a:cubicBezTo>
                    <a:cubicBezTo>
                      <a:pt x="34439" y="8820"/>
                      <a:pt x="34489" y="8813"/>
                      <a:pt x="34541" y="8799"/>
                    </a:cubicBezTo>
                    <a:cubicBezTo>
                      <a:pt x="34612" y="8776"/>
                      <a:pt x="34684" y="8740"/>
                      <a:pt x="34767" y="8704"/>
                    </a:cubicBezTo>
                    <a:cubicBezTo>
                      <a:pt x="34838" y="8657"/>
                      <a:pt x="34910" y="8585"/>
                      <a:pt x="34981" y="8514"/>
                    </a:cubicBezTo>
                    <a:cubicBezTo>
                      <a:pt x="35255" y="8216"/>
                      <a:pt x="35291" y="7847"/>
                      <a:pt x="35136" y="7680"/>
                    </a:cubicBezTo>
                    <a:cubicBezTo>
                      <a:pt x="35136" y="7680"/>
                      <a:pt x="35136" y="7680"/>
                      <a:pt x="35136" y="7668"/>
                    </a:cubicBezTo>
                    <a:cubicBezTo>
                      <a:pt x="35168" y="7679"/>
                      <a:pt x="35202" y="7684"/>
                      <a:pt x="35238" y="7684"/>
                    </a:cubicBezTo>
                    <a:cubicBezTo>
                      <a:pt x="35321" y="7684"/>
                      <a:pt x="35410" y="7655"/>
                      <a:pt x="35493" y="7597"/>
                    </a:cubicBezTo>
                    <a:cubicBezTo>
                      <a:pt x="35624" y="7502"/>
                      <a:pt x="35743" y="7359"/>
                      <a:pt x="35827" y="7168"/>
                    </a:cubicBezTo>
                    <a:cubicBezTo>
                      <a:pt x="35969" y="6787"/>
                      <a:pt x="35874" y="6418"/>
                      <a:pt x="35672" y="6335"/>
                    </a:cubicBezTo>
                    <a:cubicBezTo>
                      <a:pt x="35636" y="6525"/>
                      <a:pt x="35576" y="6704"/>
                      <a:pt x="35505" y="6882"/>
                    </a:cubicBezTo>
                    <a:cubicBezTo>
                      <a:pt x="35672" y="6430"/>
                      <a:pt x="35767" y="5918"/>
                      <a:pt x="35767" y="5394"/>
                    </a:cubicBezTo>
                    <a:lnTo>
                      <a:pt x="35767" y="4716"/>
                    </a:lnTo>
                    <a:cubicBezTo>
                      <a:pt x="35767" y="4239"/>
                      <a:pt x="35696" y="3775"/>
                      <a:pt x="35553" y="3346"/>
                    </a:cubicBezTo>
                    <a:lnTo>
                      <a:pt x="35553" y="3346"/>
                    </a:lnTo>
                    <a:cubicBezTo>
                      <a:pt x="35565" y="3370"/>
                      <a:pt x="35576" y="3406"/>
                      <a:pt x="35588" y="3430"/>
                    </a:cubicBezTo>
                    <a:cubicBezTo>
                      <a:pt x="35684" y="3370"/>
                      <a:pt x="35743" y="3263"/>
                      <a:pt x="35767" y="3108"/>
                    </a:cubicBezTo>
                    <a:cubicBezTo>
                      <a:pt x="35779" y="3025"/>
                      <a:pt x="35779" y="2942"/>
                      <a:pt x="35755" y="2846"/>
                    </a:cubicBezTo>
                    <a:cubicBezTo>
                      <a:pt x="35743" y="2763"/>
                      <a:pt x="35707" y="2668"/>
                      <a:pt x="35660" y="2584"/>
                    </a:cubicBezTo>
                    <a:cubicBezTo>
                      <a:pt x="35576" y="2394"/>
                      <a:pt x="35434" y="2263"/>
                      <a:pt x="35303" y="2191"/>
                    </a:cubicBezTo>
                    <a:cubicBezTo>
                      <a:pt x="35225" y="2137"/>
                      <a:pt x="35142" y="2113"/>
                      <a:pt x="35063" y="2113"/>
                    </a:cubicBezTo>
                    <a:cubicBezTo>
                      <a:pt x="35022" y="2113"/>
                      <a:pt x="34982" y="2120"/>
                      <a:pt x="34945" y="2132"/>
                    </a:cubicBezTo>
                    <a:lnTo>
                      <a:pt x="34945" y="2120"/>
                    </a:lnTo>
                    <a:cubicBezTo>
                      <a:pt x="35005" y="2037"/>
                      <a:pt x="35029" y="1906"/>
                      <a:pt x="35005" y="1763"/>
                    </a:cubicBezTo>
                    <a:cubicBezTo>
                      <a:pt x="34957" y="1620"/>
                      <a:pt x="34874" y="1453"/>
                      <a:pt x="34731" y="1310"/>
                    </a:cubicBezTo>
                    <a:cubicBezTo>
                      <a:pt x="34547" y="1134"/>
                      <a:pt x="34329" y="1055"/>
                      <a:pt x="34153" y="1055"/>
                    </a:cubicBezTo>
                    <a:cubicBezTo>
                      <a:pt x="34067" y="1055"/>
                      <a:pt x="33992" y="1073"/>
                      <a:pt x="33933" y="1108"/>
                    </a:cubicBezTo>
                    <a:lnTo>
                      <a:pt x="33898" y="1084"/>
                    </a:lnTo>
                    <a:cubicBezTo>
                      <a:pt x="33922" y="989"/>
                      <a:pt x="33898" y="882"/>
                      <a:pt x="33826" y="775"/>
                    </a:cubicBezTo>
                    <a:cubicBezTo>
                      <a:pt x="33755" y="632"/>
                      <a:pt x="33600" y="513"/>
                      <a:pt x="33421" y="429"/>
                    </a:cubicBezTo>
                    <a:cubicBezTo>
                      <a:pt x="33293" y="361"/>
                      <a:pt x="33152" y="335"/>
                      <a:pt x="33030" y="335"/>
                    </a:cubicBezTo>
                    <a:cubicBezTo>
                      <a:pt x="32983" y="335"/>
                      <a:pt x="32938" y="339"/>
                      <a:pt x="32898" y="346"/>
                    </a:cubicBezTo>
                    <a:cubicBezTo>
                      <a:pt x="32790" y="358"/>
                      <a:pt x="32707" y="405"/>
                      <a:pt x="32648" y="453"/>
                    </a:cubicBezTo>
                    <a:cubicBezTo>
                      <a:pt x="32612" y="453"/>
                      <a:pt x="32588" y="441"/>
                      <a:pt x="32552" y="429"/>
                    </a:cubicBezTo>
                    <a:cubicBezTo>
                      <a:pt x="32528" y="358"/>
                      <a:pt x="32481" y="275"/>
                      <a:pt x="32398" y="203"/>
                    </a:cubicBezTo>
                    <a:cubicBezTo>
                      <a:pt x="32278" y="120"/>
                      <a:pt x="32100" y="36"/>
                      <a:pt x="31897" y="25"/>
                    </a:cubicBezTo>
                    <a:cubicBezTo>
                      <a:pt x="31867" y="22"/>
                      <a:pt x="31838" y="21"/>
                      <a:pt x="31809" y="21"/>
                    </a:cubicBezTo>
                    <a:cubicBezTo>
                      <a:pt x="31528" y="21"/>
                      <a:pt x="31303" y="122"/>
                      <a:pt x="31195" y="263"/>
                    </a:cubicBezTo>
                    <a:lnTo>
                      <a:pt x="31052" y="263"/>
                    </a:lnTo>
                    <a:cubicBezTo>
                      <a:pt x="30921" y="108"/>
                      <a:pt x="30659" y="1"/>
                      <a:pt x="30362" y="1"/>
                    </a:cubicBezTo>
                    <a:cubicBezTo>
                      <a:pt x="30064" y="1"/>
                      <a:pt x="29802" y="108"/>
                      <a:pt x="29671" y="263"/>
                    </a:cubicBezTo>
                    <a:lnTo>
                      <a:pt x="29528" y="263"/>
                    </a:lnTo>
                    <a:cubicBezTo>
                      <a:pt x="29409" y="108"/>
                      <a:pt x="29147" y="1"/>
                      <a:pt x="28838" y="1"/>
                    </a:cubicBezTo>
                    <a:cubicBezTo>
                      <a:pt x="28540" y="1"/>
                      <a:pt x="28278" y="108"/>
                      <a:pt x="28159" y="263"/>
                    </a:cubicBezTo>
                    <a:lnTo>
                      <a:pt x="28016" y="263"/>
                    </a:lnTo>
                    <a:cubicBezTo>
                      <a:pt x="27885" y="108"/>
                      <a:pt x="27623" y="1"/>
                      <a:pt x="27325" y="1"/>
                    </a:cubicBezTo>
                    <a:cubicBezTo>
                      <a:pt x="27028" y="1"/>
                      <a:pt x="26766" y="108"/>
                      <a:pt x="26635" y="263"/>
                    </a:cubicBezTo>
                    <a:lnTo>
                      <a:pt x="26492" y="263"/>
                    </a:lnTo>
                    <a:cubicBezTo>
                      <a:pt x="26373" y="108"/>
                      <a:pt x="26111" y="1"/>
                      <a:pt x="25801" y="1"/>
                    </a:cubicBezTo>
                    <a:cubicBezTo>
                      <a:pt x="25504" y="1"/>
                      <a:pt x="25242" y="108"/>
                      <a:pt x="25123" y="263"/>
                    </a:cubicBezTo>
                    <a:lnTo>
                      <a:pt x="24980" y="263"/>
                    </a:lnTo>
                    <a:cubicBezTo>
                      <a:pt x="24849" y="108"/>
                      <a:pt x="24587" y="1"/>
                      <a:pt x="24289" y="1"/>
                    </a:cubicBezTo>
                    <a:cubicBezTo>
                      <a:pt x="23992" y="1"/>
                      <a:pt x="23730" y="108"/>
                      <a:pt x="23599" y="263"/>
                    </a:cubicBezTo>
                    <a:lnTo>
                      <a:pt x="23456" y="263"/>
                    </a:lnTo>
                    <a:cubicBezTo>
                      <a:pt x="23337" y="108"/>
                      <a:pt x="23075" y="1"/>
                      <a:pt x="22765" y="1"/>
                    </a:cubicBezTo>
                    <a:cubicBezTo>
                      <a:pt x="22468" y="1"/>
                      <a:pt x="22206" y="108"/>
                      <a:pt x="22087" y="263"/>
                    </a:cubicBezTo>
                    <a:lnTo>
                      <a:pt x="21944" y="263"/>
                    </a:lnTo>
                    <a:cubicBezTo>
                      <a:pt x="21813" y="108"/>
                      <a:pt x="21551" y="1"/>
                      <a:pt x="21253" y="1"/>
                    </a:cubicBezTo>
                    <a:cubicBezTo>
                      <a:pt x="20956" y="1"/>
                      <a:pt x="20694" y="108"/>
                      <a:pt x="20563" y="263"/>
                    </a:cubicBezTo>
                    <a:lnTo>
                      <a:pt x="20420" y="263"/>
                    </a:lnTo>
                    <a:cubicBezTo>
                      <a:pt x="20301" y="108"/>
                      <a:pt x="20039" y="1"/>
                      <a:pt x="19729" y="1"/>
                    </a:cubicBezTo>
                    <a:cubicBezTo>
                      <a:pt x="19432" y="1"/>
                      <a:pt x="19170" y="108"/>
                      <a:pt x="19051" y="263"/>
                    </a:cubicBezTo>
                    <a:lnTo>
                      <a:pt x="18908" y="263"/>
                    </a:lnTo>
                    <a:cubicBezTo>
                      <a:pt x="18777" y="108"/>
                      <a:pt x="18515" y="1"/>
                      <a:pt x="18217" y="1"/>
                    </a:cubicBezTo>
                    <a:cubicBezTo>
                      <a:pt x="17920" y="1"/>
                      <a:pt x="17658" y="108"/>
                      <a:pt x="17527" y="263"/>
                    </a:cubicBezTo>
                    <a:lnTo>
                      <a:pt x="17384" y="263"/>
                    </a:lnTo>
                    <a:cubicBezTo>
                      <a:pt x="17265" y="108"/>
                      <a:pt x="17003" y="1"/>
                      <a:pt x="16693" y="1"/>
                    </a:cubicBezTo>
                    <a:cubicBezTo>
                      <a:pt x="16396" y="1"/>
                      <a:pt x="16134" y="108"/>
                      <a:pt x="16015" y="263"/>
                    </a:cubicBezTo>
                    <a:lnTo>
                      <a:pt x="15872" y="263"/>
                    </a:lnTo>
                    <a:cubicBezTo>
                      <a:pt x="15741" y="108"/>
                      <a:pt x="15479" y="1"/>
                      <a:pt x="15181" y="1"/>
                    </a:cubicBezTo>
                    <a:cubicBezTo>
                      <a:pt x="14883" y="1"/>
                      <a:pt x="14621" y="108"/>
                      <a:pt x="14491" y="263"/>
                    </a:cubicBezTo>
                    <a:lnTo>
                      <a:pt x="14348" y="263"/>
                    </a:lnTo>
                    <a:cubicBezTo>
                      <a:pt x="14229" y="108"/>
                      <a:pt x="13967" y="1"/>
                      <a:pt x="13657" y="1"/>
                    </a:cubicBezTo>
                    <a:cubicBezTo>
                      <a:pt x="13359" y="1"/>
                      <a:pt x="13097" y="108"/>
                      <a:pt x="12978" y="263"/>
                    </a:cubicBezTo>
                    <a:lnTo>
                      <a:pt x="12836" y="263"/>
                    </a:lnTo>
                    <a:cubicBezTo>
                      <a:pt x="12705" y="108"/>
                      <a:pt x="12443" y="1"/>
                      <a:pt x="12145" y="1"/>
                    </a:cubicBezTo>
                    <a:cubicBezTo>
                      <a:pt x="11847" y="1"/>
                      <a:pt x="11585" y="108"/>
                      <a:pt x="11454" y="263"/>
                    </a:cubicBezTo>
                    <a:lnTo>
                      <a:pt x="11312" y="263"/>
                    </a:lnTo>
                    <a:cubicBezTo>
                      <a:pt x="11192" y="108"/>
                      <a:pt x="10931" y="1"/>
                      <a:pt x="10621" y="1"/>
                    </a:cubicBezTo>
                    <a:cubicBezTo>
                      <a:pt x="10323" y="1"/>
                      <a:pt x="10061" y="108"/>
                      <a:pt x="9942" y="263"/>
                    </a:cubicBezTo>
                    <a:lnTo>
                      <a:pt x="9799" y="263"/>
                    </a:lnTo>
                    <a:cubicBezTo>
                      <a:pt x="9668" y="108"/>
                      <a:pt x="9407" y="1"/>
                      <a:pt x="9109" y="1"/>
                    </a:cubicBezTo>
                    <a:cubicBezTo>
                      <a:pt x="8811" y="1"/>
                      <a:pt x="8549" y="108"/>
                      <a:pt x="8418" y="263"/>
                    </a:cubicBezTo>
                    <a:lnTo>
                      <a:pt x="8275" y="263"/>
                    </a:lnTo>
                    <a:cubicBezTo>
                      <a:pt x="8156" y="108"/>
                      <a:pt x="7894" y="1"/>
                      <a:pt x="7585" y="1"/>
                    </a:cubicBezTo>
                    <a:cubicBezTo>
                      <a:pt x="7287" y="1"/>
                      <a:pt x="7025" y="108"/>
                      <a:pt x="6906" y="263"/>
                    </a:cubicBezTo>
                    <a:lnTo>
                      <a:pt x="6763" y="263"/>
                    </a:lnTo>
                    <a:cubicBezTo>
                      <a:pt x="6632" y="108"/>
                      <a:pt x="6370" y="1"/>
                      <a:pt x="6073" y="1"/>
                    </a:cubicBezTo>
                    <a:cubicBezTo>
                      <a:pt x="5775" y="1"/>
                      <a:pt x="5513" y="108"/>
                      <a:pt x="5382" y="263"/>
                    </a:cubicBezTo>
                    <a:lnTo>
                      <a:pt x="5239" y="263"/>
                    </a:lnTo>
                    <a:cubicBezTo>
                      <a:pt x="5120" y="108"/>
                      <a:pt x="4858" y="1"/>
                      <a:pt x="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55;p60">
                <a:extLst>
                  <a:ext uri="{FF2B5EF4-FFF2-40B4-BE49-F238E27FC236}">
                    <a16:creationId xmlns:a16="http://schemas.microsoft.com/office/drawing/2014/main" id="{63F5D4C9-5C53-4FFF-D813-21A97124350B}"/>
                  </a:ext>
                </a:extLst>
              </p:cNvPr>
              <p:cNvSpPr/>
              <p:nvPr/>
            </p:nvSpPr>
            <p:spPr>
              <a:xfrm>
                <a:off x="6730150" y="3623225"/>
                <a:ext cx="11325" cy="36925"/>
              </a:xfrm>
              <a:custGeom>
                <a:avLst/>
                <a:gdLst/>
                <a:ahLst/>
                <a:cxnLst/>
                <a:rect l="l" t="t" r="r" b="b"/>
                <a:pathLst>
                  <a:path w="453" h="1477" extrusionOk="0">
                    <a:moveTo>
                      <a:pt x="417" y="0"/>
                    </a:moveTo>
                    <a:cubicBezTo>
                      <a:pt x="310" y="24"/>
                      <a:pt x="202" y="108"/>
                      <a:pt x="119" y="250"/>
                    </a:cubicBezTo>
                    <a:cubicBezTo>
                      <a:pt x="48" y="381"/>
                      <a:pt x="12" y="560"/>
                      <a:pt x="12" y="751"/>
                    </a:cubicBezTo>
                    <a:cubicBezTo>
                      <a:pt x="0" y="941"/>
                      <a:pt x="60" y="1132"/>
                      <a:pt x="143" y="1262"/>
                    </a:cubicBezTo>
                    <a:cubicBezTo>
                      <a:pt x="214" y="1393"/>
                      <a:pt x="333" y="1465"/>
                      <a:pt x="452" y="1477"/>
                    </a:cubicBezTo>
                    <a:cubicBezTo>
                      <a:pt x="429" y="1358"/>
                      <a:pt x="429" y="1239"/>
                      <a:pt x="417" y="1120"/>
                    </a:cubicBezTo>
                    <a:cubicBezTo>
                      <a:pt x="405" y="1001"/>
                      <a:pt x="405" y="881"/>
                      <a:pt x="405" y="751"/>
                    </a:cubicBezTo>
                    <a:cubicBezTo>
                      <a:pt x="405" y="500"/>
                      <a:pt x="405" y="239"/>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56;p60">
                <a:extLst>
                  <a:ext uri="{FF2B5EF4-FFF2-40B4-BE49-F238E27FC236}">
                    <a16:creationId xmlns:a16="http://schemas.microsoft.com/office/drawing/2014/main" id="{471F6AF0-6698-DB2F-AAC6-1E2EBF315B1D}"/>
                  </a:ext>
                </a:extLst>
              </p:cNvPr>
              <p:cNvSpPr/>
              <p:nvPr/>
            </p:nvSpPr>
            <p:spPr>
              <a:xfrm>
                <a:off x="6732225" y="3587725"/>
                <a:ext cx="16100" cy="35525"/>
              </a:xfrm>
              <a:custGeom>
                <a:avLst/>
                <a:gdLst/>
                <a:ahLst/>
                <a:cxnLst/>
                <a:rect l="l" t="t" r="r" b="b"/>
                <a:pathLst>
                  <a:path w="644" h="1421" extrusionOk="0">
                    <a:moveTo>
                      <a:pt x="602" y="0"/>
                    </a:moveTo>
                    <a:cubicBezTo>
                      <a:pt x="392" y="0"/>
                      <a:pt x="126" y="243"/>
                      <a:pt x="48" y="611"/>
                    </a:cubicBezTo>
                    <a:cubicBezTo>
                      <a:pt x="0" y="813"/>
                      <a:pt x="24" y="1004"/>
                      <a:pt x="72" y="1147"/>
                    </a:cubicBezTo>
                    <a:cubicBezTo>
                      <a:pt x="131" y="1289"/>
                      <a:pt x="227" y="1385"/>
                      <a:pt x="334" y="1420"/>
                    </a:cubicBezTo>
                    <a:cubicBezTo>
                      <a:pt x="358" y="932"/>
                      <a:pt x="453" y="456"/>
                      <a:pt x="643" y="4"/>
                    </a:cubicBezTo>
                    <a:cubicBezTo>
                      <a:pt x="630" y="1"/>
                      <a:pt x="616" y="0"/>
                      <a:pt x="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57;p60">
                <a:extLst>
                  <a:ext uri="{FF2B5EF4-FFF2-40B4-BE49-F238E27FC236}">
                    <a16:creationId xmlns:a16="http://schemas.microsoft.com/office/drawing/2014/main" id="{813EA69F-EF78-6EE5-7DEC-40A2D2246D1E}"/>
                  </a:ext>
                </a:extLst>
              </p:cNvPr>
              <p:cNvSpPr/>
              <p:nvPr/>
            </p:nvSpPr>
            <p:spPr>
              <a:xfrm>
                <a:off x="7624300" y="3597000"/>
                <a:ext cx="14900" cy="36075"/>
              </a:xfrm>
              <a:custGeom>
                <a:avLst/>
                <a:gdLst/>
                <a:ahLst/>
                <a:cxnLst/>
                <a:rect l="l" t="t" r="r" b="b"/>
                <a:pathLst>
                  <a:path w="596" h="1443" extrusionOk="0">
                    <a:moveTo>
                      <a:pt x="28" y="0"/>
                    </a:moveTo>
                    <a:cubicBezTo>
                      <a:pt x="18" y="0"/>
                      <a:pt x="9" y="1"/>
                      <a:pt x="0" y="2"/>
                    </a:cubicBezTo>
                    <a:cubicBezTo>
                      <a:pt x="143" y="466"/>
                      <a:pt x="191" y="942"/>
                      <a:pt x="191" y="1442"/>
                    </a:cubicBezTo>
                    <a:cubicBezTo>
                      <a:pt x="417" y="1395"/>
                      <a:pt x="596" y="1073"/>
                      <a:pt x="536" y="657"/>
                    </a:cubicBezTo>
                    <a:cubicBezTo>
                      <a:pt x="512" y="454"/>
                      <a:pt x="441" y="287"/>
                      <a:pt x="334" y="168"/>
                    </a:cubicBezTo>
                    <a:cubicBezTo>
                      <a:pt x="236" y="59"/>
                      <a:pt x="127"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58;p60">
                <a:extLst>
                  <a:ext uri="{FF2B5EF4-FFF2-40B4-BE49-F238E27FC236}">
                    <a16:creationId xmlns:a16="http://schemas.microsoft.com/office/drawing/2014/main" id="{E221BC79-7133-470A-47BD-8E2A59716516}"/>
                  </a:ext>
                </a:extLst>
              </p:cNvPr>
              <p:cNvSpPr/>
              <p:nvPr/>
            </p:nvSpPr>
            <p:spPr>
              <a:xfrm>
                <a:off x="7626375" y="3633050"/>
                <a:ext cx="12525" cy="36625"/>
              </a:xfrm>
              <a:custGeom>
                <a:avLst/>
                <a:gdLst/>
                <a:ahLst/>
                <a:cxnLst/>
                <a:rect l="l" t="t" r="r" b="b"/>
                <a:pathLst>
                  <a:path w="501" h="1465" extrusionOk="0">
                    <a:moveTo>
                      <a:pt x="108" y="0"/>
                    </a:moveTo>
                    <a:cubicBezTo>
                      <a:pt x="108" y="512"/>
                      <a:pt x="108" y="989"/>
                      <a:pt x="1" y="1465"/>
                    </a:cubicBezTo>
                    <a:cubicBezTo>
                      <a:pt x="120" y="1465"/>
                      <a:pt x="239" y="1405"/>
                      <a:pt x="322" y="1274"/>
                    </a:cubicBezTo>
                    <a:cubicBezTo>
                      <a:pt x="417" y="1155"/>
                      <a:pt x="489" y="977"/>
                      <a:pt x="489" y="774"/>
                    </a:cubicBezTo>
                    <a:cubicBezTo>
                      <a:pt x="501" y="572"/>
                      <a:pt x="465" y="393"/>
                      <a:pt x="394" y="250"/>
                    </a:cubicBezTo>
                    <a:cubicBezTo>
                      <a:pt x="322" y="119"/>
                      <a:pt x="215" y="24"/>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59;p60">
                <a:extLst>
                  <a:ext uri="{FF2B5EF4-FFF2-40B4-BE49-F238E27FC236}">
                    <a16:creationId xmlns:a16="http://schemas.microsoft.com/office/drawing/2014/main" id="{037CB5A1-CAD7-2B29-68CC-3E8A76629D77}"/>
                  </a:ext>
                </a:extLst>
              </p:cNvPr>
              <p:cNvSpPr/>
              <p:nvPr/>
            </p:nvSpPr>
            <p:spPr>
              <a:xfrm>
                <a:off x="6740550" y="3517850"/>
                <a:ext cx="888225" cy="239350"/>
              </a:xfrm>
              <a:custGeom>
                <a:avLst/>
                <a:gdLst/>
                <a:ahLst/>
                <a:cxnLst/>
                <a:rect l="l" t="t" r="r" b="b"/>
                <a:pathLst>
                  <a:path w="35529" h="9574" extrusionOk="0">
                    <a:moveTo>
                      <a:pt x="4454" y="1"/>
                    </a:moveTo>
                    <a:cubicBezTo>
                      <a:pt x="1989" y="1"/>
                      <a:pt x="1" y="1989"/>
                      <a:pt x="1" y="4454"/>
                    </a:cubicBezTo>
                    <a:lnTo>
                      <a:pt x="1" y="5132"/>
                    </a:lnTo>
                    <a:cubicBezTo>
                      <a:pt x="1" y="7585"/>
                      <a:pt x="1989" y="9573"/>
                      <a:pt x="4454" y="9573"/>
                    </a:cubicBezTo>
                    <a:lnTo>
                      <a:pt x="31088" y="9573"/>
                    </a:lnTo>
                    <a:cubicBezTo>
                      <a:pt x="33541" y="9573"/>
                      <a:pt x="35529" y="7585"/>
                      <a:pt x="35529" y="5132"/>
                    </a:cubicBezTo>
                    <a:lnTo>
                      <a:pt x="35529" y="4454"/>
                    </a:lnTo>
                    <a:cubicBezTo>
                      <a:pt x="35529" y="1989"/>
                      <a:pt x="33541" y="1"/>
                      <a:pt x="31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60;p60">
                <a:extLst>
                  <a:ext uri="{FF2B5EF4-FFF2-40B4-BE49-F238E27FC236}">
                    <a16:creationId xmlns:a16="http://schemas.microsoft.com/office/drawing/2014/main" id="{912F6054-CBB5-DBBF-CD50-9886D5FCDF19}"/>
                  </a:ext>
                </a:extLst>
              </p:cNvPr>
              <p:cNvSpPr/>
              <p:nvPr/>
            </p:nvSpPr>
            <p:spPr>
              <a:xfrm>
                <a:off x="6747400" y="3527675"/>
                <a:ext cx="219100" cy="219700"/>
              </a:xfrm>
              <a:custGeom>
                <a:avLst/>
                <a:gdLst/>
                <a:ahLst/>
                <a:cxnLst/>
                <a:rect l="l" t="t" r="r" b="b"/>
                <a:pathLst>
                  <a:path w="8764" h="8788" extrusionOk="0">
                    <a:moveTo>
                      <a:pt x="4489" y="1"/>
                    </a:moveTo>
                    <a:lnTo>
                      <a:pt x="4394" y="131"/>
                    </a:lnTo>
                    <a:lnTo>
                      <a:pt x="4049" y="155"/>
                    </a:lnTo>
                    <a:lnTo>
                      <a:pt x="4013" y="155"/>
                    </a:lnTo>
                    <a:cubicBezTo>
                      <a:pt x="3977" y="155"/>
                      <a:pt x="3953" y="155"/>
                      <a:pt x="3918" y="167"/>
                    </a:cubicBezTo>
                    <a:cubicBezTo>
                      <a:pt x="3846" y="179"/>
                      <a:pt x="3775" y="191"/>
                      <a:pt x="3703" y="191"/>
                    </a:cubicBezTo>
                    <a:lnTo>
                      <a:pt x="3584" y="84"/>
                    </a:lnTo>
                    <a:cubicBezTo>
                      <a:pt x="3406" y="108"/>
                      <a:pt x="3239" y="167"/>
                      <a:pt x="3060" y="215"/>
                    </a:cubicBezTo>
                    <a:lnTo>
                      <a:pt x="3013" y="370"/>
                    </a:lnTo>
                    <a:cubicBezTo>
                      <a:pt x="2941" y="393"/>
                      <a:pt x="2870" y="417"/>
                      <a:pt x="2787" y="453"/>
                    </a:cubicBezTo>
                    <a:lnTo>
                      <a:pt x="2715" y="477"/>
                    </a:lnTo>
                    <a:cubicBezTo>
                      <a:pt x="2703" y="489"/>
                      <a:pt x="2691" y="489"/>
                      <a:pt x="2691" y="489"/>
                    </a:cubicBezTo>
                    <a:lnTo>
                      <a:pt x="2370" y="643"/>
                    </a:lnTo>
                    <a:lnTo>
                      <a:pt x="2227" y="572"/>
                    </a:lnTo>
                    <a:cubicBezTo>
                      <a:pt x="2072" y="667"/>
                      <a:pt x="1917" y="763"/>
                      <a:pt x="1775" y="870"/>
                    </a:cubicBezTo>
                    <a:lnTo>
                      <a:pt x="1787" y="1036"/>
                    </a:lnTo>
                    <a:cubicBezTo>
                      <a:pt x="1775" y="1036"/>
                      <a:pt x="1763" y="1048"/>
                      <a:pt x="1763" y="1048"/>
                    </a:cubicBezTo>
                    <a:cubicBezTo>
                      <a:pt x="1691" y="1108"/>
                      <a:pt x="1620" y="1167"/>
                      <a:pt x="1560" y="1227"/>
                    </a:cubicBezTo>
                    <a:cubicBezTo>
                      <a:pt x="1548" y="1239"/>
                      <a:pt x="1525" y="1251"/>
                      <a:pt x="1513" y="1263"/>
                    </a:cubicBezTo>
                    <a:lnTo>
                      <a:pt x="1489" y="1286"/>
                    </a:lnTo>
                    <a:cubicBezTo>
                      <a:pt x="1417" y="1346"/>
                      <a:pt x="1358" y="1417"/>
                      <a:pt x="1298" y="1477"/>
                    </a:cubicBezTo>
                    <a:cubicBezTo>
                      <a:pt x="1286" y="1489"/>
                      <a:pt x="1275" y="1501"/>
                      <a:pt x="1263" y="1513"/>
                    </a:cubicBezTo>
                    <a:lnTo>
                      <a:pt x="1108" y="1489"/>
                    </a:lnTo>
                    <a:cubicBezTo>
                      <a:pt x="977" y="1620"/>
                      <a:pt x="882" y="1775"/>
                      <a:pt x="774" y="1917"/>
                    </a:cubicBezTo>
                    <a:cubicBezTo>
                      <a:pt x="786" y="1965"/>
                      <a:pt x="810" y="2013"/>
                      <a:pt x="834" y="2060"/>
                    </a:cubicBezTo>
                    <a:lnTo>
                      <a:pt x="655" y="2370"/>
                    </a:lnTo>
                    <a:lnTo>
                      <a:pt x="501" y="2679"/>
                    </a:lnTo>
                    <a:cubicBezTo>
                      <a:pt x="441" y="2691"/>
                      <a:pt x="393" y="2703"/>
                      <a:pt x="334" y="2715"/>
                    </a:cubicBezTo>
                    <a:cubicBezTo>
                      <a:pt x="286" y="2882"/>
                      <a:pt x="203" y="3049"/>
                      <a:pt x="167" y="3227"/>
                    </a:cubicBezTo>
                    <a:lnTo>
                      <a:pt x="274" y="3346"/>
                    </a:lnTo>
                    <a:cubicBezTo>
                      <a:pt x="263" y="3358"/>
                      <a:pt x="263" y="3382"/>
                      <a:pt x="263" y="3394"/>
                    </a:cubicBezTo>
                    <a:cubicBezTo>
                      <a:pt x="239" y="3477"/>
                      <a:pt x="227" y="3572"/>
                      <a:pt x="203" y="3656"/>
                    </a:cubicBezTo>
                    <a:cubicBezTo>
                      <a:pt x="203" y="3668"/>
                      <a:pt x="203" y="3680"/>
                      <a:pt x="203" y="3691"/>
                    </a:cubicBezTo>
                    <a:cubicBezTo>
                      <a:pt x="191" y="3763"/>
                      <a:pt x="179" y="3846"/>
                      <a:pt x="167" y="3918"/>
                    </a:cubicBezTo>
                    <a:cubicBezTo>
                      <a:pt x="167" y="3941"/>
                      <a:pt x="167" y="3977"/>
                      <a:pt x="155" y="4001"/>
                    </a:cubicBezTo>
                    <a:cubicBezTo>
                      <a:pt x="155" y="4013"/>
                      <a:pt x="155" y="4025"/>
                      <a:pt x="155" y="4037"/>
                    </a:cubicBezTo>
                    <a:lnTo>
                      <a:pt x="24" y="4120"/>
                    </a:lnTo>
                    <a:cubicBezTo>
                      <a:pt x="1" y="4299"/>
                      <a:pt x="1" y="4489"/>
                      <a:pt x="24" y="4668"/>
                    </a:cubicBezTo>
                    <a:lnTo>
                      <a:pt x="155" y="4751"/>
                    </a:lnTo>
                    <a:cubicBezTo>
                      <a:pt x="155" y="4763"/>
                      <a:pt x="155" y="4775"/>
                      <a:pt x="155" y="4787"/>
                    </a:cubicBezTo>
                    <a:cubicBezTo>
                      <a:pt x="167" y="4811"/>
                      <a:pt x="167" y="4846"/>
                      <a:pt x="167" y="4870"/>
                    </a:cubicBezTo>
                    <a:cubicBezTo>
                      <a:pt x="179" y="4954"/>
                      <a:pt x="191" y="5025"/>
                      <a:pt x="203" y="5096"/>
                    </a:cubicBezTo>
                    <a:cubicBezTo>
                      <a:pt x="203" y="5108"/>
                      <a:pt x="203" y="5120"/>
                      <a:pt x="203" y="5132"/>
                    </a:cubicBezTo>
                    <a:cubicBezTo>
                      <a:pt x="227" y="5215"/>
                      <a:pt x="239" y="5311"/>
                      <a:pt x="263" y="5394"/>
                    </a:cubicBezTo>
                    <a:cubicBezTo>
                      <a:pt x="263" y="5418"/>
                      <a:pt x="263" y="5430"/>
                      <a:pt x="274" y="5442"/>
                    </a:cubicBezTo>
                    <a:lnTo>
                      <a:pt x="167" y="5561"/>
                    </a:lnTo>
                    <a:cubicBezTo>
                      <a:pt x="203" y="5739"/>
                      <a:pt x="286" y="5906"/>
                      <a:pt x="334" y="6073"/>
                    </a:cubicBezTo>
                    <a:cubicBezTo>
                      <a:pt x="393" y="6085"/>
                      <a:pt x="441" y="6097"/>
                      <a:pt x="501" y="6108"/>
                    </a:cubicBezTo>
                    <a:lnTo>
                      <a:pt x="655" y="6418"/>
                    </a:lnTo>
                    <a:lnTo>
                      <a:pt x="834" y="6728"/>
                    </a:lnTo>
                    <a:cubicBezTo>
                      <a:pt x="810" y="6775"/>
                      <a:pt x="786" y="6823"/>
                      <a:pt x="774" y="6870"/>
                    </a:cubicBezTo>
                    <a:cubicBezTo>
                      <a:pt x="882" y="7013"/>
                      <a:pt x="977" y="7168"/>
                      <a:pt x="1108" y="7299"/>
                    </a:cubicBezTo>
                    <a:lnTo>
                      <a:pt x="1263" y="7275"/>
                    </a:lnTo>
                    <a:cubicBezTo>
                      <a:pt x="1275" y="7287"/>
                      <a:pt x="1286" y="7299"/>
                      <a:pt x="1298" y="7311"/>
                    </a:cubicBezTo>
                    <a:cubicBezTo>
                      <a:pt x="1358" y="7370"/>
                      <a:pt x="1417" y="7442"/>
                      <a:pt x="1489" y="7501"/>
                    </a:cubicBezTo>
                    <a:lnTo>
                      <a:pt x="1513" y="7525"/>
                    </a:lnTo>
                    <a:cubicBezTo>
                      <a:pt x="1525" y="7537"/>
                      <a:pt x="1548" y="7549"/>
                      <a:pt x="1560" y="7561"/>
                    </a:cubicBezTo>
                    <a:cubicBezTo>
                      <a:pt x="1620" y="7621"/>
                      <a:pt x="1691" y="7680"/>
                      <a:pt x="1763" y="7740"/>
                    </a:cubicBezTo>
                    <a:cubicBezTo>
                      <a:pt x="1763" y="7740"/>
                      <a:pt x="1775" y="7751"/>
                      <a:pt x="1787" y="7751"/>
                    </a:cubicBezTo>
                    <a:lnTo>
                      <a:pt x="1775" y="7918"/>
                    </a:lnTo>
                    <a:cubicBezTo>
                      <a:pt x="1917" y="8025"/>
                      <a:pt x="2072" y="8121"/>
                      <a:pt x="2227" y="8216"/>
                    </a:cubicBezTo>
                    <a:lnTo>
                      <a:pt x="2370" y="8144"/>
                    </a:lnTo>
                    <a:lnTo>
                      <a:pt x="2691" y="8299"/>
                    </a:lnTo>
                    <a:cubicBezTo>
                      <a:pt x="2691" y="8299"/>
                      <a:pt x="2703" y="8299"/>
                      <a:pt x="2715" y="8311"/>
                    </a:cubicBezTo>
                    <a:lnTo>
                      <a:pt x="2787" y="8335"/>
                    </a:lnTo>
                    <a:cubicBezTo>
                      <a:pt x="2870" y="8371"/>
                      <a:pt x="2941" y="8394"/>
                      <a:pt x="3013" y="8418"/>
                    </a:cubicBezTo>
                    <a:lnTo>
                      <a:pt x="3060" y="8573"/>
                    </a:lnTo>
                    <a:cubicBezTo>
                      <a:pt x="3239" y="8633"/>
                      <a:pt x="3406" y="8680"/>
                      <a:pt x="3584" y="8704"/>
                    </a:cubicBezTo>
                    <a:lnTo>
                      <a:pt x="3703" y="8597"/>
                    </a:lnTo>
                    <a:cubicBezTo>
                      <a:pt x="3775" y="8597"/>
                      <a:pt x="3846" y="8621"/>
                      <a:pt x="3918" y="8621"/>
                    </a:cubicBezTo>
                    <a:cubicBezTo>
                      <a:pt x="3953" y="8633"/>
                      <a:pt x="3977" y="8633"/>
                      <a:pt x="4013" y="8633"/>
                    </a:cubicBezTo>
                    <a:lnTo>
                      <a:pt x="4049" y="8633"/>
                    </a:lnTo>
                    <a:lnTo>
                      <a:pt x="4394" y="8656"/>
                    </a:lnTo>
                    <a:lnTo>
                      <a:pt x="4489" y="8787"/>
                    </a:lnTo>
                    <a:cubicBezTo>
                      <a:pt x="4668" y="8775"/>
                      <a:pt x="4846" y="8775"/>
                      <a:pt x="5025" y="8740"/>
                    </a:cubicBezTo>
                    <a:lnTo>
                      <a:pt x="5096" y="8597"/>
                    </a:lnTo>
                    <a:cubicBezTo>
                      <a:pt x="5108" y="8585"/>
                      <a:pt x="5120" y="8585"/>
                      <a:pt x="5132" y="8585"/>
                    </a:cubicBezTo>
                    <a:cubicBezTo>
                      <a:pt x="5227" y="8573"/>
                      <a:pt x="5311" y="8549"/>
                      <a:pt x="5406" y="8525"/>
                    </a:cubicBezTo>
                    <a:lnTo>
                      <a:pt x="5442" y="8525"/>
                    </a:lnTo>
                    <a:cubicBezTo>
                      <a:pt x="5501" y="8502"/>
                      <a:pt x="5573" y="8490"/>
                      <a:pt x="5632" y="8466"/>
                    </a:cubicBezTo>
                    <a:cubicBezTo>
                      <a:pt x="5668" y="8466"/>
                      <a:pt x="5692" y="8454"/>
                      <a:pt x="5727" y="8442"/>
                    </a:cubicBezTo>
                    <a:cubicBezTo>
                      <a:pt x="5739" y="8430"/>
                      <a:pt x="5763" y="8430"/>
                      <a:pt x="5775" y="8418"/>
                    </a:cubicBezTo>
                    <a:lnTo>
                      <a:pt x="5906" y="8513"/>
                    </a:lnTo>
                    <a:cubicBezTo>
                      <a:pt x="6085" y="8454"/>
                      <a:pt x="6239" y="8383"/>
                      <a:pt x="6406" y="8299"/>
                    </a:cubicBezTo>
                    <a:lnTo>
                      <a:pt x="6430" y="8144"/>
                    </a:lnTo>
                    <a:lnTo>
                      <a:pt x="6728" y="7954"/>
                    </a:lnTo>
                    <a:lnTo>
                      <a:pt x="6740" y="7942"/>
                    </a:lnTo>
                    <a:cubicBezTo>
                      <a:pt x="6811" y="7906"/>
                      <a:pt x="6870" y="7859"/>
                      <a:pt x="6930" y="7811"/>
                    </a:cubicBezTo>
                    <a:cubicBezTo>
                      <a:pt x="6954" y="7799"/>
                      <a:pt x="6978" y="7775"/>
                      <a:pt x="7013" y="7751"/>
                    </a:cubicBezTo>
                    <a:lnTo>
                      <a:pt x="7168" y="7799"/>
                    </a:lnTo>
                    <a:cubicBezTo>
                      <a:pt x="7299" y="7680"/>
                      <a:pt x="7442" y="7573"/>
                      <a:pt x="7561" y="7430"/>
                    </a:cubicBezTo>
                    <a:lnTo>
                      <a:pt x="7525" y="7275"/>
                    </a:lnTo>
                    <a:cubicBezTo>
                      <a:pt x="7537" y="7263"/>
                      <a:pt x="7549" y="7251"/>
                      <a:pt x="7561" y="7240"/>
                    </a:cubicBezTo>
                    <a:cubicBezTo>
                      <a:pt x="7621" y="7168"/>
                      <a:pt x="7680" y="7097"/>
                      <a:pt x="7740" y="7037"/>
                    </a:cubicBezTo>
                    <a:cubicBezTo>
                      <a:pt x="7740" y="7025"/>
                      <a:pt x="7752" y="7013"/>
                      <a:pt x="7752" y="7013"/>
                    </a:cubicBezTo>
                    <a:cubicBezTo>
                      <a:pt x="7775" y="6978"/>
                      <a:pt x="7799" y="6954"/>
                      <a:pt x="7823" y="6918"/>
                    </a:cubicBezTo>
                    <a:cubicBezTo>
                      <a:pt x="7859" y="6859"/>
                      <a:pt x="7906" y="6811"/>
                      <a:pt x="7942" y="6739"/>
                    </a:cubicBezTo>
                    <a:lnTo>
                      <a:pt x="7966" y="6728"/>
                    </a:lnTo>
                    <a:lnTo>
                      <a:pt x="8121" y="6716"/>
                    </a:lnTo>
                    <a:cubicBezTo>
                      <a:pt x="8216" y="6573"/>
                      <a:pt x="8299" y="6406"/>
                      <a:pt x="8383" y="6239"/>
                    </a:cubicBezTo>
                    <a:lnTo>
                      <a:pt x="8299" y="6108"/>
                    </a:lnTo>
                    <a:cubicBezTo>
                      <a:pt x="8299" y="6097"/>
                      <a:pt x="8299" y="6097"/>
                      <a:pt x="8299" y="6085"/>
                    </a:cubicBezTo>
                    <a:cubicBezTo>
                      <a:pt x="8335" y="6013"/>
                      <a:pt x="8359" y="5954"/>
                      <a:pt x="8383" y="5882"/>
                    </a:cubicBezTo>
                    <a:cubicBezTo>
                      <a:pt x="8394" y="5846"/>
                      <a:pt x="8406" y="5811"/>
                      <a:pt x="8418" y="5775"/>
                    </a:cubicBezTo>
                    <a:cubicBezTo>
                      <a:pt x="8430" y="5763"/>
                      <a:pt x="8430" y="5739"/>
                      <a:pt x="8442" y="5727"/>
                    </a:cubicBezTo>
                    <a:cubicBezTo>
                      <a:pt x="8454" y="5692"/>
                      <a:pt x="8466" y="5668"/>
                      <a:pt x="8466" y="5632"/>
                    </a:cubicBezTo>
                    <a:cubicBezTo>
                      <a:pt x="8490" y="5573"/>
                      <a:pt x="8502" y="5501"/>
                      <a:pt x="8525" y="5442"/>
                    </a:cubicBezTo>
                    <a:lnTo>
                      <a:pt x="8668" y="5382"/>
                    </a:lnTo>
                    <a:cubicBezTo>
                      <a:pt x="8716" y="5204"/>
                      <a:pt x="8728" y="5025"/>
                      <a:pt x="8764" y="4846"/>
                    </a:cubicBezTo>
                    <a:lnTo>
                      <a:pt x="8633" y="4739"/>
                    </a:lnTo>
                    <a:lnTo>
                      <a:pt x="8656" y="4394"/>
                    </a:lnTo>
                    <a:lnTo>
                      <a:pt x="8633" y="4049"/>
                    </a:lnTo>
                    <a:lnTo>
                      <a:pt x="8764" y="3941"/>
                    </a:lnTo>
                    <a:cubicBezTo>
                      <a:pt x="8728" y="3763"/>
                      <a:pt x="8716" y="3584"/>
                      <a:pt x="8668" y="3406"/>
                    </a:cubicBezTo>
                    <a:lnTo>
                      <a:pt x="8525" y="3346"/>
                    </a:lnTo>
                    <a:cubicBezTo>
                      <a:pt x="8502" y="3287"/>
                      <a:pt x="8490" y="3215"/>
                      <a:pt x="8466" y="3156"/>
                    </a:cubicBezTo>
                    <a:cubicBezTo>
                      <a:pt x="8466" y="3120"/>
                      <a:pt x="8454" y="3096"/>
                      <a:pt x="8442" y="3072"/>
                    </a:cubicBezTo>
                    <a:cubicBezTo>
                      <a:pt x="8430" y="3049"/>
                      <a:pt x="8430" y="3025"/>
                      <a:pt x="8418" y="3013"/>
                    </a:cubicBezTo>
                    <a:cubicBezTo>
                      <a:pt x="8406" y="2977"/>
                      <a:pt x="8394" y="2941"/>
                      <a:pt x="8383" y="2906"/>
                    </a:cubicBezTo>
                    <a:cubicBezTo>
                      <a:pt x="8359" y="2834"/>
                      <a:pt x="8335" y="2775"/>
                      <a:pt x="8299" y="2703"/>
                    </a:cubicBezTo>
                    <a:cubicBezTo>
                      <a:pt x="8299" y="2703"/>
                      <a:pt x="8299" y="2691"/>
                      <a:pt x="8299" y="2679"/>
                    </a:cubicBezTo>
                    <a:lnTo>
                      <a:pt x="8383" y="2548"/>
                    </a:lnTo>
                    <a:cubicBezTo>
                      <a:pt x="8299" y="2382"/>
                      <a:pt x="8216" y="2227"/>
                      <a:pt x="8121" y="2072"/>
                    </a:cubicBezTo>
                    <a:lnTo>
                      <a:pt x="7966" y="2060"/>
                    </a:lnTo>
                    <a:lnTo>
                      <a:pt x="7942" y="2048"/>
                    </a:lnTo>
                    <a:cubicBezTo>
                      <a:pt x="7906" y="1989"/>
                      <a:pt x="7859" y="1929"/>
                      <a:pt x="7823" y="1870"/>
                    </a:cubicBezTo>
                    <a:cubicBezTo>
                      <a:pt x="7799" y="1834"/>
                      <a:pt x="7775" y="1810"/>
                      <a:pt x="7752" y="1775"/>
                    </a:cubicBezTo>
                    <a:cubicBezTo>
                      <a:pt x="7752" y="1775"/>
                      <a:pt x="7740" y="1763"/>
                      <a:pt x="7740" y="1763"/>
                    </a:cubicBezTo>
                    <a:cubicBezTo>
                      <a:pt x="7680" y="1691"/>
                      <a:pt x="7621" y="1620"/>
                      <a:pt x="7561" y="1560"/>
                    </a:cubicBezTo>
                    <a:cubicBezTo>
                      <a:pt x="7549" y="1536"/>
                      <a:pt x="7537" y="1525"/>
                      <a:pt x="7525" y="1513"/>
                    </a:cubicBezTo>
                    <a:lnTo>
                      <a:pt x="7561" y="1358"/>
                    </a:lnTo>
                    <a:cubicBezTo>
                      <a:pt x="7442" y="1227"/>
                      <a:pt x="7299" y="1108"/>
                      <a:pt x="7168" y="989"/>
                    </a:cubicBezTo>
                    <a:lnTo>
                      <a:pt x="7013" y="1036"/>
                    </a:lnTo>
                    <a:cubicBezTo>
                      <a:pt x="6978" y="1013"/>
                      <a:pt x="6954" y="989"/>
                      <a:pt x="6930" y="977"/>
                    </a:cubicBezTo>
                    <a:cubicBezTo>
                      <a:pt x="6870" y="929"/>
                      <a:pt x="6811" y="882"/>
                      <a:pt x="6740" y="846"/>
                    </a:cubicBezTo>
                    <a:lnTo>
                      <a:pt x="6728" y="834"/>
                    </a:lnTo>
                    <a:lnTo>
                      <a:pt x="6430" y="643"/>
                    </a:lnTo>
                    <a:lnTo>
                      <a:pt x="6406" y="489"/>
                    </a:lnTo>
                    <a:cubicBezTo>
                      <a:pt x="6239" y="417"/>
                      <a:pt x="6085" y="334"/>
                      <a:pt x="5906" y="274"/>
                    </a:cubicBezTo>
                    <a:lnTo>
                      <a:pt x="5775" y="370"/>
                    </a:lnTo>
                    <a:cubicBezTo>
                      <a:pt x="5763" y="358"/>
                      <a:pt x="5739" y="358"/>
                      <a:pt x="5727" y="346"/>
                    </a:cubicBezTo>
                    <a:cubicBezTo>
                      <a:pt x="5692" y="334"/>
                      <a:pt x="5668" y="334"/>
                      <a:pt x="5632" y="322"/>
                    </a:cubicBezTo>
                    <a:cubicBezTo>
                      <a:pt x="5573" y="298"/>
                      <a:pt x="5513" y="286"/>
                      <a:pt x="5442" y="262"/>
                    </a:cubicBezTo>
                    <a:lnTo>
                      <a:pt x="5406" y="262"/>
                    </a:lnTo>
                    <a:cubicBezTo>
                      <a:pt x="5311" y="239"/>
                      <a:pt x="5227" y="215"/>
                      <a:pt x="5132" y="203"/>
                    </a:cubicBezTo>
                    <a:cubicBezTo>
                      <a:pt x="5120" y="203"/>
                      <a:pt x="5108" y="191"/>
                      <a:pt x="5096" y="191"/>
                    </a:cubicBezTo>
                    <a:lnTo>
                      <a:pt x="5025" y="48"/>
                    </a:lnTo>
                    <a:cubicBezTo>
                      <a:pt x="4846" y="12"/>
                      <a:pt x="4668" y="12"/>
                      <a:pt x="4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61;p60">
                <a:extLst>
                  <a:ext uri="{FF2B5EF4-FFF2-40B4-BE49-F238E27FC236}">
                    <a16:creationId xmlns:a16="http://schemas.microsoft.com/office/drawing/2014/main" id="{5C0099A4-21A7-FF27-C411-0507EC538718}"/>
                  </a:ext>
                </a:extLst>
              </p:cNvPr>
              <p:cNvSpPr/>
              <p:nvPr/>
            </p:nvSpPr>
            <p:spPr>
              <a:xfrm>
                <a:off x="6792050" y="3572325"/>
                <a:ext cx="130100" cy="130100"/>
              </a:xfrm>
              <a:custGeom>
                <a:avLst/>
                <a:gdLst/>
                <a:ahLst/>
                <a:cxnLst/>
                <a:rect l="l" t="t" r="r" b="b"/>
                <a:pathLst>
                  <a:path w="5204" h="5204" extrusionOk="0">
                    <a:moveTo>
                      <a:pt x="2596" y="0"/>
                    </a:moveTo>
                    <a:cubicBezTo>
                      <a:pt x="1167" y="0"/>
                      <a:pt x="1" y="1167"/>
                      <a:pt x="1" y="2608"/>
                    </a:cubicBezTo>
                    <a:cubicBezTo>
                      <a:pt x="1" y="4049"/>
                      <a:pt x="1167" y="5203"/>
                      <a:pt x="2596" y="5203"/>
                    </a:cubicBezTo>
                    <a:cubicBezTo>
                      <a:pt x="4037" y="5203"/>
                      <a:pt x="5204" y="4049"/>
                      <a:pt x="5204" y="2608"/>
                    </a:cubicBezTo>
                    <a:cubicBezTo>
                      <a:pt x="5204" y="1167"/>
                      <a:pt x="4037"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62;p60">
                <a:extLst>
                  <a:ext uri="{FF2B5EF4-FFF2-40B4-BE49-F238E27FC236}">
                    <a16:creationId xmlns:a16="http://schemas.microsoft.com/office/drawing/2014/main" id="{D2A94E24-D484-098D-620F-98D9F310070F}"/>
                  </a:ext>
                </a:extLst>
              </p:cNvPr>
              <p:cNvSpPr/>
              <p:nvPr/>
            </p:nvSpPr>
            <p:spPr>
              <a:xfrm>
                <a:off x="6965575" y="3527975"/>
                <a:ext cx="219100" cy="219100"/>
              </a:xfrm>
              <a:custGeom>
                <a:avLst/>
                <a:gdLst/>
                <a:ahLst/>
                <a:cxnLst/>
                <a:rect l="l" t="t" r="r" b="b"/>
                <a:pathLst>
                  <a:path w="8764" h="8764" extrusionOk="0">
                    <a:moveTo>
                      <a:pt x="4513" y="0"/>
                    </a:moveTo>
                    <a:lnTo>
                      <a:pt x="4418" y="131"/>
                    </a:lnTo>
                    <a:lnTo>
                      <a:pt x="4061" y="143"/>
                    </a:lnTo>
                    <a:lnTo>
                      <a:pt x="4025" y="143"/>
                    </a:lnTo>
                    <a:cubicBezTo>
                      <a:pt x="4001" y="143"/>
                      <a:pt x="3966" y="155"/>
                      <a:pt x="3942" y="155"/>
                    </a:cubicBezTo>
                    <a:cubicBezTo>
                      <a:pt x="3858" y="167"/>
                      <a:pt x="3787" y="179"/>
                      <a:pt x="3716" y="179"/>
                    </a:cubicBezTo>
                    <a:lnTo>
                      <a:pt x="3597" y="60"/>
                    </a:lnTo>
                    <a:cubicBezTo>
                      <a:pt x="3430" y="96"/>
                      <a:pt x="3251" y="143"/>
                      <a:pt x="3073" y="191"/>
                    </a:cubicBezTo>
                    <a:lnTo>
                      <a:pt x="3025" y="346"/>
                    </a:lnTo>
                    <a:cubicBezTo>
                      <a:pt x="2954" y="381"/>
                      <a:pt x="2882" y="405"/>
                      <a:pt x="2799" y="429"/>
                    </a:cubicBezTo>
                    <a:cubicBezTo>
                      <a:pt x="2775" y="441"/>
                      <a:pt x="2751" y="453"/>
                      <a:pt x="2727" y="465"/>
                    </a:cubicBezTo>
                    <a:cubicBezTo>
                      <a:pt x="2715" y="465"/>
                      <a:pt x="2715" y="465"/>
                      <a:pt x="2704" y="477"/>
                    </a:cubicBezTo>
                    <a:lnTo>
                      <a:pt x="2382" y="620"/>
                    </a:lnTo>
                    <a:lnTo>
                      <a:pt x="2239" y="560"/>
                    </a:lnTo>
                    <a:cubicBezTo>
                      <a:pt x="2084" y="643"/>
                      <a:pt x="1930" y="739"/>
                      <a:pt x="1787" y="846"/>
                    </a:cubicBezTo>
                    <a:lnTo>
                      <a:pt x="1799" y="1012"/>
                    </a:lnTo>
                    <a:cubicBezTo>
                      <a:pt x="1787" y="1012"/>
                      <a:pt x="1775" y="1024"/>
                      <a:pt x="1775" y="1024"/>
                    </a:cubicBezTo>
                    <a:cubicBezTo>
                      <a:pt x="1703" y="1084"/>
                      <a:pt x="1632" y="1143"/>
                      <a:pt x="1572" y="1203"/>
                    </a:cubicBezTo>
                    <a:cubicBezTo>
                      <a:pt x="1561" y="1215"/>
                      <a:pt x="1537" y="1227"/>
                      <a:pt x="1525" y="1239"/>
                    </a:cubicBezTo>
                    <a:cubicBezTo>
                      <a:pt x="1513" y="1239"/>
                      <a:pt x="1513" y="1251"/>
                      <a:pt x="1501" y="1262"/>
                    </a:cubicBezTo>
                    <a:cubicBezTo>
                      <a:pt x="1430" y="1322"/>
                      <a:pt x="1370" y="1393"/>
                      <a:pt x="1311" y="1453"/>
                    </a:cubicBezTo>
                    <a:cubicBezTo>
                      <a:pt x="1299" y="1465"/>
                      <a:pt x="1287" y="1465"/>
                      <a:pt x="1275" y="1477"/>
                    </a:cubicBezTo>
                    <a:lnTo>
                      <a:pt x="1120" y="1465"/>
                    </a:lnTo>
                    <a:cubicBezTo>
                      <a:pt x="989" y="1584"/>
                      <a:pt x="894" y="1739"/>
                      <a:pt x="775" y="1882"/>
                    </a:cubicBezTo>
                    <a:cubicBezTo>
                      <a:pt x="799" y="1929"/>
                      <a:pt x="822" y="1989"/>
                      <a:pt x="834" y="2036"/>
                    </a:cubicBezTo>
                    <a:lnTo>
                      <a:pt x="656" y="2334"/>
                    </a:lnTo>
                    <a:lnTo>
                      <a:pt x="501" y="2644"/>
                    </a:lnTo>
                    <a:cubicBezTo>
                      <a:pt x="453" y="2656"/>
                      <a:pt x="394" y="2667"/>
                      <a:pt x="346" y="2679"/>
                    </a:cubicBezTo>
                    <a:cubicBezTo>
                      <a:pt x="287" y="2846"/>
                      <a:pt x="203" y="3013"/>
                      <a:pt x="168" y="3191"/>
                    </a:cubicBezTo>
                    <a:lnTo>
                      <a:pt x="275" y="3310"/>
                    </a:lnTo>
                    <a:cubicBezTo>
                      <a:pt x="263" y="3322"/>
                      <a:pt x="263" y="3334"/>
                      <a:pt x="263" y="3346"/>
                    </a:cubicBezTo>
                    <a:cubicBezTo>
                      <a:pt x="239" y="3441"/>
                      <a:pt x="215" y="3537"/>
                      <a:pt x="203" y="3620"/>
                    </a:cubicBezTo>
                    <a:cubicBezTo>
                      <a:pt x="203" y="3632"/>
                      <a:pt x="203" y="3644"/>
                      <a:pt x="191" y="3656"/>
                    </a:cubicBezTo>
                    <a:cubicBezTo>
                      <a:pt x="191" y="3727"/>
                      <a:pt x="179" y="3799"/>
                      <a:pt x="168" y="3870"/>
                    </a:cubicBezTo>
                    <a:cubicBezTo>
                      <a:pt x="156" y="3906"/>
                      <a:pt x="156" y="3929"/>
                      <a:pt x="156" y="3965"/>
                    </a:cubicBezTo>
                    <a:lnTo>
                      <a:pt x="156" y="4001"/>
                    </a:lnTo>
                    <a:lnTo>
                      <a:pt x="13" y="4084"/>
                    </a:lnTo>
                    <a:cubicBezTo>
                      <a:pt x="1" y="4263"/>
                      <a:pt x="1" y="4441"/>
                      <a:pt x="13" y="4620"/>
                    </a:cubicBezTo>
                    <a:lnTo>
                      <a:pt x="144" y="4703"/>
                    </a:lnTo>
                    <a:cubicBezTo>
                      <a:pt x="144" y="4715"/>
                      <a:pt x="144" y="4727"/>
                      <a:pt x="144" y="4739"/>
                    </a:cubicBezTo>
                    <a:cubicBezTo>
                      <a:pt x="156" y="4775"/>
                      <a:pt x="156" y="4811"/>
                      <a:pt x="156" y="4834"/>
                    </a:cubicBezTo>
                    <a:cubicBezTo>
                      <a:pt x="168" y="4906"/>
                      <a:pt x="179" y="4977"/>
                      <a:pt x="191" y="5061"/>
                    </a:cubicBezTo>
                    <a:cubicBezTo>
                      <a:pt x="191" y="5061"/>
                      <a:pt x="191" y="5072"/>
                      <a:pt x="191" y="5084"/>
                    </a:cubicBezTo>
                    <a:cubicBezTo>
                      <a:pt x="215" y="5180"/>
                      <a:pt x="227" y="5275"/>
                      <a:pt x="251" y="5358"/>
                    </a:cubicBezTo>
                    <a:cubicBezTo>
                      <a:pt x="251" y="5370"/>
                      <a:pt x="251" y="5382"/>
                      <a:pt x="263" y="5394"/>
                    </a:cubicBezTo>
                    <a:lnTo>
                      <a:pt x="156" y="5525"/>
                    </a:lnTo>
                    <a:cubicBezTo>
                      <a:pt x="191" y="5704"/>
                      <a:pt x="263" y="5858"/>
                      <a:pt x="322" y="6037"/>
                    </a:cubicBezTo>
                    <a:cubicBezTo>
                      <a:pt x="370" y="6049"/>
                      <a:pt x="429" y="6061"/>
                      <a:pt x="477" y="6073"/>
                    </a:cubicBezTo>
                    <a:lnTo>
                      <a:pt x="632" y="6382"/>
                    </a:lnTo>
                    <a:lnTo>
                      <a:pt x="810" y="6692"/>
                    </a:lnTo>
                    <a:cubicBezTo>
                      <a:pt x="787" y="6739"/>
                      <a:pt x="763" y="6787"/>
                      <a:pt x="751" y="6835"/>
                    </a:cubicBezTo>
                    <a:cubicBezTo>
                      <a:pt x="858" y="6977"/>
                      <a:pt x="953" y="7132"/>
                      <a:pt x="1084" y="7263"/>
                    </a:cubicBezTo>
                    <a:lnTo>
                      <a:pt x="1239" y="7239"/>
                    </a:lnTo>
                    <a:cubicBezTo>
                      <a:pt x="1251" y="7251"/>
                      <a:pt x="1263" y="7263"/>
                      <a:pt x="1275" y="7275"/>
                    </a:cubicBezTo>
                    <a:cubicBezTo>
                      <a:pt x="1334" y="7335"/>
                      <a:pt x="1394" y="7406"/>
                      <a:pt x="1465" y="7466"/>
                    </a:cubicBezTo>
                    <a:cubicBezTo>
                      <a:pt x="1477" y="7478"/>
                      <a:pt x="1477" y="7489"/>
                      <a:pt x="1489" y="7489"/>
                    </a:cubicBezTo>
                    <a:cubicBezTo>
                      <a:pt x="1501" y="7501"/>
                      <a:pt x="1513" y="7513"/>
                      <a:pt x="1537" y="7525"/>
                    </a:cubicBezTo>
                    <a:cubicBezTo>
                      <a:pt x="1596" y="7585"/>
                      <a:pt x="1668" y="7644"/>
                      <a:pt x="1739" y="7704"/>
                    </a:cubicBezTo>
                    <a:cubicBezTo>
                      <a:pt x="1739" y="7704"/>
                      <a:pt x="1751" y="7716"/>
                      <a:pt x="1751" y="7716"/>
                    </a:cubicBezTo>
                    <a:lnTo>
                      <a:pt x="1751" y="7882"/>
                    </a:lnTo>
                    <a:cubicBezTo>
                      <a:pt x="1882" y="8001"/>
                      <a:pt x="2049" y="8085"/>
                      <a:pt x="2204" y="8180"/>
                    </a:cubicBezTo>
                    <a:lnTo>
                      <a:pt x="2346" y="8120"/>
                    </a:lnTo>
                    <a:lnTo>
                      <a:pt x="2656" y="8263"/>
                    </a:lnTo>
                    <a:cubicBezTo>
                      <a:pt x="2668" y="8275"/>
                      <a:pt x="2680" y="8275"/>
                      <a:pt x="2680" y="8275"/>
                    </a:cubicBezTo>
                    <a:lnTo>
                      <a:pt x="2763" y="8311"/>
                    </a:lnTo>
                    <a:cubicBezTo>
                      <a:pt x="2835" y="8335"/>
                      <a:pt x="2906" y="8371"/>
                      <a:pt x="2977" y="8394"/>
                    </a:cubicBezTo>
                    <a:lnTo>
                      <a:pt x="3025" y="8549"/>
                    </a:lnTo>
                    <a:cubicBezTo>
                      <a:pt x="3204" y="8597"/>
                      <a:pt x="3370" y="8656"/>
                      <a:pt x="3549" y="8692"/>
                    </a:cubicBezTo>
                    <a:lnTo>
                      <a:pt x="3668" y="8573"/>
                    </a:lnTo>
                    <a:cubicBezTo>
                      <a:pt x="3739" y="8585"/>
                      <a:pt x="3811" y="8597"/>
                      <a:pt x="3882" y="8609"/>
                    </a:cubicBezTo>
                    <a:lnTo>
                      <a:pt x="3978" y="8609"/>
                    </a:lnTo>
                    <a:cubicBezTo>
                      <a:pt x="3989" y="8609"/>
                      <a:pt x="4001" y="8621"/>
                      <a:pt x="4013" y="8621"/>
                    </a:cubicBezTo>
                    <a:lnTo>
                      <a:pt x="4359" y="8632"/>
                    </a:lnTo>
                    <a:lnTo>
                      <a:pt x="4454" y="8763"/>
                    </a:lnTo>
                    <a:cubicBezTo>
                      <a:pt x="4632" y="8752"/>
                      <a:pt x="4823" y="8752"/>
                      <a:pt x="5001" y="8716"/>
                    </a:cubicBezTo>
                    <a:lnTo>
                      <a:pt x="5073" y="8573"/>
                    </a:lnTo>
                    <a:lnTo>
                      <a:pt x="5097" y="8573"/>
                    </a:lnTo>
                    <a:cubicBezTo>
                      <a:pt x="5192" y="8561"/>
                      <a:pt x="5287" y="8537"/>
                      <a:pt x="5371" y="8513"/>
                    </a:cubicBezTo>
                    <a:lnTo>
                      <a:pt x="5418" y="8513"/>
                    </a:lnTo>
                    <a:cubicBezTo>
                      <a:pt x="5478" y="8490"/>
                      <a:pt x="5537" y="8478"/>
                      <a:pt x="5609" y="8454"/>
                    </a:cubicBezTo>
                    <a:cubicBezTo>
                      <a:pt x="5633" y="8454"/>
                      <a:pt x="5668" y="8442"/>
                      <a:pt x="5692" y="8430"/>
                    </a:cubicBezTo>
                    <a:cubicBezTo>
                      <a:pt x="5716" y="8418"/>
                      <a:pt x="5728" y="8418"/>
                      <a:pt x="5752" y="8406"/>
                    </a:cubicBezTo>
                    <a:lnTo>
                      <a:pt x="5883" y="8501"/>
                    </a:lnTo>
                    <a:cubicBezTo>
                      <a:pt x="6049" y="8454"/>
                      <a:pt x="6216" y="8371"/>
                      <a:pt x="6371" y="8287"/>
                    </a:cubicBezTo>
                    <a:lnTo>
                      <a:pt x="6395" y="8132"/>
                    </a:lnTo>
                    <a:lnTo>
                      <a:pt x="6704" y="7954"/>
                    </a:lnTo>
                    <a:lnTo>
                      <a:pt x="6716" y="7942"/>
                    </a:lnTo>
                    <a:cubicBezTo>
                      <a:pt x="6776" y="7906"/>
                      <a:pt x="6835" y="7859"/>
                      <a:pt x="6895" y="7811"/>
                    </a:cubicBezTo>
                    <a:cubicBezTo>
                      <a:pt x="6930" y="7787"/>
                      <a:pt x="6954" y="7775"/>
                      <a:pt x="6978" y="7751"/>
                    </a:cubicBezTo>
                    <a:lnTo>
                      <a:pt x="7145" y="7799"/>
                    </a:lnTo>
                    <a:cubicBezTo>
                      <a:pt x="7276" y="7680"/>
                      <a:pt x="7418" y="7561"/>
                      <a:pt x="7538" y="7430"/>
                    </a:cubicBezTo>
                    <a:lnTo>
                      <a:pt x="7502" y="7275"/>
                    </a:lnTo>
                    <a:cubicBezTo>
                      <a:pt x="7514" y="7263"/>
                      <a:pt x="7526" y="7251"/>
                      <a:pt x="7538" y="7228"/>
                    </a:cubicBezTo>
                    <a:cubicBezTo>
                      <a:pt x="7597" y="7168"/>
                      <a:pt x="7657" y="7097"/>
                      <a:pt x="7716" y="7037"/>
                    </a:cubicBezTo>
                    <a:cubicBezTo>
                      <a:pt x="7716" y="7025"/>
                      <a:pt x="7728" y="7013"/>
                      <a:pt x="7728" y="7013"/>
                    </a:cubicBezTo>
                    <a:cubicBezTo>
                      <a:pt x="7752" y="6977"/>
                      <a:pt x="7776" y="6954"/>
                      <a:pt x="7799" y="6918"/>
                    </a:cubicBezTo>
                    <a:cubicBezTo>
                      <a:pt x="7835" y="6870"/>
                      <a:pt x="7883" y="6811"/>
                      <a:pt x="7930" y="6751"/>
                    </a:cubicBezTo>
                    <a:lnTo>
                      <a:pt x="7942" y="6727"/>
                    </a:lnTo>
                    <a:lnTo>
                      <a:pt x="8097" y="6727"/>
                    </a:lnTo>
                    <a:cubicBezTo>
                      <a:pt x="8204" y="6573"/>
                      <a:pt x="8288" y="6418"/>
                      <a:pt x="8359" y="6251"/>
                    </a:cubicBezTo>
                    <a:lnTo>
                      <a:pt x="8276" y="6108"/>
                    </a:lnTo>
                    <a:cubicBezTo>
                      <a:pt x="8288" y="6108"/>
                      <a:pt x="8288" y="6096"/>
                      <a:pt x="8288" y="6085"/>
                    </a:cubicBezTo>
                    <a:cubicBezTo>
                      <a:pt x="8311" y="6025"/>
                      <a:pt x="8335" y="5954"/>
                      <a:pt x="8371" y="5894"/>
                    </a:cubicBezTo>
                    <a:cubicBezTo>
                      <a:pt x="8383" y="5858"/>
                      <a:pt x="8395" y="5823"/>
                      <a:pt x="8407" y="5787"/>
                    </a:cubicBezTo>
                    <a:cubicBezTo>
                      <a:pt x="8419" y="5763"/>
                      <a:pt x="8419" y="5751"/>
                      <a:pt x="8430" y="5727"/>
                    </a:cubicBezTo>
                    <a:cubicBezTo>
                      <a:pt x="8442" y="5704"/>
                      <a:pt x="8454" y="5668"/>
                      <a:pt x="8454" y="5644"/>
                    </a:cubicBezTo>
                    <a:cubicBezTo>
                      <a:pt x="8478" y="5573"/>
                      <a:pt x="8490" y="5513"/>
                      <a:pt x="8514" y="5453"/>
                    </a:cubicBezTo>
                    <a:lnTo>
                      <a:pt x="8657" y="5394"/>
                    </a:lnTo>
                    <a:cubicBezTo>
                      <a:pt x="8716" y="5215"/>
                      <a:pt x="8728" y="5037"/>
                      <a:pt x="8752" y="4858"/>
                    </a:cubicBezTo>
                    <a:lnTo>
                      <a:pt x="8633" y="4751"/>
                    </a:lnTo>
                    <a:lnTo>
                      <a:pt x="8657" y="4406"/>
                    </a:lnTo>
                    <a:lnTo>
                      <a:pt x="8633" y="4060"/>
                    </a:lnTo>
                    <a:lnTo>
                      <a:pt x="8764" y="3953"/>
                    </a:lnTo>
                    <a:cubicBezTo>
                      <a:pt x="8728" y="3775"/>
                      <a:pt x="8716" y="3596"/>
                      <a:pt x="8669" y="3418"/>
                    </a:cubicBezTo>
                    <a:lnTo>
                      <a:pt x="8526" y="3358"/>
                    </a:lnTo>
                    <a:cubicBezTo>
                      <a:pt x="8502" y="3298"/>
                      <a:pt x="8490" y="3227"/>
                      <a:pt x="8466" y="3167"/>
                    </a:cubicBezTo>
                    <a:cubicBezTo>
                      <a:pt x="8466" y="3132"/>
                      <a:pt x="8454" y="3108"/>
                      <a:pt x="8442" y="3084"/>
                    </a:cubicBezTo>
                    <a:cubicBezTo>
                      <a:pt x="8442" y="3060"/>
                      <a:pt x="8430" y="3037"/>
                      <a:pt x="8430" y="3025"/>
                    </a:cubicBezTo>
                    <a:cubicBezTo>
                      <a:pt x="8407" y="2989"/>
                      <a:pt x="8395" y="2953"/>
                      <a:pt x="8383" y="2917"/>
                    </a:cubicBezTo>
                    <a:cubicBezTo>
                      <a:pt x="8359" y="2846"/>
                      <a:pt x="8335" y="2786"/>
                      <a:pt x="8311" y="2715"/>
                    </a:cubicBezTo>
                    <a:cubicBezTo>
                      <a:pt x="8311" y="2715"/>
                      <a:pt x="8300" y="2703"/>
                      <a:pt x="8300" y="2691"/>
                    </a:cubicBezTo>
                    <a:lnTo>
                      <a:pt x="8383" y="2560"/>
                    </a:lnTo>
                    <a:cubicBezTo>
                      <a:pt x="8311" y="2394"/>
                      <a:pt x="8228" y="2239"/>
                      <a:pt x="8121" y="2084"/>
                    </a:cubicBezTo>
                    <a:lnTo>
                      <a:pt x="7966" y="2072"/>
                    </a:lnTo>
                    <a:lnTo>
                      <a:pt x="7954" y="2060"/>
                    </a:lnTo>
                    <a:cubicBezTo>
                      <a:pt x="7919" y="1989"/>
                      <a:pt x="7871" y="1941"/>
                      <a:pt x="7823" y="1882"/>
                    </a:cubicBezTo>
                    <a:cubicBezTo>
                      <a:pt x="7799" y="1846"/>
                      <a:pt x="7788" y="1822"/>
                      <a:pt x="7764" y="1786"/>
                    </a:cubicBezTo>
                    <a:cubicBezTo>
                      <a:pt x="7752" y="1786"/>
                      <a:pt x="7752" y="1774"/>
                      <a:pt x="7740" y="1763"/>
                    </a:cubicBezTo>
                    <a:cubicBezTo>
                      <a:pt x="7692" y="1691"/>
                      <a:pt x="7633" y="1632"/>
                      <a:pt x="7573" y="1560"/>
                    </a:cubicBezTo>
                    <a:cubicBezTo>
                      <a:pt x="7561" y="1548"/>
                      <a:pt x="7549" y="1536"/>
                      <a:pt x="7538" y="1524"/>
                    </a:cubicBezTo>
                    <a:lnTo>
                      <a:pt x="7573" y="1358"/>
                    </a:lnTo>
                    <a:cubicBezTo>
                      <a:pt x="7454" y="1227"/>
                      <a:pt x="7311" y="1108"/>
                      <a:pt x="7180" y="989"/>
                    </a:cubicBezTo>
                    <a:lnTo>
                      <a:pt x="7026" y="1036"/>
                    </a:lnTo>
                    <a:cubicBezTo>
                      <a:pt x="6990" y="1012"/>
                      <a:pt x="6966" y="1001"/>
                      <a:pt x="6942" y="977"/>
                    </a:cubicBezTo>
                    <a:cubicBezTo>
                      <a:pt x="6883" y="929"/>
                      <a:pt x="6823" y="893"/>
                      <a:pt x="6752" y="846"/>
                    </a:cubicBezTo>
                    <a:lnTo>
                      <a:pt x="6740" y="834"/>
                    </a:lnTo>
                    <a:lnTo>
                      <a:pt x="6442" y="655"/>
                    </a:lnTo>
                    <a:lnTo>
                      <a:pt x="6418" y="489"/>
                    </a:lnTo>
                    <a:cubicBezTo>
                      <a:pt x="6264" y="417"/>
                      <a:pt x="6097" y="334"/>
                      <a:pt x="5930" y="274"/>
                    </a:cubicBezTo>
                    <a:lnTo>
                      <a:pt x="5787" y="370"/>
                    </a:lnTo>
                    <a:cubicBezTo>
                      <a:pt x="5775" y="358"/>
                      <a:pt x="5752" y="358"/>
                      <a:pt x="5740" y="346"/>
                    </a:cubicBezTo>
                    <a:cubicBezTo>
                      <a:pt x="5704" y="334"/>
                      <a:pt x="5680" y="322"/>
                      <a:pt x="5656" y="322"/>
                    </a:cubicBezTo>
                    <a:cubicBezTo>
                      <a:pt x="5585" y="298"/>
                      <a:pt x="5525" y="286"/>
                      <a:pt x="5454" y="262"/>
                    </a:cubicBezTo>
                    <a:lnTo>
                      <a:pt x="5418" y="262"/>
                    </a:lnTo>
                    <a:cubicBezTo>
                      <a:pt x="5335" y="239"/>
                      <a:pt x="5240" y="215"/>
                      <a:pt x="5144" y="203"/>
                    </a:cubicBezTo>
                    <a:cubicBezTo>
                      <a:pt x="5144" y="203"/>
                      <a:pt x="5132" y="191"/>
                      <a:pt x="5121" y="191"/>
                    </a:cubicBezTo>
                    <a:lnTo>
                      <a:pt x="5049" y="48"/>
                    </a:lnTo>
                    <a:cubicBezTo>
                      <a:pt x="4871" y="12"/>
                      <a:pt x="4692" y="12"/>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63;p60">
                <a:extLst>
                  <a:ext uri="{FF2B5EF4-FFF2-40B4-BE49-F238E27FC236}">
                    <a16:creationId xmlns:a16="http://schemas.microsoft.com/office/drawing/2014/main" id="{6DF0EB49-1653-9428-123B-B5B1A37F6C25}"/>
                  </a:ext>
                </a:extLst>
              </p:cNvPr>
              <p:cNvSpPr/>
              <p:nvPr/>
            </p:nvSpPr>
            <p:spPr>
              <a:xfrm>
                <a:off x="7009925" y="3572625"/>
                <a:ext cx="130400" cy="130100"/>
              </a:xfrm>
              <a:custGeom>
                <a:avLst/>
                <a:gdLst/>
                <a:ahLst/>
                <a:cxnLst/>
                <a:rect l="l" t="t" r="r" b="b"/>
                <a:pathLst>
                  <a:path w="5216" h="5204" extrusionOk="0">
                    <a:moveTo>
                      <a:pt x="2598" y="0"/>
                    </a:moveTo>
                    <a:cubicBezTo>
                      <a:pt x="1179" y="0"/>
                      <a:pt x="13" y="1151"/>
                      <a:pt x="1" y="2584"/>
                    </a:cubicBezTo>
                    <a:cubicBezTo>
                      <a:pt x="1" y="4013"/>
                      <a:pt x="1156" y="5191"/>
                      <a:pt x="2596" y="5203"/>
                    </a:cubicBezTo>
                    <a:cubicBezTo>
                      <a:pt x="4025" y="5203"/>
                      <a:pt x="5204" y="4048"/>
                      <a:pt x="5204" y="2608"/>
                    </a:cubicBezTo>
                    <a:cubicBezTo>
                      <a:pt x="5216" y="1179"/>
                      <a:pt x="4061" y="0"/>
                      <a:pt x="2620" y="0"/>
                    </a:cubicBezTo>
                    <a:cubicBezTo>
                      <a:pt x="2613" y="0"/>
                      <a:pt x="2606"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64;p60">
                <a:extLst>
                  <a:ext uri="{FF2B5EF4-FFF2-40B4-BE49-F238E27FC236}">
                    <a16:creationId xmlns:a16="http://schemas.microsoft.com/office/drawing/2014/main" id="{64FBB595-DCDF-6D87-BEE5-3C09E0175D9C}"/>
                  </a:ext>
                </a:extLst>
              </p:cNvPr>
              <p:cNvSpPr/>
              <p:nvPr/>
            </p:nvSpPr>
            <p:spPr>
              <a:xfrm>
                <a:off x="7183775" y="3527975"/>
                <a:ext cx="219100" cy="219400"/>
              </a:xfrm>
              <a:custGeom>
                <a:avLst/>
                <a:gdLst/>
                <a:ahLst/>
                <a:cxnLst/>
                <a:rect l="l" t="t" r="r" b="b"/>
                <a:pathLst>
                  <a:path w="8764" h="8776" extrusionOk="0">
                    <a:moveTo>
                      <a:pt x="4358" y="0"/>
                    </a:moveTo>
                    <a:lnTo>
                      <a:pt x="4274" y="131"/>
                    </a:lnTo>
                    <a:lnTo>
                      <a:pt x="3929" y="155"/>
                    </a:lnTo>
                    <a:cubicBezTo>
                      <a:pt x="3917" y="155"/>
                      <a:pt x="3905" y="167"/>
                      <a:pt x="3893" y="167"/>
                    </a:cubicBezTo>
                    <a:cubicBezTo>
                      <a:pt x="3858" y="167"/>
                      <a:pt x="3834" y="167"/>
                      <a:pt x="3798" y="179"/>
                    </a:cubicBezTo>
                    <a:cubicBezTo>
                      <a:pt x="3727" y="191"/>
                      <a:pt x="3655" y="203"/>
                      <a:pt x="3584" y="215"/>
                    </a:cubicBezTo>
                    <a:lnTo>
                      <a:pt x="3465" y="96"/>
                    </a:lnTo>
                    <a:cubicBezTo>
                      <a:pt x="3286" y="131"/>
                      <a:pt x="3108" y="191"/>
                      <a:pt x="2941" y="250"/>
                    </a:cubicBezTo>
                    <a:lnTo>
                      <a:pt x="2893" y="405"/>
                    </a:lnTo>
                    <a:cubicBezTo>
                      <a:pt x="2822" y="441"/>
                      <a:pt x="2750" y="465"/>
                      <a:pt x="2679" y="489"/>
                    </a:cubicBezTo>
                    <a:cubicBezTo>
                      <a:pt x="2655" y="500"/>
                      <a:pt x="2631" y="512"/>
                      <a:pt x="2596" y="524"/>
                    </a:cubicBezTo>
                    <a:cubicBezTo>
                      <a:pt x="2596" y="536"/>
                      <a:pt x="2584" y="536"/>
                      <a:pt x="2572" y="536"/>
                    </a:cubicBezTo>
                    <a:lnTo>
                      <a:pt x="2262" y="703"/>
                    </a:lnTo>
                    <a:lnTo>
                      <a:pt x="2119" y="631"/>
                    </a:lnTo>
                    <a:cubicBezTo>
                      <a:pt x="1965" y="739"/>
                      <a:pt x="1810" y="822"/>
                      <a:pt x="1679" y="941"/>
                    </a:cubicBezTo>
                    <a:lnTo>
                      <a:pt x="1679" y="1108"/>
                    </a:lnTo>
                    <a:cubicBezTo>
                      <a:pt x="1679" y="1108"/>
                      <a:pt x="1667" y="1120"/>
                      <a:pt x="1667" y="1120"/>
                    </a:cubicBezTo>
                    <a:cubicBezTo>
                      <a:pt x="1596" y="1179"/>
                      <a:pt x="1536" y="1239"/>
                      <a:pt x="1465" y="1298"/>
                    </a:cubicBezTo>
                    <a:cubicBezTo>
                      <a:pt x="1453" y="1310"/>
                      <a:pt x="1441" y="1322"/>
                      <a:pt x="1429" y="1334"/>
                    </a:cubicBezTo>
                    <a:cubicBezTo>
                      <a:pt x="1417" y="1346"/>
                      <a:pt x="1405" y="1358"/>
                      <a:pt x="1393" y="1370"/>
                    </a:cubicBezTo>
                    <a:cubicBezTo>
                      <a:pt x="1334" y="1429"/>
                      <a:pt x="1274" y="1501"/>
                      <a:pt x="1215" y="1560"/>
                    </a:cubicBezTo>
                    <a:cubicBezTo>
                      <a:pt x="1203" y="1572"/>
                      <a:pt x="1191" y="1584"/>
                      <a:pt x="1179" y="1596"/>
                    </a:cubicBezTo>
                    <a:lnTo>
                      <a:pt x="1024" y="1572"/>
                    </a:lnTo>
                    <a:cubicBezTo>
                      <a:pt x="905" y="1703"/>
                      <a:pt x="810" y="1870"/>
                      <a:pt x="703" y="2013"/>
                    </a:cubicBezTo>
                    <a:cubicBezTo>
                      <a:pt x="715" y="2060"/>
                      <a:pt x="738" y="2108"/>
                      <a:pt x="762" y="2155"/>
                    </a:cubicBezTo>
                    <a:lnTo>
                      <a:pt x="595" y="2465"/>
                    </a:lnTo>
                    <a:lnTo>
                      <a:pt x="453" y="2786"/>
                    </a:lnTo>
                    <a:cubicBezTo>
                      <a:pt x="393" y="2798"/>
                      <a:pt x="334" y="2810"/>
                      <a:pt x="286" y="2822"/>
                    </a:cubicBezTo>
                    <a:cubicBezTo>
                      <a:pt x="238" y="2989"/>
                      <a:pt x="167" y="3156"/>
                      <a:pt x="131" y="3334"/>
                    </a:cubicBezTo>
                    <a:lnTo>
                      <a:pt x="238" y="3453"/>
                    </a:lnTo>
                    <a:cubicBezTo>
                      <a:pt x="238" y="3477"/>
                      <a:pt x="238" y="3489"/>
                      <a:pt x="226" y="3501"/>
                    </a:cubicBezTo>
                    <a:cubicBezTo>
                      <a:pt x="214" y="3584"/>
                      <a:pt x="191" y="3679"/>
                      <a:pt x="179" y="3775"/>
                    </a:cubicBezTo>
                    <a:cubicBezTo>
                      <a:pt x="179" y="3775"/>
                      <a:pt x="179" y="3787"/>
                      <a:pt x="179" y="3799"/>
                    </a:cubicBezTo>
                    <a:cubicBezTo>
                      <a:pt x="167" y="3882"/>
                      <a:pt x="155" y="3953"/>
                      <a:pt x="155" y="4025"/>
                    </a:cubicBezTo>
                    <a:cubicBezTo>
                      <a:pt x="143" y="4049"/>
                      <a:pt x="143" y="4084"/>
                      <a:pt x="143" y="4120"/>
                    </a:cubicBezTo>
                    <a:cubicBezTo>
                      <a:pt x="143" y="4132"/>
                      <a:pt x="143" y="4144"/>
                      <a:pt x="143" y="4156"/>
                    </a:cubicBezTo>
                    <a:lnTo>
                      <a:pt x="12" y="4239"/>
                    </a:lnTo>
                    <a:cubicBezTo>
                      <a:pt x="0" y="4418"/>
                      <a:pt x="0" y="4596"/>
                      <a:pt x="24" y="4775"/>
                    </a:cubicBezTo>
                    <a:lnTo>
                      <a:pt x="167" y="4858"/>
                    </a:lnTo>
                    <a:cubicBezTo>
                      <a:pt x="167" y="4870"/>
                      <a:pt x="167" y="4882"/>
                      <a:pt x="167" y="4894"/>
                    </a:cubicBezTo>
                    <a:cubicBezTo>
                      <a:pt x="167" y="4918"/>
                      <a:pt x="179" y="4953"/>
                      <a:pt x="179" y="4977"/>
                    </a:cubicBezTo>
                    <a:cubicBezTo>
                      <a:pt x="191" y="5061"/>
                      <a:pt x="203" y="5132"/>
                      <a:pt x="214" y="5203"/>
                    </a:cubicBezTo>
                    <a:cubicBezTo>
                      <a:pt x="214" y="5215"/>
                      <a:pt x="226" y="5227"/>
                      <a:pt x="226" y="5239"/>
                    </a:cubicBezTo>
                    <a:cubicBezTo>
                      <a:pt x="238" y="5323"/>
                      <a:pt x="262" y="5418"/>
                      <a:pt x="286" y="5501"/>
                    </a:cubicBezTo>
                    <a:cubicBezTo>
                      <a:pt x="286" y="5513"/>
                      <a:pt x="286" y="5525"/>
                      <a:pt x="298" y="5549"/>
                    </a:cubicBezTo>
                    <a:lnTo>
                      <a:pt x="191" y="5668"/>
                    </a:lnTo>
                    <a:cubicBezTo>
                      <a:pt x="238" y="5846"/>
                      <a:pt x="322" y="6013"/>
                      <a:pt x="381" y="6180"/>
                    </a:cubicBezTo>
                    <a:cubicBezTo>
                      <a:pt x="429" y="6192"/>
                      <a:pt x="488" y="6204"/>
                      <a:pt x="536" y="6204"/>
                    </a:cubicBezTo>
                    <a:lnTo>
                      <a:pt x="703" y="6513"/>
                    </a:lnTo>
                    <a:lnTo>
                      <a:pt x="893" y="6811"/>
                    </a:lnTo>
                    <a:cubicBezTo>
                      <a:pt x="869" y="6858"/>
                      <a:pt x="845" y="6918"/>
                      <a:pt x="834" y="6966"/>
                    </a:cubicBezTo>
                    <a:cubicBezTo>
                      <a:pt x="953" y="7108"/>
                      <a:pt x="1048" y="7251"/>
                      <a:pt x="1179" y="7382"/>
                    </a:cubicBezTo>
                    <a:lnTo>
                      <a:pt x="1346" y="7358"/>
                    </a:lnTo>
                    <a:cubicBezTo>
                      <a:pt x="1346" y="7370"/>
                      <a:pt x="1357" y="7370"/>
                      <a:pt x="1369" y="7382"/>
                    </a:cubicBezTo>
                    <a:cubicBezTo>
                      <a:pt x="1429" y="7454"/>
                      <a:pt x="1500" y="7513"/>
                      <a:pt x="1572" y="7573"/>
                    </a:cubicBezTo>
                    <a:cubicBezTo>
                      <a:pt x="1572" y="7585"/>
                      <a:pt x="1584" y="7585"/>
                      <a:pt x="1596" y="7597"/>
                    </a:cubicBezTo>
                    <a:cubicBezTo>
                      <a:pt x="1607" y="7609"/>
                      <a:pt x="1619" y="7620"/>
                      <a:pt x="1631" y="7632"/>
                    </a:cubicBezTo>
                    <a:cubicBezTo>
                      <a:pt x="1703" y="7692"/>
                      <a:pt x="1774" y="7751"/>
                      <a:pt x="1846" y="7799"/>
                    </a:cubicBezTo>
                    <a:cubicBezTo>
                      <a:pt x="1846" y="7811"/>
                      <a:pt x="1858" y="7811"/>
                      <a:pt x="1869" y="7823"/>
                    </a:cubicBezTo>
                    <a:lnTo>
                      <a:pt x="1869" y="7978"/>
                    </a:lnTo>
                    <a:cubicBezTo>
                      <a:pt x="2012" y="8085"/>
                      <a:pt x="2167" y="8180"/>
                      <a:pt x="2322" y="8263"/>
                    </a:cubicBezTo>
                    <a:lnTo>
                      <a:pt x="2465" y="8192"/>
                    </a:lnTo>
                    <a:lnTo>
                      <a:pt x="2786" y="8335"/>
                    </a:lnTo>
                    <a:cubicBezTo>
                      <a:pt x="2798" y="8335"/>
                      <a:pt x="2798" y="8347"/>
                      <a:pt x="2810" y="8347"/>
                    </a:cubicBezTo>
                    <a:cubicBezTo>
                      <a:pt x="2834" y="8359"/>
                      <a:pt x="2858" y="8371"/>
                      <a:pt x="2893" y="8371"/>
                    </a:cubicBezTo>
                    <a:cubicBezTo>
                      <a:pt x="2965" y="8406"/>
                      <a:pt x="3036" y="8430"/>
                      <a:pt x="3120" y="8454"/>
                    </a:cubicBezTo>
                    <a:lnTo>
                      <a:pt x="3167" y="8609"/>
                    </a:lnTo>
                    <a:cubicBezTo>
                      <a:pt x="3334" y="8656"/>
                      <a:pt x="3512" y="8692"/>
                      <a:pt x="3691" y="8728"/>
                    </a:cubicBezTo>
                    <a:lnTo>
                      <a:pt x="3798" y="8609"/>
                    </a:lnTo>
                    <a:cubicBezTo>
                      <a:pt x="3882" y="8609"/>
                      <a:pt x="3953" y="8621"/>
                      <a:pt x="4024" y="8632"/>
                    </a:cubicBezTo>
                    <a:lnTo>
                      <a:pt x="4120" y="8632"/>
                    </a:lnTo>
                    <a:cubicBezTo>
                      <a:pt x="4132" y="8632"/>
                      <a:pt x="4144" y="8644"/>
                      <a:pt x="4155" y="8644"/>
                    </a:cubicBezTo>
                    <a:lnTo>
                      <a:pt x="4501" y="8644"/>
                    </a:lnTo>
                    <a:lnTo>
                      <a:pt x="4596" y="8775"/>
                    </a:lnTo>
                    <a:cubicBezTo>
                      <a:pt x="4775" y="8763"/>
                      <a:pt x="4965" y="8752"/>
                      <a:pt x="5132" y="8716"/>
                    </a:cubicBezTo>
                    <a:lnTo>
                      <a:pt x="5203" y="8561"/>
                    </a:lnTo>
                    <a:lnTo>
                      <a:pt x="5239" y="8561"/>
                    </a:lnTo>
                    <a:cubicBezTo>
                      <a:pt x="5322" y="8537"/>
                      <a:pt x="5417" y="8513"/>
                      <a:pt x="5501" y="8490"/>
                    </a:cubicBezTo>
                    <a:lnTo>
                      <a:pt x="5537" y="8490"/>
                    </a:lnTo>
                    <a:cubicBezTo>
                      <a:pt x="5608" y="8466"/>
                      <a:pt x="5668" y="8454"/>
                      <a:pt x="5739" y="8430"/>
                    </a:cubicBezTo>
                    <a:cubicBezTo>
                      <a:pt x="5763" y="8418"/>
                      <a:pt x="5787" y="8406"/>
                      <a:pt x="5822" y="8394"/>
                    </a:cubicBezTo>
                    <a:cubicBezTo>
                      <a:pt x="5834" y="8394"/>
                      <a:pt x="5858" y="8382"/>
                      <a:pt x="5870" y="8382"/>
                    </a:cubicBezTo>
                    <a:lnTo>
                      <a:pt x="6013" y="8466"/>
                    </a:lnTo>
                    <a:cubicBezTo>
                      <a:pt x="6179" y="8406"/>
                      <a:pt x="6334" y="8323"/>
                      <a:pt x="6501" y="8240"/>
                    </a:cubicBezTo>
                    <a:lnTo>
                      <a:pt x="6513" y="8085"/>
                    </a:lnTo>
                    <a:lnTo>
                      <a:pt x="6811" y="7894"/>
                    </a:lnTo>
                    <a:lnTo>
                      <a:pt x="6822" y="7882"/>
                    </a:lnTo>
                    <a:cubicBezTo>
                      <a:pt x="6894" y="7835"/>
                      <a:pt x="6941" y="7787"/>
                      <a:pt x="7001" y="7739"/>
                    </a:cubicBezTo>
                    <a:cubicBezTo>
                      <a:pt x="7037" y="7716"/>
                      <a:pt x="7061" y="7704"/>
                      <a:pt x="7084" y="7680"/>
                    </a:cubicBezTo>
                    <a:lnTo>
                      <a:pt x="7251" y="7728"/>
                    </a:lnTo>
                    <a:cubicBezTo>
                      <a:pt x="7382" y="7597"/>
                      <a:pt x="7513" y="7478"/>
                      <a:pt x="7632" y="7347"/>
                    </a:cubicBezTo>
                    <a:lnTo>
                      <a:pt x="7596" y="7180"/>
                    </a:lnTo>
                    <a:cubicBezTo>
                      <a:pt x="7608" y="7168"/>
                      <a:pt x="7620" y="7156"/>
                      <a:pt x="7632" y="7144"/>
                    </a:cubicBezTo>
                    <a:cubicBezTo>
                      <a:pt x="7692" y="7073"/>
                      <a:pt x="7739" y="7001"/>
                      <a:pt x="7799" y="6930"/>
                    </a:cubicBezTo>
                    <a:cubicBezTo>
                      <a:pt x="7799" y="6930"/>
                      <a:pt x="7811" y="6918"/>
                      <a:pt x="7811" y="6918"/>
                    </a:cubicBezTo>
                    <a:cubicBezTo>
                      <a:pt x="7834" y="6882"/>
                      <a:pt x="7858" y="6847"/>
                      <a:pt x="7870" y="6823"/>
                    </a:cubicBezTo>
                    <a:cubicBezTo>
                      <a:pt x="7918" y="6763"/>
                      <a:pt x="7954" y="6704"/>
                      <a:pt x="8001" y="6644"/>
                    </a:cubicBezTo>
                    <a:cubicBezTo>
                      <a:pt x="8001" y="6632"/>
                      <a:pt x="8001" y="6632"/>
                      <a:pt x="8013" y="6620"/>
                    </a:cubicBezTo>
                    <a:lnTo>
                      <a:pt x="8168" y="6608"/>
                    </a:lnTo>
                    <a:cubicBezTo>
                      <a:pt x="8263" y="6454"/>
                      <a:pt x="8346" y="6299"/>
                      <a:pt x="8418" y="6132"/>
                    </a:cubicBezTo>
                    <a:lnTo>
                      <a:pt x="8335" y="5989"/>
                    </a:lnTo>
                    <a:cubicBezTo>
                      <a:pt x="8335" y="5989"/>
                      <a:pt x="8335" y="5977"/>
                      <a:pt x="8335" y="5977"/>
                    </a:cubicBezTo>
                    <a:cubicBezTo>
                      <a:pt x="8370" y="5906"/>
                      <a:pt x="8382" y="5834"/>
                      <a:pt x="8406" y="5775"/>
                    </a:cubicBezTo>
                    <a:cubicBezTo>
                      <a:pt x="8418" y="5739"/>
                      <a:pt x="8430" y="5704"/>
                      <a:pt x="8442" y="5668"/>
                    </a:cubicBezTo>
                    <a:cubicBezTo>
                      <a:pt x="8454" y="5644"/>
                      <a:pt x="8454" y="5632"/>
                      <a:pt x="8465" y="5608"/>
                    </a:cubicBezTo>
                    <a:cubicBezTo>
                      <a:pt x="8477" y="5584"/>
                      <a:pt x="8477" y="5549"/>
                      <a:pt x="8489" y="5525"/>
                    </a:cubicBezTo>
                    <a:cubicBezTo>
                      <a:pt x="8501" y="5453"/>
                      <a:pt x="8525" y="5394"/>
                      <a:pt x="8537" y="5323"/>
                    </a:cubicBezTo>
                    <a:lnTo>
                      <a:pt x="8692" y="5263"/>
                    </a:lnTo>
                    <a:cubicBezTo>
                      <a:pt x="8727" y="5084"/>
                      <a:pt x="8739" y="4906"/>
                      <a:pt x="8763" y="4727"/>
                    </a:cubicBezTo>
                    <a:lnTo>
                      <a:pt x="8632" y="4632"/>
                    </a:lnTo>
                    <a:lnTo>
                      <a:pt x="8644" y="4275"/>
                    </a:lnTo>
                    <a:lnTo>
                      <a:pt x="8620" y="3918"/>
                    </a:lnTo>
                    <a:lnTo>
                      <a:pt x="8739" y="3810"/>
                    </a:lnTo>
                    <a:cubicBezTo>
                      <a:pt x="8704" y="3632"/>
                      <a:pt x="8692" y="3453"/>
                      <a:pt x="8632" y="3287"/>
                    </a:cubicBezTo>
                    <a:lnTo>
                      <a:pt x="8477" y="3227"/>
                    </a:lnTo>
                    <a:cubicBezTo>
                      <a:pt x="8465" y="3167"/>
                      <a:pt x="8442" y="3096"/>
                      <a:pt x="8418" y="3037"/>
                    </a:cubicBezTo>
                    <a:cubicBezTo>
                      <a:pt x="8418" y="3013"/>
                      <a:pt x="8406" y="2977"/>
                      <a:pt x="8394" y="2953"/>
                    </a:cubicBezTo>
                    <a:cubicBezTo>
                      <a:pt x="8382" y="2929"/>
                      <a:pt x="8382" y="2917"/>
                      <a:pt x="8370" y="2894"/>
                    </a:cubicBezTo>
                    <a:cubicBezTo>
                      <a:pt x="8358" y="2858"/>
                      <a:pt x="8346" y="2822"/>
                      <a:pt x="8335" y="2786"/>
                    </a:cubicBezTo>
                    <a:cubicBezTo>
                      <a:pt x="8299" y="2727"/>
                      <a:pt x="8275" y="2656"/>
                      <a:pt x="8251" y="2596"/>
                    </a:cubicBezTo>
                    <a:cubicBezTo>
                      <a:pt x="8239" y="2584"/>
                      <a:pt x="8239" y="2584"/>
                      <a:pt x="8239" y="2572"/>
                    </a:cubicBezTo>
                    <a:lnTo>
                      <a:pt x="8311" y="2429"/>
                    </a:lnTo>
                    <a:cubicBezTo>
                      <a:pt x="8239" y="2275"/>
                      <a:pt x="8144" y="2120"/>
                      <a:pt x="8049" y="1965"/>
                    </a:cubicBezTo>
                    <a:lnTo>
                      <a:pt x="7882" y="1965"/>
                    </a:lnTo>
                    <a:lnTo>
                      <a:pt x="7870" y="1941"/>
                    </a:lnTo>
                    <a:cubicBezTo>
                      <a:pt x="7834" y="1882"/>
                      <a:pt x="7787" y="1834"/>
                      <a:pt x="7739" y="1774"/>
                    </a:cubicBezTo>
                    <a:cubicBezTo>
                      <a:pt x="7715" y="1739"/>
                      <a:pt x="7692" y="1715"/>
                      <a:pt x="7668" y="1691"/>
                    </a:cubicBezTo>
                    <a:cubicBezTo>
                      <a:pt x="7668" y="1679"/>
                      <a:pt x="7656" y="1667"/>
                      <a:pt x="7656" y="1667"/>
                    </a:cubicBezTo>
                    <a:cubicBezTo>
                      <a:pt x="7596" y="1596"/>
                      <a:pt x="7537" y="1536"/>
                      <a:pt x="7477" y="1465"/>
                    </a:cubicBezTo>
                    <a:cubicBezTo>
                      <a:pt x="7465" y="1453"/>
                      <a:pt x="7453" y="1441"/>
                      <a:pt x="7442" y="1429"/>
                    </a:cubicBezTo>
                    <a:lnTo>
                      <a:pt x="7465" y="1262"/>
                    </a:lnTo>
                    <a:cubicBezTo>
                      <a:pt x="7346" y="1132"/>
                      <a:pt x="7203" y="1024"/>
                      <a:pt x="7061" y="905"/>
                    </a:cubicBezTo>
                    <a:lnTo>
                      <a:pt x="6906" y="965"/>
                    </a:lnTo>
                    <a:cubicBezTo>
                      <a:pt x="6882" y="941"/>
                      <a:pt x="6846" y="917"/>
                      <a:pt x="6822" y="905"/>
                    </a:cubicBezTo>
                    <a:cubicBezTo>
                      <a:pt x="6763" y="858"/>
                      <a:pt x="6703" y="810"/>
                      <a:pt x="6632" y="774"/>
                    </a:cubicBezTo>
                    <a:lnTo>
                      <a:pt x="6620" y="762"/>
                    </a:lnTo>
                    <a:lnTo>
                      <a:pt x="6322" y="584"/>
                    </a:lnTo>
                    <a:lnTo>
                      <a:pt x="6287" y="429"/>
                    </a:lnTo>
                    <a:cubicBezTo>
                      <a:pt x="6132" y="358"/>
                      <a:pt x="5965" y="286"/>
                      <a:pt x="5787" y="227"/>
                    </a:cubicBezTo>
                    <a:lnTo>
                      <a:pt x="5656" y="322"/>
                    </a:lnTo>
                    <a:cubicBezTo>
                      <a:pt x="5644" y="322"/>
                      <a:pt x="5620" y="322"/>
                      <a:pt x="5608" y="310"/>
                    </a:cubicBezTo>
                    <a:lnTo>
                      <a:pt x="5513" y="286"/>
                    </a:lnTo>
                    <a:cubicBezTo>
                      <a:pt x="5453" y="262"/>
                      <a:pt x="5382" y="250"/>
                      <a:pt x="5322" y="239"/>
                    </a:cubicBezTo>
                    <a:cubicBezTo>
                      <a:pt x="5310" y="239"/>
                      <a:pt x="5298" y="239"/>
                      <a:pt x="5287" y="227"/>
                    </a:cubicBezTo>
                    <a:cubicBezTo>
                      <a:pt x="5191" y="215"/>
                      <a:pt x="5108" y="191"/>
                      <a:pt x="5013" y="179"/>
                    </a:cubicBezTo>
                    <a:lnTo>
                      <a:pt x="4977" y="179"/>
                    </a:lnTo>
                    <a:lnTo>
                      <a:pt x="4906" y="36"/>
                    </a:lnTo>
                    <a:cubicBezTo>
                      <a:pt x="4727" y="0"/>
                      <a:pt x="4548" y="12"/>
                      <a:pt x="4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65;p60">
                <a:extLst>
                  <a:ext uri="{FF2B5EF4-FFF2-40B4-BE49-F238E27FC236}">
                    <a16:creationId xmlns:a16="http://schemas.microsoft.com/office/drawing/2014/main" id="{10A58EFB-F191-D6D4-847F-0140AF4AFCC1}"/>
                  </a:ext>
                </a:extLst>
              </p:cNvPr>
              <p:cNvSpPr/>
              <p:nvPr/>
            </p:nvSpPr>
            <p:spPr>
              <a:xfrm>
                <a:off x="7219175" y="3572175"/>
                <a:ext cx="147675" cy="130175"/>
              </a:xfrm>
              <a:custGeom>
                <a:avLst/>
                <a:gdLst/>
                <a:ahLst/>
                <a:cxnLst/>
                <a:rect l="l" t="t" r="r" b="b"/>
                <a:pathLst>
                  <a:path w="5907" h="5207" extrusionOk="0">
                    <a:moveTo>
                      <a:pt x="2950" y="1"/>
                    </a:moveTo>
                    <a:cubicBezTo>
                      <a:pt x="2429" y="1"/>
                      <a:pt x="1902" y="157"/>
                      <a:pt x="1442" y="483"/>
                    </a:cubicBezTo>
                    <a:cubicBezTo>
                      <a:pt x="275" y="1316"/>
                      <a:pt x="1" y="2947"/>
                      <a:pt x="834" y="4114"/>
                    </a:cubicBezTo>
                    <a:cubicBezTo>
                      <a:pt x="1344" y="4827"/>
                      <a:pt x="2146" y="5207"/>
                      <a:pt x="2960" y="5207"/>
                    </a:cubicBezTo>
                    <a:cubicBezTo>
                      <a:pt x="3478" y="5207"/>
                      <a:pt x="4000" y="5053"/>
                      <a:pt x="4454" y="4733"/>
                    </a:cubicBezTo>
                    <a:cubicBezTo>
                      <a:pt x="5633" y="3900"/>
                      <a:pt x="5906" y="2269"/>
                      <a:pt x="5073" y="1102"/>
                    </a:cubicBezTo>
                    <a:cubicBezTo>
                      <a:pt x="4565" y="383"/>
                      <a:pt x="3765" y="1"/>
                      <a:pt x="2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66;p60">
                <a:extLst>
                  <a:ext uri="{FF2B5EF4-FFF2-40B4-BE49-F238E27FC236}">
                    <a16:creationId xmlns:a16="http://schemas.microsoft.com/office/drawing/2014/main" id="{8BDA5CAB-B2D9-8A05-2318-D7CCB4A43ED9}"/>
                  </a:ext>
                </a:extLst>
              </p:cNvPr>
              <p:cNvSpPr/>
              <p:nvPr/>
            </p:nvSpPr>
            <p:spPr>
              <a:xfrm>
                <a:off x="7402250" y="3527975"/>
                <a:ext cx="219400" cy="219400"/>
              </a:xfrm>
              <a:custGeom>
                <a:avLst/>
                <a:gdLst/>
                <a:ahLst/>
                <a:cxnLst/>
                <a:rect l="l" t="t" r="r" b="b"/>
                <a:pathLst>
                  <a:path w="8776" h="8776" extrusionOk="0">
                    <a:moveTo>
                      <a:pt x="4549" y="0"/>
                    </a:moveTo>
                    <a:lnTo>
                      <a:pt x="4453" y="119"/>
                    </a:lnTo>
                    <a:lnTo>
                      <a:pt x="4108" y="131"/>
                    </a:lnTo>
                    <a:cubicBezTo>
                      <a:pt x="4096" y="131"/>
                      <a:pt x="4084" y="143"/>
                      <a:pt x="4072" y="143"/>
                    </a:cubicBezTo>
                    <a:lnTo>
                      <a:pt x="3977" y="143"/>
                    </a:lnTo>
                    <a:cubicBezTo>
                      <a:pt x="3906" y="155"/>
                      <a:pt x="3834" y="167"/>
                      <a:pt x="3763" y="179"/>
                    </a:cubicBezTo>
                    <a:lnTo>
                      <a:pt x="3644" y="60"/>
                    </a:lnTo>
                    <a:cubicBezTo>
                      <a:pt x="3465" y="84"/>
                      <a:pt x="3298" y="131"/>
                      <a:pt x="3120" y="179"/>
                    </a:cubicBezTo>
                    <a:lnTo>
                      <a:pt x="3072" y="334"/>
                    </a:lnTo>
                    <a:cubicBezTo>
                      <a:pt x="3001" y="370"/>
                      <a:pt x="2917" y="393"/>
                      <a:pt x="2846" y="417"/>
                    </a:cubicBezTo>
                    <a:cubicBezTo>
                      <a:pt x="2822" y="429"/>
                      <a:pt x="2798" y="441"/>
                      <a:pt x="2774" y="441"/>
                    </a:cubicBezTo>
                    <a:cubicBezTo>
                      <a:pt x="2763" y="453"/>
                      <a:pt x="2751" y="453"/>
                      <a:pt x="2739" y="453"/>
                    </a:cubicBezTo>
                    <a:lnTo>
                      <a:pt x="2429" y="608"/>
                    </a:lnTo>
                    <a:lnTo>
                      <a:pt x="2286" y="536"/>
                    </a:lnTo>
                    <a:cubicBezTo>
                      <a:pt x="2132" y="620"/>
                      <a:pt x="1965" y="715"/>
                      <a:pt x="1822" y="822"/>
                    </a:cubicBezTo>
                    <a:lnTo>
                      <a:pt x="1834" y="989"/>
                    </a:lnTo>
                    <a:cubicBezTo>
                      <a:pt x="1822" y="989"/>
                      <a:pt x="1822" y="1001"/>
                      <a:pt x="1810" y="1001"/>
                    </a:cubicBezTo>
                    <a:cubicBezTo>
                      <a:pt x="1739" y="1060"/>
                      <a:pt x="1667" y="1120"/>
                      <a:pt x="1608" y="1179"/>
                    </a:cubicBezTo>
                    <a:cubicBezTo>
                      <a:pt x="1596" y="1191"/>
                      <a:pt x="1572" y="1203"/>
                      <a:pt x="1560" y="1215"/>
                    </a:cubicBezTo>
                    <a:cubicBezTo>
                      <a:pt x="1548" y="1215"/>
                      <a:pt x="1548" y="1227"/>
                      <a:pt x="1536" y="1239"/>
                    </a:cubicBezTo>
                    <a:cubicBezTo>
                      <a:pt x="1465" y="1298"/>
                      <a:pt x="1405" y="1358"/>
                      <a:pt x="1334" y="1429"/>
                    </a:cubicBezTo>
                    <a:cubicBezTo>
                      <a:pt x="1334" y="1441"/>
                      <a:pt x="1322" y="1441"/>
                      <a:pt x="1310" y="1453"/>
                    </a:cubicBezTo>
                    <a:lnTo>
                      <a:pt x="1155" y="1429"/>
                    </a:lnTo>
                    <a:cubicBezTo>
                      <a:pt x="1024" y="1560"/>
                      <a:pt x="917" y="1715"/>
                      <a:pt x="810" y="1846"/>
                    </a:cubicBezTo>
                    <a:cubicBezTo>
                      <a:pt x="822" y="1905"/>
                      <a:pt x="846" y="1953"/>
                      <a:pt x="869" y="2001"/>
                    </a:cubicBezTo>
                    <a:lnTo>
                      <a:pt x="679" y="2298"/>
                    </a:lnTo>
                    <a:lnTo>
                      <a:pt x="524" y="2608"/>
                    </a:lnTo>
                    <a:cubicBezTo>
                      <a:pt x="465" y="2620"/>
                      <a:pt x="417" y="2632"/>
                      <a:pt x="358" y="2644"/>
                    </a:cubicBezTo>
                    <a:cubicBezTo>
                      <a:pt x="298" y="2810"/>
                      <a:pt x="227" y="2977"/>
                      <a:pt x="179" y="3156"/>
                    </a:cubicBezTo>
                    <a:lnTo>
                      <a:pt x="286" y="3275"/>
                    </a:lnTo>
                    <a:cubicBezTo>
                      <a:pt x="286" y="3287"/>
                      <a:pt x="286" y="3298"/>
                      <a:pt x="274" y="3310"/>
                    </a:cubicBezTo>
                    <a:cubicBezTo>
                      <a:pt x="250" y="3406"/>
                      <a:pt x="238" y="3489"/>
                      <a:pt x="215" y="3584"/>
                    </a:cubicBezTo>
                    <a:cubicBezTo>
                      <a:pt x="215" y="3596"/>
                      <a:pt x="215" y="3608"/>
                      <a:pt x="203" y="3620"/>
                    </a:cubicBezTo>
                    <a:cubicBezTo>
                      <a:pt x="203" y="3691"/>
                      <a:pt x="179" y="3763"/>
                      <a:pt x="167" y="3834"/>
                    </a:cubicBezTo>
                    <a:cubicBezTo>
                      <a:pt x="167" y="3870"/>
                      <a:pt x="167" y="3894"/>
                      <a:pt x="167" y="3929"/>
                    </a:cubicBezTo>
                    <a:cubicBezTo>
                      <a:pt x="155" y="3941"/>
                      <a:pt x="155" y="3953"/>
                      <a:pt x="155" y="3965"/>
                    </a:cubicBezTo>
                    <a:lnTo>
                      <a:pt x="24" y="4049"/>
                    </a:lnTo>
                    <a:cubicBezTo>
                      <a:pt x="0" y="4227"/>
                      <a:pt x="0" y="4406"/>
                      <a:pt x="12" y="4584"/>
                    </a:cubicBezTo>
                    <a:lnTo>
                      <a:pt x="143" y="4668"/>
                    </a:lnTo>
                    <a:cubicBezTo>
                      <a:pt x="143" y="4680"/>
                      <a:pt x="143" y="4691"/>
                      <a:pt x="143" y="4703"/>
                    </a:cubicBezTo>
                    <a:cubicBezTo>
                      <a:pt x="155" y="4739"/>
                      <a:pt x="155" y="4775"/>
                      <a:pt x="155" y="4799"/>
                    </a:cubicBezTo>
                    <a:cubicBezTo>
                      <a:pt x="167" y="4870"/>
                      <a:pt x="179" y="4942"/>
                      <a:pt x="179" y="5025"/>
                    </a:cubicBezTo>
                    <a:cubicBezTo>
                      <a:pt x="191" y="5037"/>
                      <a:pt x="191" y="5037"/>
                      <a:pt x="191" y="5061"/>
                    </a:cubicBezTo>
                    <a:cubicBezTo>
                      <a:pt x="203" y="5144"/>
                      <a:pt x="227" y="5239"/>
                      <a:pt x="238" y="5323"/>
                    </a:cubicBezTo>
                    <a:cubicBezTo>
                      <a:pt x="250" y="5334"/>
                      <a:pt x="250" y="5358"/>
                      <a:pt x="250" y="5370"/>
                    </a:cubicBezTo>
                    <a:lnTo>
                      <a:pt x="143" y="5489"/>
                    </a:lnTo>
                    <a:cubicBezTo>
                      <a:pt x="179" y="5668"/>
                      <a:pt x="250" y="5834"/>
                      <a:pt x="310" y="6001"/>
                    </a:cubicBezTo>
                    <a:cubicBezTo>
                      <a:pt x="358" y="6013"/>
                      <a:pt x="417" y="6025"/>
                      <a:pt x="465" y="6037"/>
                    </a:cubicBezTo>
                    <a:lnTo>
                      <a:pt x="608" y="6358"/>
                    </a:lnTo>
                    <a:lnTo>
                      <a:pt x="786" y="6656"/>
                    </a:lnTo>
                    <a:cubicBezTo>
                      <a:pt x="774" y="6704"/>
                      <a:pt x="750" y="6763"/>
                      <a:pt x="727" y="6811"/>
                    </a:cubicBezTo>
                    <a:cubicBezTo>
                      <a:pt x="834" y="6954"/>
                      <a:pt x="929" y="7108"/>
                      <a:pt x="1060" y="7239"/>
                    </a:cubicBezTo>
                    <a:lnTo>
                      <a:pt x="1215" y="7216"/>
                    </a:lnTo>
                    <a:cubicBezTo>
                      <a:pt x="1227" y="7228"/>
                      <a:pt x="1239" y="7239"/>
                      <a:pt x="1239" y="7251"/>
                    </a:cubicBezTo>
                    <a:cubicBezTo>
                      <a:pt x="1310" y="7311"/>
                      <a:pt x="1370" y="7382"/>
                      <a:pt x="1429" y="7442"/>
                    </a:cubicBezTo>
                    <a:cubicBezTo>
                      <a:pt x="1441" y="7454"/>
                      <a:pt x="1453" y="7466"/>
                      <a:pt x="1465" y="7466"/>
                    </a:cubicBezTo>
                    <a:cubicBezTo>
                      <a:pt x="1477" y="7478"/>
                      <a:pt x="1489" y="7489"/>
                      <a:pt x="1501" y="7513"/>
                    </a:cubicBezTo>
                    <a:cubicBezTo>
                      <a:pt x="1572" y="7573"/>
                      <a:pt x="1631" y="7632"/>
                      <a:pt x="1703" y="7680"/>
                    </a:cubicBezTo>
                    <a:cubicBezTo>
                      <a:pt x="1715" y="7692"/>
                      <a:pt x="1715" y="7692"/>
                      <a:pt x="1727" y="7704"/>
                    </a:cubicBezTo>
                    <a:lnTo>
                      <a:pt x="1715" y="7859"/>
                    </a:lnTo>
                    <a:cubicBezTo>
                      <a:pt x="1858" y="7978"/>
                      <a:pt x="2012" y="8073"/>
                      <a:pt x="2167" y="8168"/>
                    </a:cubicBezTo>
                    <a:lnTo>
                      <a:pt x="2310" y="8097"/>
                    </a:lnTo>
                    <a:lnTo>
                      <a:pt x="2620" y="8263"/>
                    </a:lnTo>
                    <a:lnTo>
                      <a:pt x="2644" y="8263"/>
                    </a:lnTo>
                    <a:cubicBezTo>
                      <a:pt x="2667" y="8275"/>
                      <a:pt x="2691" y="8287"/>
                      <a:pt x="2727" y="8299"/>
                    </a:cubicBezTo>
                    <a:cubicBezTo>
                      <a:pt x="2798" y="8335"/>
                      <a:pt x="2870" y="8359"/>
                      <a:pt x="2941" y="8394"/>
                    </a:cubicBezTo>
                    <a:lnTo>
                      <a:pt x="2989" y="8549"/>
                    </a:lnTo>
                    <a:cubicBezTo>
                      <a:pt x="3155" y="8597"/>
                      <a:pt x="3334" y="8656"/>
                      <a:pt x="3513" y="8680"/>
                    </a:cubicBezTo>
                    <a:lnTo>
                      <a:pt x="3632" y="8573"/>
                    </a:lnTo>
                    <a:cubicBezTo>
                      <a:pt x="3703" y="8585"/>
                      <a:pt x="3775" y="8597"/>
                      <a:pt x="3846" y="8609"/>
                    </a:cubicBezTo>
                    <a:cubicBezTo>
                      <a:pt x="3870" y="8609"/>
                      <a:pt x="3906" y="8621"/>
                      <a:pt x="3941" y="8621"/>
                    </a:cubicBezTo>
                    <a:lnTo>
                      <a:pt x="3977" y="8621"/>
                    </a:lnTo>
                    <a:lnTo>
                      <a:pt x="4322" y="8644"/>
                    </a:lnTo>
                    <a:lnTo>
                      <a:pt x="4418" y="8775"/>
                    </a:lnTo>
                    <a:cubicBezTo>
                      <a:pt x="4596" y="8763"/>
                      <a:pt x="4775" y="8763"/>
                      <a:pt x="4953" y="8740"/>
                    </a:cubicBezTo>
                    <a:lnTo>
                      <a:pt x="5025" y="8597"/>
                    </a:lnTo>
                    <a:cubicBezTo>
                      <a:pt x="5037" y="8597"/>
                      <a:pt x="5049" y="8585"/>
                      <a:pt x="5060" y="8585"/>
                    </a:cubicBezTo>
                    <a:cubicBezTo>
                      <a:pt x="5144" y="8573"/>
                      <a:pt x="5239" y="8549"/>
                      <a:pt x="5334" y="8537"/>
                    </a:cubicBezTo>
                    <a:cubicBezTo>
                      <a:pt x="5346" y="8525"/>
                      <a:pt x="5358" y="8525"/>
                      <a:pt x="5370" y="8525"/>
                    </a:cubicBezTo>
                    <a:cubicBezTo>
                      <a:pt x="5430" y="8513"/>
                      <a:pt x="5501" y="8490"/>
                      <a:pt x="5561" y="8478"/>
                    </a:cubicBezTo>
                    <a:cubicBezTo>
                      <a:pt x="5596" y="8466"/>
                      <a:pt x="5620" y="8454"/>
                      <a:pt x="5656" y="8454"/>
                    </a:cubicBezTo>
                    <a:cubicBezTo>
                      <a:pt x="5668" y="8442"/>
                      <a:pt x="5692" y="8442"/>
                      <a:pt x="5703" y="8430"/>
                    </a:cubicBezTo>
                    <a:lnTo>
                      <a:pt x="5834" y="8525"/>
                    </a:lnTo>
                    <a:cubicBezTo>
                      <a:pt x="6001" y="8478"/>
                      <a:pt x="6168" y="8394"/>
                      <a:pt x="6334" y="8323"/>
                    </a:cubicBezTo>
                    <a:lnTo>
                      <a:pt x="6358" y="8168"/>
                    </a:lnTo>
                    <a:lnTo>
                      <a:pt x="6656" y="7990"/>
                    </a:lnTo>
                    <a:lnTo>
                      <a:pt x="6680" y="7978"/>
                    </a:lnTo>
                    <a:cubicBezTo>
                      <a:pt x="6739" y="7930"/>
                      <a:pt x="6799" y="7882"/>
                      <a:pt x="6858" y="7847"/>
                    </a:cubicBezTo>
                    <a:cubicBezTo>
                      <a:pt x="6882" y="7823"/>
                      <a:pt x="6918" y="7799"/>
                      <a:pt x="6942" y="7787"/>
                    </a:cubicBezTo>
                    <a:lnTo>
                      <a:pt x="7096" y="7835"/>
                    </a:lnTo>
                    <a:cubicBezTo>
                      <a:pt x="7239" y="7716"/>
                      <a:pt x="7382" y="7609"/>
                      <a:pt x="7501" y="7478"/>
                    </a:cubicBezTo>
                    <a:lnTo>
                      <a:pt x="7477" y="7311"/>
                    </a:lnTo>
                    <a:cubicBezTo>
                      <a:pt x="7489" y="7299"/>
                      <a:pt x="7501" y="7287"/>
                      <a:pt x="7513" y="7275"/>
                    </a:cubicBezTo>
                    <a:cubicBezTo>
                      <a:pt x="7573" y="7204"/>
                      <a:pt x="7632" y="7144"/>
                      <a:pt x="7680" y="7073"/>
                    </a:cubicBezTo>
                    <a:cubicBezTo>
                      <a:pt x="7692" y="7073"/>
                      <a:pt x="7692" y="7061"/>
                      <a:pt x="7704" y="7049"/>
                    </a:cubicBezTo>
                    <a:cubicBezTo>
                      <a:pt x="7727" y="7025"/>
                      <a:pt x="7751" y="6989"/>
                      <a:pt x="7763" y="6966"/>
                    </a:cubicBezTo>
                    <a:cubicBezTo>
                      <a:pt x="7811" y="6906"/>
                      <a:pt x="7858" y="6847"/>
                      <a:pt x="7894" y="6787"/>
                    </a:cubicBezTo>
                    <a:lnTo>
                      <a:pt x="7918" y="6775"/>
                    </a:lnTo>
                    <a:lnTo>
                      <a:pt x="8073" y="6763"/>
                    </a:lnTo>
                    <a:cubicBezTo>
                      <a:pt x="8168" y="6620"/>
                      <a:pt x="8263" y="6454"/>
                      <a:pt x="8335" y="6299"/>
                    </a:cubicBezTo>
                    <a:lnTo>
                      <a:pt x="8263" y="6156"/>
                    </a:lnTo>
                    <a:cubicBezTo>
                      <a:pt x="8263" y="6144"/>
                      <a:pt x="8263" y="6144"/>
                      <a:pt x="8263" y="6132"/>
                    </a:cubicBezTo>
                    <a:cubicBezTo>
                      <a:pt x="8299" y="6073"/>
                      <a:pt x="8323" y="6001"/>
                      <a:pt x="8347" y="5930"/>
                    </a:cubicBezTo>
                    <a:cubicBezTo>
                      <a:pt x="8359" y="5894"/>
                      <a:pt x="8370" y="5870"/>
                      <a:pt x="8382" y="5834"/>
                    </a:cubicBezTo>
                    <a:cubicBezTo>
                      <a:pt x="8394" y="5811"/>
                      <a:pt x="8394" y="5799"/>
                      <a:pt x="8406" y="5775"/>
                    </a:cubicBezTo>
                    <a:cubicBezTo>
                      <a:pt x="8418" y="5751"/>
                      <a:pt x="8430" y="5715"/>
                      <a:pt x="8442" y="5692"/>
                    </a:cubicBezTo>
                    <a:cubicBezTo>
                      <a:pt x="8454" y="5620"/>
                      <a:pt x="8478" y="5561"/>
                      <a:pt x="8489" y="5501"/>
                    </a:cubicBezTo>
                    <a:lnTo>
                      <a:pt x="8644" y="5442"/>
                    </a:lnTo>
                    <a:cubicBezTo>
                      <a:pt x="8692" y="5263"/>
                      <a:pt x="8704" y="5084"/>
                      <a:pt x="8740" y="4906"/>
                    </a:cubicBezTo>
                    <a:lnTo>
                      <a:pt x="8620" y="4799"/>
                    </a:lnTo>
                    <a:lnTo>
                      <a:pt x="8656" y="4441"/>
                    </a:lnTo>
                    <a:lnTo>
                      <a:pt x="8644" y="4096"/>
                    </a:lnTo>
                    <a:lnTo>
                      <a:pt x="8775" y="3989"/>
                    </a:lnTo>
                    <a:cubicBezTo>
                      <a:pt x="8740" y="3810"/>
                      <a:pt x="8728" y="3632"/>
                      <a:pt x="8692" y="3465"/>
                    </a:cubicBezTo>
                    <a:lnTo>
                      <a:pt x="8537" y="3394"/>
                    </a:lnTo>
                    <a:cubicBezTo>
                      <a:pt x="8525" y="3334"/>
                      <a:pt x="8501" y="3275"/>
                      <a:pt x="8489" y="3203"/>
                    </a:cubicBezTo>
                    <a:cubicBezTo>
                      <a:pt x="8478" y="3179"/>
                      <a:pt x="8466" y="3144"/>
                      <a:pt x="8466" y="3120"/>
                    </a:cubicBezTo>
                    <a:cubicBezTo>
                      <a:pt x="8454" y="3096"/>
                      <a:pt x="8454" y="3084"/>
                      <a:pt x="8442" y="3060"/>
                    </a:cubicBezTo>
                    <a:cubicBezTo>
                      <a:pt x="8430" y="3025"/>
                      <a:pt x="8418" y="2989"/>
                      <a:pt x="8406" y="2953"/>
                    </a:cubicBezTo>
                    <a:cubicBezTo>
                      <a:pt x="8382" y="2894"/>
                      <a:pt x="8359" y="2822"/>
                      <a:pt x="8335" y="2751"/>
                    </a:cubicBezTo>
                    <a:cubicBezTo>
                      <a:pt x="8323" y="2751"/>
                      <a:pt x="8323" y="2739"/>
                      <a:pt x="8323" y="2739"/>
                    </a:cubicBezTo>
                    <a:lnTo>
                      <a:pt x="8406" y="2596"/>
                    </a:lnTo>
                    <a:cubicBezTo>
                      <a:pt x="8335" y="2429"/>
                      <a:pt x="8251" y="2275"/>
                      <a:pt x="8156" y="2120"/>
                    </a:cubicBezTo>
                    <a:lnTo>
                      <a:pt x="7989" y="2108"/>
                    </a:lnTo>
                    <a:lnTo>
                      <a:pt x="7978" y="2096"/>
                    </a:lnTo>
                    <a:cubicBezTo>
                      <a:pt x="7942" y="2024"/>
                      <a:pt x="7894" y="1965"/>
                      <a:pt x="7858" y="1917"/>
                    </a:cubicBezTo>
                    <a:cubicBezTo>
                      <a:pt x="7835" y="1882"/>
                      <a:pt x="7811" y="1858"/>
                      <a:pt x="7787" y="1822"/>
                    </a:cubicBezTo>
                    <a:cubicBezTo>
                      <a:pt x="7787" y="1810"/>
                      <a:pt x="7775" y="1810"/>
                      <a:pt x="7775" y="1798"/>
                    </a:cubicBezTo>
                    <a:cubicBezTo>
                      <a:pt x="7716" y="1727"/>
                      <a:pt x="7668" y="1667"/>
                      <a:pt x="7608" y="1596"/>
                    </a:cubicBezTo>
                    <a:cubicBezTo>
                      <a:pt x="7597" y="1584"/>
                      <a:pt x="7585" y="1572"/>
                      <a:pt x="7573" y="1548"/>
                    </a:cubicBezTo>
                    <a:lnTo>
                      <a:pt x="7608" y="1393"/>
                    </a:lnTo>
                    <a:cubicBezTo>
                      <a:pt x="7489" y="1262"/>
                      <a:pt x="7346" y="1143"/>
                      <a:pt x="7216" y="1024"/>
                    </a:cubicBezTo>
                    <a:lnTo>
                      <a:pt x="7061" y="1060"/>
                    </a:lnTo>
                    <a:cubicBezTo>
                      <a:pt x="7025" y="1048"/>
                      <a:pt x="7001" y="1024"/>
                      <a:pt x="6977" y="1001"/>
                    </a:cubicBezTo>
                    <a:cubicBezTo>
                      <a:pt x="6918" y="953"/>
                      <a:pt x="6858" y="905"/>
                      <a:pt x="6799" y="870"/>
                    </a:cubicBezTo>
                    <a:lnTo>
                      <a:pt x="6775" y="858"/>
                    </a:lnTo>
                    <a:lnTo>
                      <a:pt x="6477" y="667"/>
                    </a:lnTo>
                    <a:lnTo>
                      <a:pt x="6465" y="512"/>
                    </a:lnTo>
                    <a:cubicBezTo>
                      <a:pt x="6299" y="429"/>
                      <a:pt x="6144" y="346"/>
                      <a:pt x="5965" y="286"/>
                    </a:cubicBezTo>
                    <a:lnTo>
                      <a:pt x="5834" y="381"/>
                    </a:lnTo>
                    <a:cubicBezTo>
                      <a:pt x="5822" y="370"/>
                      <a:pt x="5799" y="370"/>
                      <a:pt x="5787" y="358"/>
                    </a:cubicBezTo>
                    <a:cubicBezTo>
                      <a:pt x="5751" y="346"/>
                      <a:pt x="5727" y="346"/>
                      <a:pt x="5692" y="334"/>
                    </a:cubicBezTo>
                    <a:cubicBezTo>
                      <a:pt x="5632" y="310"/>
                      <a:pt x="5561" y="298"/>
                      <a:pt x="5501" y="274"/>
                    </a:cubicBezTo>
                    <a:cubicBezTo>
                      <a:pt x="5489" y="274"/>
                      <a:pt x="5477" y="274"/>
                      <a:pt x="5465" y="262"/>
                    </a:cubicBezTo>
                    <a:cubicBezTo>
                      <a:pt x="5370" y="239"/>
                      <a:pt x="5287" y="227"/>
                      <a:pt x="5191" y="203"/>
                    </a:cubicBezTo>
                    <a:lnTo>
                      <a:pt x="5156" y="203"/>
                    </a:lnTo>
                    <a:lnTo>
                      <a:pt x="5096" y="48"/>
                    </a:lnTo>
                    <a:cubicBezTo>
                      <a:pt x="4918" y="12"/>
                      <a:pt x="4727" y="12"/>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67;p60">
                <a:extLst>
                  <a:ext uri="{FF2B5EF4-FFF2-40B4-BE49-F238E27FC236}">
                    <a16:creationId xmlns:a16="http://schemas.microsoft.com/office/drawing/2014/main" id="{B3A7BF4D-BFD0-4DC3-A3CF-57C3FC9C303B}"/>
                  </a:ext>
                </a:extLst>
              </p:cNvPr>
              <p:cNvSpPr/>
              <p:nvPr/>
            </p:nvSpPr>
            <p:spPr>
              <a:xfrm>
                <a:off x="7446300" y="3572625"/>
                <a:ext cx="131300" cy="129800"/>
              </a:xfrm>
              <a:custGeom>
                <a:avLst/>
                <a:gdLst/>
                <a:ahLst/>
                <a:cxnLst/>
                <a:rect l="l" t="t" r="r" b="b"/>
                <a:pathLst>
                  <a:path w="5252" h="5192" extrusionOk="0">
                    <a:moveTo>
                      <a:pt x="2623" y="0"/>
                    </a:moveTo>
                    <a:cubicBezTo>
                      <a:pt x="1203" y="0"/>
                      <a:pt x="48" y="1134"/>
                      <a:pt x="24" y="2560"/>
                    </a:cubicBezTo>
                    <a:cubicBezTo>
                      <a:pt x="0" y="3989"/>
                      <a:pt x="1143" y="5180"/>
                      <a:pt x="2584" y="5191"/>
                    </a:cubicBezTo>
                    <a:cubicBezTo>
                      <a:pt x="2599" y="5192"/>
                      <a:pt x="2614" y="5192"/>
                      <a:pt x="2628" y="5192"/>
                    </a:cubicBezTo>
                    <a:cubicBezTo>
                      <a:pt x="4049" y="5192"/>
                      <a:pt x="5204" y="4058"/>
                      <a:pt x="5227" y="2632"/>
                    </a:cubicBezTo>
                    <a:cubicBezTo>
                      <a:pt x="5251" y="1203"/>
                      <a:pt x="4096" y="12"/>
                      <a:pt x="2667" y="0"/>
                    </a:cubicBezTo>
                    <a:cubicBezTo>
                      <a:pt x="2653" y="0"/>
                      <a:pt x="2638"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68;p60">
                <a:extLst>
                  <a:ext uri="{FF2B5EF4-FFF2-40B4-BE49-F238E27FC236}">
                    <a16:creationId xmlns:a16="http://schemas.microsoft.com/office/drawing/2014/main" id="{67CC4B82-9DE4-3168-43A3-31ABC411FEDD}"/>
                  </a:ext>
                </a:extLst>
              </p:cNvPr>
              <p:cNvSpPr/>
              <p:nvPr/>
            </p:nvSpPr>
            <p:spPr>
              <a:xfrm>
                <a:off x="6821525" y="3602100"/>
                <a:ext cx="71150" cy="71150"/>
              </a:xfrm>
              <a:custGeom>
                <a:avLst/>
                <a:gdLst/>
                <a:ahLst/>
                <a:cxnLst/>
                <a:rect l="l" t="t" r="r" b="b"/>
                <a:pathLst>
                  <a:path w="2846" h="2846" extrusionOk="0">
                    <a:moveTo>
                      <a:pt x="1417" y="0"/>
                    </a:moveTo>
                    <a:cubicBezTo>
                      <a:pt x="643" y="0"/>
                      <a:pt x="0" y="631"/>
                      <a:pt x="0" y="1417"/>
                    </a:cubicBezTo>
                    <a:cubicBezTo>
                      <a:pt x="0" y="2203"/>
                      <a:pt x="643" y="2846"/>
                      <a:pt x="1417" y="2846"/>
                    </a:cubicBezTo>
                    <a:cubicBezTo>
                      <a:pt x="2203" y="2834"/>
                      <a:pt x="2846" y="2203"/>
                      <a:pt x="2846" y="1417"/>
                    </a:cubicBezTo>
                    <a:cubicBezTo>
                      <a:pt x="2846" y="631"/>
                      <a:pt x="2203"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69;p60">
                <a:extLst>
                  <a:ext uri="{FF2B5EF4-FFF2-40B4-BE49-F238E27FC236}">
                    <a16:creationId xmlns:a16="http://schemas.microsoft.com/office/drawing/2014/main" id="{74DBB10A-E07C-08D4-CD33-9058B1099CAC}"/>
                  </a:ext>
                </a:extLst>
              </p:cNvPr>
              <p:cNvSpPr/>
              <p:nvPr/>
            </p:nvSpPr>
            <p:spPr>
              <a:xfrm>
                <a:off x="7039400" y="3602100"/>
                <a:ext cx="71475" cy="70850"/>
              </a:xfrm>
              <a:custGeom>
                <a:avLst/>
                <a:gdLst/>
                <a:ahLst/>
                <a:cxnLst/>
                <a:rect l="l" t="t" r="r" b="b"/>
                <a:pathLst>
                  <a:path w="2859" h="2834" extrusionOk="0">
                    <a:moveTo>
                      <a:pt x="1429" y="0"/>
                    </a:moveTo>
                    <a:cubicBezTo>
                      <a:pt x="644" y="0"/>
                      <a:pt x="13" y="631"/>
                      <a:pt x="13" y="1405"/>
                    </a:cubicBezTo>
                    <a:cubicBezTo>
                      <a:pt x="1" y="2191"/>
                      <a:pt x="632" y="2834"/>
                      <a:pt x="1417" y="2834"/>
                    </a:cubicBezTo>
                    <a:lnTo>
                      <a:pt x="1429" y="2834"/>
                    </a:lnTo>
                    <a:cubicBezTo>
                      <a:pt x="2215" y="2834"/>
                      <a:pt x="2846" y="2203"/>
                      <a:pt x="2846" y="1429"/>
                    </a:cubicBezTo>
                    <a:cubicBezTo>
                      <a:pt x="2858" y="643"/>
                      <a:pt x="2227"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70;p60">
                <a:extLst>
                  <a:ext uri="{FF2B5EF4-FFF2-40B4-BE49-F238E27FC236}">
                    <a16:creationId xmlns:a16="http://schemas.microsoft.com/office/drawing/2014/main" id="{1700D6AE-3010-F984-1E88-808E898B4F6A}"/>
                  </a:ext>
                </a:extLst>
              </p:cNvPr>
              <p:cNvSpPr/>
              <p:nvPr/>
            </p:nvSpPr>
            <p:spPr>
              <a:xfrm>
                <a:off x="7257000" y="3602100"/>
                <a:ext cx="72350" cy="71200"/>
              </a:xfrm>
              <a:custGeom>
                <a:avLst/>
                <a:gdLst/>
                <a:ahLst/>
                <a:cxnLst/>
                <a:rect l="l" t="t" r="r" b="b"/>
                <a:pathLst>
                  <a:path w="2894" h="2848" extrusionOk="0">
                    <a:moveTo>
                      <a:pt x="1405" y="0"/>
                    </a:moveTo>
                    <a:cubicBezTo>
                      <a:pt x="631" y="24"/>
                      <a:pt x="0" y="679"/>
                      <a:pt x="24" y="1465"/>
                    </a:cubicBezTo>
                    <a:cubicBezTo>
                      <a:pt x="47" y="2218"/>
                      <a:pt x="679" y="2847"/>
                      <a:pt x="1427" y="2847"/>
                    </a:cubicBezTo>
                    <a:cubicBezTo>
                      <a:pt x="1447" y="2847"/>
                      <a:pt x="1468" y="2847"/>
                      <a:pt x="1488" y="2846"/>
                    </a:cubicBezTo>
                    <a:cubicBezTo>
                      <a:pt x="2274" y="2822"/>
                      <a:pt x="2893" y="2167"/>
                      <a:pt x="2869" y="1381"/>
                    </a:cubicBezTo>
                    <a:cubicBezTo>
                      <a:pt x="2846" y="607"/>
                      <a:pt x="221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71;p60">
                <a:extLst>
                  <a:ext uri="{FF2B5EF4-FFF2-40B4-BE49-F238E27FC236}">
                    <a16:creationId xmlns:a16="http://schemas.microsoft.com/office/drawing/2014/main" id="{E0DEB135-9D07-119B-89A4-53452E9511B3}"/>
                  </a:ext>
                </a:extLst>
              </p:cNvPr>
              <p:cNvSpPr/>
              <p:nvPr/>
            </p:nvSpPr>
            <p:spPr>
              <a:xfrm>
                <a:off x="7054275" y="3616675"/>
                <a:ext cx="41700" cy="41700"/>
              </a:xfrm>
              <a:custGeom>
                <a:avLst/>
                <a:gdLst/>
                <a:ahLst/>
                <a:cxnLst/>
                <a:rect l="l" t="t" r="r" b="b"/>
                <a:pathLst>
                  <a:path w="1668" h="1668" extrusionOk="0">
                    <a:moveTo>
                      <a:pt x="834" y="0"/>
                    </a:moveTo>
                    <a:cubicBezTo>
                      <a:pt x="382" y="0"/>
                      <a:pt x="1" y="370"/>
                      <a:pt x="1" y="834"/>
                    </a:cubicBezTo>
                    <a:cubicBezTo>
                      <a:pt x="1" y="1286"/>
                      <a:pt x="370" y="1667"/>
                      <a:pt x="834" y="1667"/>
                    </a:cubicBezTo>
                    <a:cubicBezTo>
                      <a:pt x="1287" y="1667"/>
                      <a:pt x="1668" y="1298"/>
                      <a:pt x="1668" y="834"/>
                    </a:cubicBezTo>
                    <a:cubicBezTo>
                      <a:pt x="1668" y="381"/>
                      <a:pt x="1299"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72;p60">
                <a:extLst>
                  <a:ext uri="{FF2B5EF4-FFF2-40B4-BE49-F238E27FC236}">
                    <a16:creationId xmlns:a16="http://schemas.microsoft.com/office/drawing/2014/main" id="{4B87B957-ECD4-6140-ECC2-F867274F67B0}"/>
                  </a:ext>
                </a:extLst>
              </p:cNvPr>
              <p:cNvSpPr/>
              <p:nvPr/>
            </p:nvSpPr>
            <p:spPr>
              <a:xfrm>
                <a:off x="7272175" y="3602100"/>
                <a:ext cx="42275" cy="56300"/>
              </a:xfrm>
              <a:custGeom>
                <a:avLst/>
                <a:gdLst/>
                <a:ahLst/>
                <a:cxnLst/>
                <a:rect l="l" t="t" r="r" b="b"/>
                <a:pathLst>
                  <a:path w="1691" h="2252" extrusionOk="0">
                    <a:moveTo>
                      <a:pt x="798" y="0"/>
                    </a:moveTo>
                    <a:lnTo>
                      <a:pt x="822" y="595"/>
                    </a:lnTo>
                    <a:cubicBezTo>
                      <a:pt x="357" y="607"/>
                      <a:pt x="0" y="988"/>
                      <a:pt x="12" y="1441"/>
                    </a:cubicBezTo>
                    <a:cubicBezTo>
                      <a:pt x="12" y="1667"/>
                      <a:pt x="107" y="1881"/>
                      <a:pt x="274" y="2036"/>
                    </a:cubicBezTo>
                    <a:cubicBezTo>
                      <a:pt x="430" y="2170"/>
                      <a:pt x="618" y="2251"/>
                      <a:pt x="817" y="2251"/>
                    </a:cubicBezTo>
                    <a:cubicBezTo>
                      <a:pt x="830" y="2251"/>
                      <a:pt x="844" y="2251"/>
                      <a:pt x="858" y="2250"/>
                    </a:cubicBezTo>
                    <a:cubicBezTo>
                      <a:pt x="1322" y="2238"/>
                      <a:pt x="1691" y="1857"/>
                      <a:pt x="1679" y="1405"/>
                    </a:cubicBezTo>
                    <a:cubicBezTo>
                      <a:pt x="1667" y="953"/>
                      <a:pt x="1286" y="595"/>
                      <a:pt x="846" y="595"/>
                    </a:cubicBezTo>
                    <a:lnTo>
                      <a:pt x="7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73;p60">
                <a:extLst>
                  <a:ext uri="{FF2B5EF4-FFF2-40B4-BE49-F238E27FC236}">
                    <a16:creationId xmlns:a16="http://schemas.microsoft.com/office/drawing/2014/main" id="{E8B42568-C8B1-B217-BA72-1DCD1C8A6660}"/>
                  </a:ext>
                </a:extLst>
              </p:cNvPr>
              <p:cNvSpPr/>
              <p:nvPr/>
            </p:nvSpPr>
            <p:spPr>
              <a:xfrm>
                <a:off x="7476075" y="3601800"/>
                <a:ext cx="71450" cy="71150"/>
              </a:xfrm>
              <a:custGeom>
                <a:avLst/>
                <a:gdLst/>
                <a:ahLst/>
                <a:cxnLst/>
                <a:rect l="l" t="t" r="r" b="b"/>
                <a:pathLst>
                  <a:path w="2858" h="2846" extrusionOk="0">
                    <a:moveTo>
                      <a:pt x="1453" y="0"/>
                    </a:moveTo>
                    <a:lnTo>
                      <a:pt x="1429" y="12"/>
                    </a:lnTo>
                    <a:cubicBezTo>
                      <a:pt x="1060" y="12"/>
                      <a:pt x="714" y="143"/>
                      <a:pt x="441" y="405"/>
                    </a:cubicBezTo>
                    <a:cubicBezTo>
                      <a:pt x="167" y="667"/>
                      <a:pt x="12" y="1024"/>
                      <a:pt x="12" y="1405"/>
                    </a:cubicBezTo>
                    <a:cubicBezTo>
                      <a:pt x="0" y="2191"/>
                      <a:pt x="619" y="2834"/>
                      <a:pt x="1405" y="2846"/>
                    </a:cubicBezTo>
                    <a:cubicBezTo>
                      <a:pt x="2191" y="2846"/>
                      <a:pt x="2846" y="2239"/>
                      <a:pt x="2858" y="1453"/>
                    </a:cubicBezTo>
                    <a:cubicBezTo>
                      <a:pt x="2858" y="1072"/>
                      <a:pt x="2715" y="715"/>
                      <a:pt x="2453" y="441"/>
                    </a:cubicBezTo>
                    <a:cubicBezTo>
                      <a:pt x="2191" y="167"/>
                      <a:pt x="1834" y="12"/>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74;p60">
                <a:extLst>
                  <a:ext uri="{FF2B5EF4-FFF2-40B4-BE49-F238E27FC236}">
                    <a16:creationId xmlns:a16="http://schemas.microsoft.com/office/drawing/2014/main" id="{850D5AC4-87ED-1CDE-9E00-56FBB99548DA}"/>
                  </a:ext>
                </a:extLst>
              </p:cNvPr>
              <p:cNvSpPr/>
              <p:nvPr/>
            </p:nvSpPr>
            <p:spPr>
              <a:xfrm>
                <a:off x="6764375"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75;p60">
                <a:extLst>
                  <a:ext uri="{FF2B5EF4-FFF2-40B4-BE49-F238E27FC236}">
                    <a16:creationId xmlns:a16="http://schemas.microsoft.com/office/drawing/2014/main" id="{102A6633-D771-C34B-1324-898C5A7F3667}"/>
                  </a:ext>
                </a:extLst>
              </p:cNvPr>
              <p:cNvSpPr/>
              <p:nvPr/>
            </p:nvSpPr>
            <p:spPr>
              <a:xfrm>
                <a:off x="6741450" y="3002600"/>
                <a:ext cx="55975" cy="56000"/>
              </a:xfrm>
              <a:custGeom>
                <a:avLst/>
                <a:gdLst/>
                <a:ahLst/>
                <a:cxnLst/>
                <a:rect l="l" t="t" r="r" b="b"/>
                <a:pathLst>
                  <a:path w="2239" h="2240" extrusionOk="0">
                    <a:moveTo>
                      <a:pt x="1120" y="1"/>
                    </a:moveTo>
                    <a:cubicBezTo>
                      <a:pt x="501" y="1"/>
                      <a:pt x="0" y="513"/>
                      <a:pt x="0" y="1120"/>
                    </a:cubicBezTo>
                    <a:cubicBezTo>
                      <a:pt x="0" y="1739"/>
                      <a:pt x="501" y="2239"/>
                      <a:pt x="1120" y="2239"/>
                    </a:cubicBezTo>
                    <a:cubicBezTo>
                      <a:pt x="1739" y="2239"/>
                      <a:pt x="2239" y="1739"/>
                      <a:pt x="2239" y="1120"/>
                    </a:cubicBezTo>
                    <a:cubicBezTo>
                      <a:pt x="2239" y="513"/>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76;p60">
                <a:extLst>
                  <a:ext uri="{FF2B5EF4-FFF2-40B4-BE49-F238E27FC236}">
                    <a16:creationId xmlns:a16="http://schemas.microsoft.com/office/drawing/2014/main" id="{C090DAF7-0C81-BD4F-3602-28182ACA7DC2}"/>
                  </a:ext>
                </a:extLst>
              </p:cNvPr>
              <p:cNvSpPr/>
              <p:nvPr/>
            </p:nvSpPr>
            <p:spPr>
              <a:xfrm>
                <a:off x="7402850" y="3027025"/>
                <a:ext cx="201825" cy="7450"/>
              </a:xfrm>
              <a:custGeom>
                <a:avLst/>
                <a:gdLst/>
                <a:ahLst/>
                <a:cxnLst/>
                <a:rect l="l" t="t" r="r" b="b"/>
                <a:pathLst>
                  <a:path w="8073" h="298" extrusionOk="0">
                    <a:moveTo>
                      <a:pt x="143" y="0"/>
                    </a:moveTo>
                    <a:cubicBezTo>
                      <a:pt x="60" y="0"/>
                      <a:pt x="0" y="72"/>
                      <a:pt x="0" y="155"/>
                    </a:cubicBezTo>
                    <a:cubicBezTo>
                      <a:pt x="0" y="226"/>
                      <a:pt x="60" y="298"/>
                      <a:pt x="143" y="298"/>
                    </a:cubicBezTo>
                    <a:lnTo>
                      <a:pt x="7930" y="298"/>
                    </a:lnTo>
                    <a:cubicBezTo>
                      <a:pt x="8013" y="298"/>
                      <a:pt x="8073" y="226"/>
                      <a:pt x="8073" y="155"/>
                    </a:cubicBezTo>
                    <a:cubicBezTo>
                      <a:pt x="8073" y="72"/>
                      <a:pt x="8013" y="0"/>
                      <a:pt x="7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77;p60">
                <a:extLst>
                  <a:ext uri="{FF2B5EF4-FFF2-40B4-BE49-F238E27FC236}">
                    <a16:creationId xmlns:a16="http://schemas.microsoft.com/office/drawing/2014/main" id="{58848050-9194-16F2-5EF8-9E31EB88A637}"/>
                  </a:ext>
                </a:extLst>
              </p:cNvPr>
              <p:cNvSpPr/>
              <p:nvPr/>
            </p:nvSpPr>
            <p:spPr>
              <a:xfrm>
                <a:off x="7571600" y="300290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39" y="2239"/>
                      <a:pt x="2239" y="1727"/>
                      <a:pt x="2239" y="1120"/>
                    </a:cubicBezTo>
                    <a:cubicBezTo>
                      <a:pt x="2239" y="501"/>
                      <a:pt x="173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78;p60">
                <a:extLst>
                  <a:ext uri="{FF2B5EF4-FFF2-40B4-BE49-F238E27FC236}">
                    <a16:creationId xmlns:a16="http://schemas.microsoft.com/office/drawing/2014/main" id="{55FDA4AE-3518-40E6-DBF5-E0CD4050FA14}"/>
                  </a:ext>
                </a:extLst>
              </p:cNvPr>
              <p:cNvSpPr/>
              <p:nvPr/>
            </p:nvSpPr>
            <p:spPr>
              <a:xfrm>
                <a:off x="7180800" y="2828475"/>
                <a:ext cx="7450" cy="202150"/>
              </a:xfrm>
              <a:custGeom>
                <a:avLst/>
                <a:gdLst/>
                <a:ahLst/>
                <a:cxnLst/>
                <a:rect l="l" t="t" r="r" b="b"/>
                <a:pathLst>
                  <a:path w="298" h="8086" extrusionOk="0">
                    <a:moveTo>
                      <a:pt x="155" y="1"/>
                    </a:moveTo>
                    <a:cubicBezTo>
                      <a:pt x="72" y="1"/>
                      <a:pt x="0" y="72"/>
                      <a:pt x="0" y="156"/>
                    </a:cubicBezTo>
                    <a:lnTo>
                      <a:pt x="0" y="7930"/>
                    </a:lnTo>
                    <a:cubicBezTo>
                      <a:pt x="0" y="8014"/>
                      <a:pt x="72" y="8085"/>
                      <a:pt x="155" y="8085"/>
                    </a:cubicBezTo>
                    <a:cubicBezTo>
                      <a:pt x="226" y="8085"/>
                      <a:pt x="298" y="8014"/>
                      <a:pt x="298" y="7930"/>
                    </a:cubicBezTo>
                    <a:lnTo>
                      <a:pt x="298" y="156"/>
                    </a:lnTo>
                    <a:cubicBezTo>
                      <a:pt x="298" y="72"/>
                      <a:pt x="22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79;p60">
                <a:extLst>
                  <a:ext uri="{FF2B5EF4-FFF2-40B4-BE49-F238E27FC236}">
                    <a16:creationId xmlns:a16="http://schemas.microsoft.com/office/drawing/2014/main" id="{94D321F2-D9BC-CE14-2CB8-51067E84051E}"/>
                  </a:ext>
                </a:extLst>
              </p:cNvPr>
              <p:cNvSpPr/>
              <p:nvPr/>
            </p:nvSpPr>
            <p:spPr>
              <a:xfrm>
                <a:off x="7156675" y="2805850"/>
                <a:ext cx="56000" cy="56000"/>
              </a:xfrm>
              <a:custGeom>
                <a:avLst/>
                <a:gdLst/>
                <a:ahLst/>
                <a:cxnLst/>
                <a:rect l="l" t="t" r="r" b="b"/>
                <a:pathLst>
                  <a:path w="2240" h="2240" extrusionOk="0">
                    <a:moveTo>
                      <a:pt x="1120" y="1"/>
                    </a:moveTo>
                    <a:cubicBezTo>
                      <a:pt x="501" y="1"/>
                      <a:pt x="1" y="501"/>
                      <a:pt x="1" y="1120"/>
                    </a:cubicBezTo>
                    <a:cubicBezTo>
                      <a:pt x="1" y="1727"/>
                      <a:pt x="501" y="2239"/>
                      <a:pt x="1120" y="2239"/>
                    </a:cubicBezTo>
                    <a:cubicBezTo>
                      <a:pt x="1727" y="2239"/>
                      <a:pt x="2239" y="1727"/>
                      <a:pt x="2239" y="1120"/>
                    </a:cubicBezTo>
                    <a:cubicBezTo>
                      <a:pt x="2239" y="501"/>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80;p60">
                <a:extLst>
                  <a:ext uri="{FF2B5EF4-FFF2-40B4-BE49-F238E27FC236}">
                    <a16:creationId xmlns:a16="http://schemas.microsoft.com/office/drawing/2014/main" id="{176EDC82-AE59-7409-3E5D-AD28FCCF1DE9}"/>
                  </a:ext>
                </a:extLst>
              </p:cNvPr>
              <p:cNvSpPr/>
              <p:nvPr/>
            </p:nvSpPr>
            <p:spPr>
              <a:xfrm>
                <a:off x="6852775" y="2916000"/>
                <a:ext cx="663500" cy="229500"/>
              </a:xfrm>
              <a:custGeom>
                <a:avLst/>
                <a:gdLst/>
                <a:ahLst/>
                <a:cxnLst/>
                <a:rect l="l" t="t" r="r" b="b"/>
                <a:pathLst>
                  <a:path w="26540" h="9180" extrusionOk="0">
                    <a:moveTo>
                      <a:pt x="13264" y="0"/>
                    </a:moveTo>
                    <a:cubicBezTo>
                      <a:pt x="5942" y="0"/>
                      <a:pt x="0" y="2060"/>
                      <a:pt x="0" y="4596"/>
                    </a:cubicBezTo>
                    <a:cubicBezTo>
                      <a:pt x="0" y="7120"/>
                      <a:pt x="5942" y="9180"/>
                      <a:pt x="13264" y="9180"/>
                    </a:cubicBezTo>
                    <a:cubicBezTo>
                      <a:pt x="20598" y="9180"/>
                      <a:pt x="26539" y="7120"/>
                      <a:pt x="26539" y="4596"/>
                    </a:cubicBezTo>
                    <a:cubicBezTo>
                      <a:pt x="26539" y="2060"/>
                      <a:pt x="2059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81;p60">
                <a:extLst>
                  <a:ext uri="{FF2B5EF4-FFF2-40B4-BE49-F238E27FC236}">
                    <a16:creationId xmlns:a16="http://schemas.microsoft.com/office/drawing/2014/main" id="{E977DB26-AD59-AC29-6ADE-9E962E0474F1}"/>
                  </a:ext>
                </a:extLst>
              </p:cNvPr>
              <p:cNvSpPr/>
              <p:nvPr/>
            </p:nvSpPr>
            <p:spPr>
              <a:xfrm>
                <a:off x="7028400" y="2974300"/>
                <a:ext cx="124425" cy="113200"/>
              </a:xfrm>
              <a:custGeom>
                <a:avLst/>
                <a:gdLst/>
                <a:ahLst/>
                <a:cxnLst/>
                <a:rect l="l" t="t" r="r" b="b"/>
                <a:pathLst>
                  <a:path w="4977" h="4528" extrusionOk="0">
                    <a:moveTo>
                      <a:pt x="2491" y="1"/>
                    </a:moveTo>
                    <a:cubicBezTo>
                      <a:pt x="1465" y="1"/>
                      <a:pt x="531" y="700"/>
                      <a:pt x="286" y="1740"/>
                    </a:cubicBezTo>
                    <a:cubicBezTo>
                      <a:pt x="0" y="2955"/>
                      <a:pt x="750" y="4169"/>
                      <a:pt x="1965" y="4467"/>
                    </a:cubicBezTo>
                    <a:cubicBezTo>
                      <a:pt x="2139" y="4508"/>
                      <a:pt x="2314" y="4527"/>
                      <a:pt x="2486" y="4527"/>
                    </a:cubicBezTo>
                    <a:cubicBezTo>
                      <a:pt x="3512" y="4527"/>
                      <a:pt x="4446" y="3828"/>
                      <a:pt x="4691" y="2788"/>
                    </a:cubicBezTo>
                    <a:cubicBezTo>
                      <a:pt x="4977" y="1573"/>
                      <a:pt x="4227" y="347"/>
                      <a:pt x="3012" y="61"/>
                    </a:cubicBezTo>
                    <a:cubicBezTo>
                      <a:pt x="2838" y="20"/>
                      <a:pt x="2663" y="1"/>
                      <a:pt x="2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82;p60">
                <a:extLst>
                  <a:ext uri="{FF2B5EF4-FFF2-40B4-BE49-F238E27FC236}">
                    <a16:creationId xmlns:a16="http://schemas.microsoft.com/office/drawing/2014/main" id="{B93C3D12-D130-B015-6482-2E100DDB5E68}"/>
                  </a:ext>
                </a:extLst>
              </p:cNvPr>
              <p:cNvSpPr/>
              <p:nvPr/>
            </p:nvSpPr>
            <p:spPr>
              <a:xfrm>
                <a:off x="7255200" y="2993550"/>
                <a:ext cx="84550" cy="74100"/>
              </a:xfrm>
              <a:custGeom>
                <a:avLst/>
                <a:gdLst/>
                <a:ahLst/>
                <a:cxnLst/>
                <a:rect l="l" t="t" r="r" b="b"/>
                <a:pathLst>
                  <a:path w="3382" h="2964" extrusionOk="0">
                    <a:moveTo>
                      <a:pt x="1693" y="1"/>
                    </a:moveTo>
                    <a:cubicBezTo>
                      <a:pt x="1460" y="1"/>
                      <a:pt x="1223" y="56"/>
                      <a:pt x="1001" y="172"/>
                    </a:cubicBezTo>
                    <a:cubicBezTo>
                      <a:pt x="274" y="553"/>
                      <a:pt x="1" y="1446"/>
                      <a:pt x="382" y="2173"/>
                    </a:cubicBezTo>
                    <a:cubicBezTo>
                      <a:pt x="646" y="2677"/>
                      <a:pt x="1164" y="2963"/>
                      <a:pt x="1695" y="2963"/>
                    </a:cubicBezTo>
                    <a:cubicBezTo>
                      <a:pt x="1928" y="2963"/>
                      <a:pt x="2164" y="2908"/>
                      <a:pt x="2382" y="2792"/>
                    </a:cubicBezTo>
                    <a:cubicBezTo>
                      <a:pt x="3108" y="2411"/>
                      <a:pt x="3382" y="1518"/>
                      <a:pt x="3001" y="792"/>
                    </a:cubicBezTo>
                    <a:cubicBezTo>
                      <a:pt x="2736" y="287"/>
                      <a:pt x="2225"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83;p60">
                <a:extLst>
                  <a:ext uri="{FF2B5EF4-FFF2-40B4-BE49-F238E27FC236}">
                    <a16:creationId xmlns:a16="http://schemas.microsoft.com/office/drawing/2014/main" id="{B804645E-F2E5-D0A6-1F12-C9606D5E9B59}"/>
                  </a:ext>
                </a:extLst>
              </p:cNvPr>
              <p:cNvSpPr/>
              <p:nvPr/>
            </p:nvSpPr>
            <p:spPr>
              <a:xfrm>
                <a:off x="7033750" y="3315150"/>
                <a:ext cx="301550" cy="144100"/>
              </a:xfrm>
              <a:custGeom>
                <a:avLst/>
                <a:gdLst/>
                <a:ahLst/>
                <a:cxnLst/>
                <a:rect l="l" t="t" r="r" b="b"/>
                <a:pathLst>
                  <a:path w="12062" h="5764" extrusionOk="0">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84;p60">
                <a:extLst>
                  <a:ext uri="{FF2B5EF4-FFF2-40B4-BE49-F238E27FC236}">
                    <a16:creationId xmlns:a16="http://schemas.microsoft.com/office/drawing/2014/main" id="{E74EBA93-ED38-F09E-831F-F121BE82D90E}"/>
                  </a:ext>
                </a:extLst>
              </p:cNvPr>
              <p:cNvSpPr/>
              <p:nvPr/>
            </p:nvSpPr>
            <p:spPr>
              <a:xfrm>
                <a:off x="7026300" y="3307700"/>
                <a:ext cx="316450" cy="158975"/>
              </a:xfrm>
              <a:custGeom>
                <a:avLst/>
                <a:gdLst/>
                <a:ahLst/>
                <a:cxnLst/>
                <a:rect l="l" t="t" r="r" b="b"/>
                <a:pathLst>
                  <a:path w="12658" h="6359" extrusionOk="0">
                    <a:moveTo>
                      <a:pt x="11300" y="298"/>
                    </a:moveTo>
                    <a:cubicBezTo>
                      <a:pt x="11883" y="298"/>
                      <a:pt x="12359" y="775"/>
                      <a:pt x="12359" y="1358"/>
                    </a:cubicBezTo>
                    <a:lnTo>
                      <a:pt x="12359" y="5013"/>
                    </a:lnTo>
                    <a:cubicBezTo>
                      <a:pt x="12359" y="5597"/>
                      <a:pt x="11883" y="6061"/>
                      <a:pt x="11300" y="6061"/>
                    </a:cubicBezTo>
                    <a:lnTo>
                      <a:pt x="1358" y="6061"/>
                    </a:lnTo>
                    <a:cubicBezTo>
                      <a:pt x="775" y="6061"/>
                      <a:pt x="298" y="5597"/>
                      <a:pt x="298" y="5013"/>
                    </a:cubicBezTo>
                    <a:lnTo>
                      <a:pt x="298" y="1358"/>
                    </a:lnTo>
                    <a:cubicBezTo>
                      <a:pt x="298" y="775"/>
                      <a:pt x="775" y="298"/>
                      <a:pt x="1358" y="298"/>
                    </a:cubicBezTo>
                    <a:close/>
                    <a:moveTo>
                      <a:pt x="1358" y="1"/>
                    </a:moveTo>
                    <a:cubicBezTo>
                      <a:pt x="608" y="1"/>
                      <a:pt x="1" y="608"/>
                      <a:pt x="1" y="1358"/>
                    </a:cubicBezTo>
                    <a:lnTo>
                      <a:pt x="1" y="5013"/>
                    </a:lnTo>
                    <a:cubicBezTo>
                      <a:pt x="1" y="5752"/>
                      <a:pt x="608" y="6359"/>
                      <a:pt x="1358" y="6359"/>
                    </a:cubicBezTo>
                    <a:lnTo>
                      <a:pt x="11300" y="6359"/>
                    </a:lnTo>
                    <a:cubicBezTo>
                      <a:pt x="12050" y="6359"/>
                      <a:pt x="12657" y="5752"/>
                      <a:pt x="12657" y="5013"/>
                    </a:cubicBezTo>
                    <a:lnTo>
                      <a:pt x="12657" y="1358"/>
                    </a:lnTo>
                    <a:cubicBezTo>
                      <a:pt x="12657" y="608"/>
                      <a:pt x="12050" y="1"/>
                      <a:pt x="11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85;p60">
                <a:extLst>
                  <a:ext uri="{FF2B5EF4-FFF2-40B4-BE49-F238E27FC236}">
                    <a16:creationId xmlns:a16="http://schemas.microsoft.com/office/drawing/2014/main" id="{063387C9-B8FA-1DF2-45BB-0F3169E30F2B}"/>
                  </a:ext>
                </a:extLst>
              </p:cNvPr>
              <p:cNvSpPr/>
              <p:nvPr/>
            </p:nvSpPr>
            <p:spPr>
              <a:xfrm>
                <a:off x="7033750" y="3315150"/>
                <a:ext cx="301550" cy="144100"/>
              </a:xfrm>
              <a:custGeom>
                <a:avLst/>
                <a:gdLst/>
                <a:ahLst/>
                <a:cxnLst/>
                <a:rect l="l" t="t" r="r" b="b"/>
                <a:pathLst>
                  <a:path w="12062" h="5764" extrusionOk="0">
                    <a:moveTo>
                      <a:pt x="11002" y="298"/>
                    </a:moveTo>
                    <a:cubicBezTo>
                      <a:pt x="11418" y="298"/>
                      <a:pt x="11764" y="643"/>
                      <a:pt x="11764" y="1060"/>
                    </a:cubicBezTo>
                    <a:lnTo>
                      <a:pt x="11764" y="4715"/>
                    </a:lnTo>
                    <a:cubicBezTo>
                      <a:pt x="11764" y="5132"/>
                      <a:pt x="11418" y="5465"/>
                      <a:pt x="11002" y="5465"/>
                    </a:cubicBezTo>
                    <a:lnTo>
                      <a:pt x="1060" y="5465"/>
                    </a:lnTo>
                    <a:cubicBezTo>
                      <a:pt x="643" y="5465"/>
                      <a:pt x="298" y="5132"/>
                      <a:pt x="298" y="4715"/>
                    </a:cubicBezTo>
                    <a:lnTo>
                      <a:pt x="298" y="1060"/>
                    </a:lnTo>
                    <a:cubicBezTo>
                      <a:pt x="298" y="643"/>
                      <a:pt x="643" y="298"/>
                      <a:pt x="1060" y="298"/>
                    </a:cubicBezTo>
                    <a:close/>
                    <a:moveTo>
                      <a:pt x="1060" y="0"/>
                    </a:moveTo>
                    <a:cubicBezTo>
                      <a:pt x="477" y="0"/>
                      <a:pt x="0" y="477"/>
                      <a:pt x="0" y="1060"/>
                    </a:cubicBezTo>
                    <a:lnTo>
                      <a:pt x="0" y="4715"/>
                    </a:lnTo>
                    <a:cubicBezTo>
                      <a:pt x="0" y="5299"/>
                      <a:pt x="477" y="5763"/>
                      <a:pt x="1060" y="5763"/>
                    </a:cubicBezTo>
                    <a:lnTo>
                      <a:pt x="11002" y="5763"/>
                    </a:lnTo>
                    <a:cubicBezTo>
                      <a:pt x="11585" y="5763"/>
                      <a:pt x="12061" y="5299"/>
                      <a:pt x="12061" y="4715"/>
                    </a:cubicBezTo>
                    <a:lnTo>
                      <a:pt x="12061" y="1060"/>
                    </a:lnTo>
                    <a:cubicBezTo>
                      <a:pt x="12061" y="477"/>
                      <a:pt x="11585" y="0"/>
                      <a:pt x="1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86;p60">
                <a:extLst>
                  <a:ext uri="{FF2B5EF4-FFF2-40B4-BE49-F238E27FC236}">
                    <a16:creationId xmlns:a16="http://schemas.microsoft.com/office/drawing/2014/main" id="{0D92BC5E-8006-87A4-3D9A-2F889A944D3D}"/>
                  </a:ext>
                </a:extLst>
              </p:cNvPr>
              <p:cNvSpPr/>
              <p:nvPr/>
            </p:nvSpPr>
            <p:spPr>
              <a:xfrm>
                <a:off x="7142100" y="3331525"/>
                <a:ext cx="84850" cy="111350"/>
              </a:xfrm>
              <a:custGeom>
                <a:avLst/>
                <a:gdLst/>
                <a:ahLst/>
                <a:cxnLst/>
                <a:rect l="l" t="t" r="r" b="b"/>
                <a:pathLst>
                  <a:path w="3394" h="4454" extrusionOk="0">
                    <a:moveTo>
                      <a:pt x="2810" y="0"/>
                    </a:moveTo>
                    <a:lnTo>
                      <a:pt x="2810" y="0"/>
                    </a:lnTo>
                    <a:cubicBezTo>
                      <a:pt x="2382" y="322"/>
                      <a:pt x="1977" y="655"/>
                      <a:pt x="1584" y="1000"/>
                    </a:cubicBezTo>
                    <a:cubicBezTo>
                      <a:pt x="1381" y="1167"/>
                      <a:pt x="1191" y="1346"/>
                      <a:pt x="988" y="1524"/>
                    </a:cubicBezTo>
                    <a:lnTo>
                      <a:pt x="417" y="2060"/>
                    </a:lnTo>
                    <a:lnTo>
                      <a:pt x="0" y="2441"/>
                    </a:lnTo>
                    <a:lnTo>
                      <a:pt x="584" y="2465"/>
                    </a:lnTo>
                    <a:cubicBezTo>
                      <a:pt x="953" y="2477"/>
                      <a:pt x="1322" y="2477"/>
                      <a:pt x="1691" y="2477"/>
                    </a:cubicBezTo>
                    <a:cubicBezTo>
                      <a:pt x="1881" y="2477"/>
                      <a:pt x="2068" y="2477"/>
                      <a:pt x="2254" y="2475"/>
                    </a:cubicBezTo>
                    <a:lnTo>
                      <a:pt x="2254" y="2475"/>
                    </a:lnTo>
                    <a:lnTo>
                      <a:pt x="2108" y="2632"/>
                    </a:lnTo>
                    <a:cubicBezTo>
                      <a:pt x="1929" y="2834"/>
                      <a:pt x="1750" y="3025"/>
                      <a:pt x="1584" y="3227"/>
                    </a:cubicBezTo>
                    <a:cubicBezTo>
                      <a:pt x="1239" y="3620"/>
                      <a:pt x="893" y="4025"/>
                      <a:pt x="584" y="4453"/>
                    </a:cubicBezTo>
                    <a:cubicBezTo>
                      <a:pt x="1012" y="4132"/>
                      <a:pt x="1417" y="3798"/>
                      <a:pt x="1810" y="3453"/>
                    </a:cubicBezTo>
                    <a:cubicBezTo>
                      <a:pt x="2012" y="3286"/>
                      <a:pt x="2203" y="3108"/>
                      <a:pt x="2405" y="2929"/>
                    </a:cubicBezTo>
                    <a:lnTo>
                      <a:pt x="2977" y="2393"/>
                    </a:lnTo>
                    <a:lnTo>
                      <a:pt x="3394" y="2001"/>
                    </a:lnTo>
                    <a:lnTo>
                      <a:pt x="2810" y="1989"/>
                    </a:lnTo>
                    <a:cubicBezTo>
                      <a:pt x="2441" y="1977"/>
                      <a:pt x="2060" y="1977"/>
                      <a:pt x="1691" y="1977"/>
                    </a:cubicBezTo>
                    <a:cubicBezTo>
                      <a:pt x="1507" y="1977"/>
                      <a:pt x="1323" y="1977"/>
                      <a:pt x="1140" y="1978"/>
                    </a:cubicBezTo>
                    <a:lnTo>
                      <a:pt x="1140" y="1978"/>
                    </a:lnTo>
                    <a:lnTo>
                      <a:pt x="1286" y="1822"/>
                    </a:lnTo>
                    <a:cubicBezTo>
                      <a:pt x="1465" y="1620"/>
                      <a:pt x="1643" y="1429"/>
                      <a:pt x="1810" y="1227"/>
                    </a:cubicBezTo>
                    <a:cubicBezTo>
                      <a:pt x="2155" y="834"/>
                      <a:pt x="2489" y="429"/>
                      <a:pt x="2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oogle Shape;1980;p41">
            <a:extLst>
              <a:ext uri="{FF2B5EF4-FFF2-40B4-BE49-F238E27FC236}">
                <a16:creationId xmlns:a16="http://schemas.microsoft.com/office/drawing/2014/main" id="{9CF7B3F1-88CF-A568-9E37-BA825E6F5385}"/>
              </a:ext>
            </a:extLst>
          </p:cNvPr>
          <p:cNvGrpSpPr/>
          <p:nvPr/>
        </p:nvGrpSpPr>
        <p:grpSpPr>
          <a:xfrm rot="10493848">
            <a:off x="8165985" y="5353174"/>
            <a:ext cx="1481235" cy="1882250"/>
            <a:chOff x="6563538" y="3254525"/>
            <a:chExt cx="543850" cy="679575"/>
          </a:xfrm>
        </p:grpSpPr>
        <p:sp>
          <p:nvSpPr>
            <p:cNvPr id="41" name="Google Shape;1981;p41">
              <a:extLst>
                <a:ext uri="{FF2B5EF4-FFF2-40B4-BE49-F238E27FC236}">
                  <a16:creationId xmlns:a16="http://schemas.microsoft.com/office/drawing/2014/main" id="{0B5D9AAD-30A7-B221-87FF-E7F308A82155}"/>
                </a:ext>
              </a:extLst>
            </p:cNvPr>
            <p:cNvSpPr/>
            <p:nvPr/>
          </p:nvSpPr>
          <p:spPr>
            <a:xfrm>
              <a:off x="6563538" y="3254525"/>
              <a:ext cx="543850" cy="679575"/>
            </a:xfrm>
            <a:custGeom>
              <a:avLst/>
              <a:gdLst/>
              <a:ahLst/>
              <a:cxnLst/>
              <a:rect l="l" t="t" r="r" b="b"/>
              <a:pathLst>
                <a:path w="21754" h="27183" extrusionOk="0">
                  <a:moveTo>
                    <a:pt x="11014" y="22432"/>
                  </a:moveTo>
                  <a:cubicBezTo>
                    <a:pt x="11467" y="22444"/>
                    <a:pt x="11812" y="22598"/>
                    <a:pt x="12062" y="22896"/>
                  </a:cubicBezTo>
                  <a:cubicBezTo>
                    <a:pt x="12360" y="23253"/>
                    <a:pt x="12467" y="23765"/>
                    <a:pt x="12491" y="24110"/>
                  </a:cubicBezTo>
                  <a:lnTo>
                    <a:pt x="11895" y="24110"/>
                  </a:lnTo>
                  <a:lnTo>
                    <a:pt x="11895" y="23789"/>
                  </a:lnTo>
                  <a:cubicBezTo>
                    <a:pt x="11895" y="23301"/>
                    <a:pt x="11502" y="22908"/>
                    <a:pt x="11014" y="22908"/>
                  </a:cubicBezTo>
                  <a:cubicBezTo>
                    <a:pt x="10526" y="22908"/>
                    <a:pt x="10133" y="23301"/>
                    <a:pt x="10133" y="23789"/>
                  </a:cubicBezTo>
                  <a:lnTo>
                    <a:pt x="10133" y="24110"/>
                  </a:lnTo>
                  <a:lnTo>
                    <a:pt x="9538" y="24110"/>
                  </a:lnTo>
                  <a:cubicBezTo>
                    <a:pt x="9574" y="23765"/>
                    <a:pt x="9669" y="23253"/>
                    <a:pt x="9955" y="22896"/>
                  </a:cubicBezTo>
                  <a:cubicBezTo>
                    <a:pt x="10205" y="22598"/>
                    <a:pt x="10562" y="22444"/>
                    <a:pt x="11014" y="22432"/>
                  </a:cubicBezTo>
                  <a:close/>
                  <a:moveTo>
                    <a:pt x="9955" y="0"/>
                  </a:moveTo>
                  <a:cubicBezTo>
                    <a:pt x="9705" y="0"/>
                    <a:pt x="9514" y="203"/>
                    <a:pt x="9514" y="441"/>
                  </a:cubicBezTo>
                  <a:cubicBezTo>
                    <a:pt x="9514" y="691"/>
                    <a:pt x="9705" y="893"/>
                    <a:pt x="9955" y="893"/>
                  </a:cubicBezTo>
                  <a:lnTo>
                    <a:pt x="10395" y="2191"/>
                  </a:lnTo>
                  <a:cubicBezTo>
                    <a:pt x="9955" y="2358"/>
                    <a:pt x="9609" y="2703"/>
                    <a:pt x="9466" y="3144"/>
                  </a:cubicBezTo>
                  <a:cubicBezTo>
                    <a:pt x="7371" y="3513"/>
                    <a:pt x="5799" y="5049"/>
                    <a:pt x="5799" y="6882"/>
                  </a:cubicBezTo>
                  <a:lnTo>
                    <a:pt x="5799" y="9204"/>
                  </a:lnTo>
                  <a:cubicBezTo>
                    <a:pt x="5037" y="9204"/>
                    <a:pt x="4406" y="9799"/>
                    <a:pt x="4359" y="10549"/>
                  </a:cubicBezTo>
                  <a:cubicBezTo>
                    <a:pt x="2370" y="11895"/>
                    <a:pt x="1418" y="14240"/>
                    <a:pt x="1144" y="15705"/>
                  </a:cubicBezTo>
                  <a:cubicBezTo>
                    <a:pt x="1135" y="15704"/>
                    <a:pt x="1126" y="15704"/>
                    <a:pt x="1118" y="15704"/>
                  </a:cubicBezTo>
                  <a:cubicBezTo>
                    <a:pt x="937" y="15704"/>
                    <a:pt x="773" y="15820"/>
                    <a:pt x="727" y="16002"/>
                  </a:cubicBezTo>
                  <a:cubicBezTo>
                    <a:pt x="680" y="16217"/>
                    <a:pt x="799" y="16431"/>
                    <a:pt x="1013" y="16478"/>
                  </a:cubicBezTo>
                  <a:lnTo>
                    <a:pt x="1358" y="16562"/>
                  </a:lnTo>
                  <a:lnTo>
                    <a:pt x="1287" y="16907"/>
                  </a:lnTo>
                  <a:cubicBezTo>
                    <a:pt x="1249" y="16904"/>
                    <a:pt x="1211" y="16902"/>
                    <a:pt x="1173" y="16902"/>
                  </a:cubicBezTo>
                  <a:cubicBezTo>
                    <a:pt x="672" y="16902"/>
                    <a:pt x="169" y="17194"/>
                    <a:pt x="37" y="17836"/>
                  </a:cubicBezTo>
                  <a:cubicBezTo>
                    <a:pt x="1" y="17991"/>
                    <a:pt x="96" y="18133"/>
                    <a:pt x="251" y="18169"/>
                  </a:cubicBezTo>
                  <a:cubicBezTo>
                    <a:pt x="273" y="18174"/>
                    <a:pt x="295" y="18177"/>
                    <a:pt x="317" y="18177"/>
                  </a:cubicBezTo>
                  <a:cubicBezTo>
                    <a:pt x="447" y="18177"/>
                    <a:pt x="566" y="18088"/>
                    <a:pt x="596" y="17955"/>
                  </a:cubicBezTo>
                  <a:cubicBezTo>
                    <a:pt x="674" y="17568"/>
                    <a:pt x="955" y="17464"/>
                    <a:pt x="1179" y="17464"/>
                  </a:cubicBezTo>
                  <a:cubicBezTo>
                    <a:pt x="1231" y="17464"/>
                    <a:pt x="1280" y="17470"/>
                    <a:pt x="1323" y="17479"/>
                  </a:cubicBezTo>
                  <a:cubicBezTo>
                    <a:pt x="1477" y="17514"/>
                    <a:pt x="1620" y="17610"/>
                    <a:pt x="1715" y="17717"/>
                  </a:cubicBezTo>
                  <a:cubicBezTo>
                    <a:pt x="1811" y="17860"/>
                    <a:pt x="1835" y="18014"/>
                    <a:pt x="1799" y="18217"/>
                  </a:cubicBezTo>
                  <a:cubicBezTo>
                    <a:pt x="1763" y="18372"/>
                    <a:pt x="1858" y="18514"/>
                    <a:pt x="2013" y="18550"/>
                  </a:cubicBezTo>
                  <a:cubicBezTo>
                    <a:pt x="2035" y="18555"/>
                    <a:pt x="2057" y="18558"/>
                    <a:pt x="2079" y="18558"/>
                  </a:cubicBezTo>
                  <a:cubicBezTo>
                    <a:pt x="2209" y="18558"/>
                    <a:pt x="2326" y="18469"/>
                    <a:pt x="2346" y="18336"/>
                  </a:cubicBezTo>
                  <a:cubicBezTo>
                    <a:pt x="2489" y="17717"/>
                    <a:pt x="2180" y="17252"/>
                    <a:pt x="1751" y="17038"/>
                  </a:cubicBezTo>
                  <a:lnTo>
                    <a:pt x="1823" y="16669"/>
                  </a:lnTo>
                  <a:lnTo>
                    <a:pt x="2204" y="16752"/>
                  </a:lnTo>
                  <a:cubicBezTo>
                    <a:pt x="2233" y="16759"/>
                    <a:pt x="2263" y="16762"/>
                    <a:pt x="2293" y="16762"/>
                  </a:cubicBezTo>
                  <a:cubicBezTo>
                    <a:pt x="2474" y="16762"/>
                    <a:pt x="2639" y="16641"/>
                    <a:pt x="2680" y="16467"/>
                  </a:cubicBezTo>
                  <a:cubicBezTo>
                    <a:pt x="2727" y="16276"/>
                    <a:pt x="2620" y="16074"/>
                    <a:pt x="2442" y="16014"/>
                  </a:cubicBezTo>
                  <a:cubicBezTo>
                    <a:pt x="2466" y="15883"/>
                    <a:pt x="2966" y="13240"/>
                    <a:pt x="4906" y="11776"/>
                  </a:cubicBezTo>
                  <a:cubicBezTo>
                    <a:pt x="5144" y="11978"/>
                    <a:pt x="5454" y="12097"/>
                    <a:pt x="5799" y="12097"/>
                  </a:cubicBezTo>
                  <a:lnTo>
                    <a:pt x="5799" y="13014"/>
                  </a:lnTo>
                  <a:lnTo>
                    <a:pt x="5799" y="14657"/>
                  </a:lnTo>
                  <a:lnTo>
                    <a:pt x="5418" y="14657"/>
                  </a:lnTo>
                  <a:cubicBezTo>
                    <a:pt x="4811" y="14657"/>
                    <a:pt x="4323" y="15145"/>
                    <a:pt x="4323" y="15740"/>
                  </a:cubicBezTo>
                  <a:cubicBezTo>
                    <a:pt x="4323" y="16348"/>
                    <a:pt x="4811" y="16824"/>
                    <a:pt x="5418" y="16824"/>
                  </a:cubicBezTo>
                  <a:lnTo>
                    <a:pt x="6168" y="16824"/>
                  </a:lnTo>
                  <a:cubicBezTo>
                    <a:pt x="6871" y="18491"/>
                    <a:pt x="8526" y="19657"/>
                    <a:pt x="10443" y="19657"/>
                  </a:cubicBezTo>
                  <a:lnTo>
                    <a:pt x="10621" y="19657"/>
                  </a:lnTo>
                  <a:lnTo>
                    <a:pt x="10621" y="20372"/>
                  </a:lnTo>
                  <a:lnTo>
                    <a:pt x="10419" y="20372"/>
                  </a:lnTo>
                  <a:cubicBezTo>
                    <a:pt x="10228" y="20372"/>
                    <a:pt x="10086" y="20527"/>
                    <a:pt x="10086" y="20705"/>
                  </a:cubicBezTo>
                  <a:cubicBezTo>
                    <a:pt x="10086" y="20896"/>
                    <a:pt x="10228" y="21039"/>
                    <a:pt x="10419" y="21039"/>
                  </a:cubicBezTo>
                  <a:lnTo>
                    <a:pt x="10621" y="21039"/>
                  </a:lnTo>
                  <a:lnTo>
                    <a:pt x="10621" y="21741"/>
                  </a:lnTo>
                  <a:cubicBezTo>
                    <a:pt x="10157" y="21824"/>
                    <a:pt x="9776" y="22039"/>
                    <a:pt x="9490" y="22396"/>
                  </a:cubicBezTo>
                  <a:cubicBezTo>
                    <a:pt x="8812" y="23217"/>
                    <a:pt x="8883" y="24468"/>
                    <a:pt x="8883" y="24527"/>
                  </a:cubicBezTo>
                  <a:lnTo>
                    <a:pt x="8895" y="24527"/>
                  </a:lnTo>
                  <a:cubicBezTo>
                    <a:pt x="8907" y="24729"/>
                    <a:pt x="9074" y="24908"/>
                    <a:pt x="9288" y="24908"/>
                  </a:cubicBezTo>
                  <a:lnTo>
                    <a:pt x="10121" y="24908"/>
                  </a:lnTo>
                  <a:lnTo>
                    <a:pt x="10121" y="26289"/>
                  </a:lnTo>
                  <a:cubicBezTo>
                    <a:pt x="10121" y="26789"/>
                    <a:pt x="10514" y="27182"/>
                    <a:pt x="11002" y="27182"/>
                  </a:cubicBezTo>
                  <a:cubicBezTo>
                    <a:pt x="11490" y="27182"/>
                    <a:pt x="11895" y="26777"/>
                    <a:pt x="11895" y="26289"/>
                  </a:cubicBezTo>
                  <a:lnTo>
                    <a:pt x="11895" y="24908"/>
                  </a:lnTo>
                  <a:lnTo>
                    <a:pt x="12729" y="24908"/>
                  </a:lnTo>
                  <a:cubicBezTo>
                    <a:pt x="12931" y="24908"/>
                    <a:pt x="13110" y="24729"/>
                    <a:pt x="13122" y="24527"/>
                  </a:cubicBezTo>
                  <a:cubicBezTo>
                    <a:pt x="13134" y="24468"/>
                    <a:pt x="13193" y="23217"/>
                    <a:pt x="12514" y="22396"/>
                  </a:cubicBezTo>
                  <a:cubicBezTo>
                    <a:pt x="12229" y="22039"/>
                    <a:pt x="11848" y="21824"/>
                    <a:pt x="11395" y="21741"/>
                  </a:cubicBezTo>
                  <a:lnTo>
                    <a:pt x="11395" y="21039"/>
                  </a:lnTo>
                  <a:lnTo>
                    <a:pt x="11598" y="21039"/>
                  </a:lnTo>
                  <a:cubicBezTo>
                    <a:pt x="11776" y="21039"/>
                    <a:pt x="11931" y="20896"/>
                    <a:pt x="11931" y="20705"/>
                  </a:cubicBezTo>
                  <a:cubicBezTo>
                    <a:pt x="11931" y="20527"/>
                    <a:pt x="11776" y="20372"/>
                    <a:pt x="11598" y="20372"/>
                  </a:cubicBezTo>
                  <a:lnTo>
                    <a:pt x="11395" y="20372"/>
                  </a:lnTo>
                  <a:lnTo>
                    <a:pt x="11395" y="19657"/>
                  </a:lnTo>
                  <a:lnTo>
                    <a:pt x="11562" y="19657"/>
                  </a:lnTo>
                  <a:cubicBezTo>
                    <a:pt x="13491" y="19657"/>
                    <a:pt x="15134" y="18491"/>
                    <a:pt x="15848" y="16824"/>
                  </a:cubicBezTo>
                  <a:lnTo>
                    <a:pt x="16598" y="16824"/>
                  </a:lnTo>
                  <a:cubicBezTo>
                    <a:pt x="17194" y="16824"/>
                    <a:pt x="17682" y="16348"/>
                    <a:pt x="17682" y="15740"/>
                  </a:cubicBezTo>
                  <a:cubicBezTo>
                    <a:pt x="17682" y="15145"/>
                    <a:pt x="17194" y="14657"/>
                    <a:pt x="16598" y="14657"/>
                  </a:cubicBezTo>
                  <a:lnTo>
                    <a:pt x="16217" y="14657"/>
                  </a:lnTo>
                  <a:lnTo>
                    <a:pt x="16217" y="13014"/>
                  </a:lnTo>
                  <a:lnTo>
                    <a:pt x="16217" y="12085"/>
                  </a:lnTo>
                  <a:cubicBezTo>
                    <a:pt x="16515" y="12085"/>
                    <a:pt x="16801" y="11990"/>
                    <a:pt x="17027" y="11823"/>
                  </a:cubicBezTo>
                  <a:cubicBezTo>
                    <a:pt x="18920" y="13288"/>
                    <a:pt x="19420" y="15883"/>
                    <a:pt x="19444" y="16002"/>
                  </a:cubicBezTo>
                  <a:cubicBezTo>
                    <a:pt x="19253" y="16074"/>
                    <a:pt x="19146" y="16264"/>
                    <a:pt x="19194" y="16467"/>
                  </a:cubicBezTo>
                  <a:cubicBezTo>
                    <a:pt x="19235" y="16641"/>
                    <a:pt x="19399" y="16762"/>
                    <a:pt x="19581" y="16762"/>
                  </a:cubicBezTo>
                  <a:cubicBezTo>
                    <a:pt x="19610" y="16762"/>
                    <a:pt x="19640" y="16759"/>
                    <a:pt x="19670" y="16752"/>
                  </a:cubicBezTo>
                  <a:lnTo>
                    <a:pt x="20015" y="16669"/>
                  </a:lnTo>
                  <a:lnTo>
                    <a:pt x="20087" y="17038"/>
                  </a:lnTo>
                  <a:cubicBezTo>
                    <a:pt x="19599" y="17229"/>
                    <a:pt x="19241" y="17717"/>
                    <a:pt x="19384" y="18383"/>
                  </a:cubicBezTo>
                  <a:cubicBezTo>
                    <a:pt x="19416" y="18522"/>
                    <a:pt x="19544" y="18613"/>
                    <a:pt x="19682" y="18613"/>
                  </a:cubicBezTo>
                  <a:cubicBezTo>
                    <a:pt x="19698" y="18613"/>
                    <a:pt x="19714" y="18612"/>
                    <a:pt x="19730" y="18610"/>
                  </a:cubicBezTo>
                  <a:cubicBezTo>
                    <a:pt x="19884" y="18574"/>
                    <a:pt x="19980" y="18419"/>
                    <a:pt x="19944" y="18264"/>
                  </a:cubicBezTo>
                  <a:cubicBezTo>
                    <a:pt x="19908" y="18074"/>
                    <a:pt x="19932" y="17907"/>
                    <a:pt x="20027" y="17776"/>
                  </a:cubicBezTo>
                  <a:cubicBezTo>
                    <a:pt x="20111" y="17657"/>
                    <a:pt x="20253" y="17574"/>
                    <a:pt x="20408" y="17538"/>
                  </a:cubicBezTo>
                  <a:cubicBezTo>
                    <a:pt x="20454" y="17529"/>
                    <a:pt x="20506" y="17522"/>
                    <a:pt x="20562" y="17522"/>
                  </a:cubicBezTo>
                  <a:cubicBezTo>
                    <a:pt x="20785" y="17522"/>
                    <a:pt x="21061" y="17621"/>
                    <a:pt x="21146" y="18002"/>
                  </a:cubicBezTo>
                  <a:cubicBezTo>
                    <a:pt x="21179" y="18141"/>
                    <a:pt x="21306" y="18232"/>
                    <a:pt x="21436" y="18232"/>
                  </a:cubicBezTo>
                  <a:cubicBezTo>
                    <a:pt x="21450" y="18232"/>
                    <a:pt x="21465" y="18231"/>
                    <a:pt x="21480" y="18229"/>
                  </a:cubicBezTo>
                  <a:cubicBezTo>
                    <a:pt x="21647" y="18193"/>
                    <a:pt x="21754" y="18038"/>
                    <a:pt x="21718" y="17883"/>
                  </a:cubicBezTo>
                  <a:cubicBezTo>
                    <a:pt x="21575" y="17240"/>
                    <a:pt x="21063" y="16955"/>
                    <a:pt x="20563" y="16955"/>
                  </a:cubicBezTo>
                  <a:lnTo>
                    <a:pt x="20492" y="16562"/>
                  </a:lnTo>
                  <a:lnTo>
                    <a:pt x="20873" y="16478"/>
                  </a:lnTo>
                  <a:cubicBezTo>
                    <a:pt x="21087" y="16431"/>
                    <a:pt x="21218" y="16217"/>
                    <a:pt x="21158" y="16002"/>
                  </a:cubicBezTo>
                  <a:cubicBezTo>
                    <a:pt x="21113" y="15820"/>
                    <a:pt x="20948" y="15704"/>
                    <a:pt x="20768" y="15704"/>
                  </a:cubicBezTo>
                  <a:cubicBezTo>
                    <a:pt x="20759" y="15704"/>
                    <a:pt x="20750" y="15704"/>
                    <a:pt x="20742" y="15705"/>
                  </a:cubicBezTo>
                  <a:cubicBezTo>
                    <a:pt x="20480" y="14276"/>
                    <a:pt x="19551" y="11990"/>
                    <a:pt x="17658" y="10633"/>
                  </a:cubicBezTo>
                  <a:cubicBezTo>
                    <a:pt x="17646" y="9847"/>
                    <a:pt x="17015" y="9216"/>
                    <a:pt x="16229" y="9204"/>
                  </a:cubicBezTo>
                  <a:lnTo>
                    <a:pt x="16229" y="6882"/>
                  </a:lnTo>
                  <a:cubicBezTo>
                    <a:pt x="16229" y="5049"/>
                    <a:pt x="14658" y="3513"/>
                    <a:pt x="12550" y="3144"/>
                  </a:cubicBezTo>
                  <a:cubicBezTo>
                    <a:pt x="12407" y="2703"/>
                    <a:pt x="12074" y="2358"/>
                    <a:pt x="11633" y="2191"/>
                  </a:cubicBezTo>
                  <a:lnTo>
                    <a:pt x="12074" y="893"/>
                  </a:lnTo>
                  <a:cubicBezTo>
                    <a:pt x="12312" y="893"/>
                    <a:pt x="12514" y="691"/>
                    <a:pt x="12514" y="441"/>
                  </a:cubicBezTo>
                  <a:cubicBezTo>
                    <a:pt x="12514" y="203"/>
                    <a:pt x="12312" y="0"/>
                    <a:pt x="12062" y="0"/>
                  </a:cubicBezTo>
                  <a:cubicBezTo>
                    <a:pt x="11824" y="0"/>
                    <a:pt x="11621" y="203"/>
                    <a:pt x="11621" y="441"/>
                  </a:cubicBezTo>
                  <a:cubicBezTo>
                    <a:pt x="11621" y="596"/>
                    <a:pt x="11693" y="727"/>
                    <a:pt x="11800" y="810"/>
                  </a:cubicBezTo>
                  <a:lnTo>
                    <a:pt x="11371" y="2108"/>
                  </a:lnTo>
                  <a:cubicBezTo>
                    <a:pt x="11252" y="2084"/>
                    <a:pt x="11133" y="2072"/>
                    <a:pt x="11014" y="2072"/>
                  </a:cubicBezTo>
                  <a:cubicBezTo>
                    <a:pt x="10883" y="2072"/>
                    <a:pt x="10776" y="2084"/>
                    <a:pt x="10657" y="2108"/>
                  </a:cubicBezTo>
                  <a:lnTo>
                    <a:pt x="10217" y="810"/>
                  </a:lnTo>
                  <a:cubicBezTo>
                    <a:pt x="10324" y="727"/>
                    <a:pt x="10395" y="596"/>
                    <a:pt x="10395" y="441"/>
                  </a:cubicBezTo>
                  <a:cubicBezTo>
                    <a:pt x="10395" y="203"/>
                    <a:pt x="10205" y="0"/>
                    <a:pt x="99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1982;p41">
              <a:extLst>
                <a:ext uri="{FF2B5EF4-FFF2-40B4-BE49-F238E27FC236}">
                  <a16:creationId xmlns:a16="http://schemas.microsoft.com/office/drawing/2014/main" id="{BC2B162C-7850-70AF-ACA5-7D3C9D5CAA39}"/>
                </a:ext>
              </a:extLst>
            </p:cNvPr>
            <p:cNvGrpSpPr/>
            <p:nvPr/>
          </p:nvGrpSpPr>
          <p:grpSpPr>
            <a:xfrm>
              <a:off x="6563538" y="3254525"/>
              <a:ext cx="543850" cy="679575"/>
              <a:chOff x="6131100" y="2750475"/>
              <a:chExt cx="543850" cy="679575"/>
            </a:xfrm>
          </p:grpSpPr>
          <p:sp>
            <p:nvSpPr>
              <p:cNvPr id="43" name="Google Shape;1983;p41">
                <a:extLst>
                  <a:ext uri="{FF2B5EF4-FFF2-40B4-BE49-F238E27FC236}">
                    <a16:creationId xmlns:a16="http://schemas.microsoft.com/office/drawing/2014/main" id="{A140F5E5-9E29-BC77-946C-FB88A1E3D429}"/>
                  </a:ext>
                </a:extLst>
              </p:cNvPr>
              <p:cNvSpPr/>
              <p:nvPr/>
            </p:nvSpPr>
            <p:spPr>
              <a:xfrm>
                <a:off x="6410025" y="2758200"/>
                <a:ext cx="26800" cy="62825"/>
              </a:xfrm>
              <a:custGeom>
                <a:avLst/>
                <a:gdLst/>
                <a:ahLst/>
                <a:cxnLst/>
                <a:rect l="l" t="t" r="r" b="b"/>
                <a:pathLst>
                  <a:path w="1072" h="2513" extrusionOk="0">
                    <a:moveTo>
                      <a:pt x="810" y="1"/>
                    </a:moveTo>
                    <a:lnTo>
                      <a:pt x="0" y="2430"/>
                    </a:lnTo>
                    <a:lnTo>
                      <a:pt x="262" y="2513"/>
                    </a:lnTo>
                    <a:lnTo>
                      <a:pt x="1072" y="96"/>
                    </a:lnTo>
                    <a:lnTo>
                      <a:pt x="8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84;p41">
                <a:extLst>
                  <a:ext uri="{FF2B5EF4-FFF2-40B4-BE49-F238E27FC236}">
                    <a16:creationId xmlns:a16="http://schemas.microsoft.com/office/drawing/2014/main" id="{F5D1B736-D8E9-6003-9E6A-ACC1CEE72C86}"/>
                  </a:ext>
                </a:extLst>
              </p:cNvPr>
              <p:cNvSpPr/>
              <p:nvPr/>
            </p:nvSpPr>
            <p:spPr>
              <a:xfrm>
                <a:off x="6421625" y="2750475"/>
                <a:ext cx="22350" cy="22350"/>
              </a:xfrm>
              <a:custGeom>
                <a:avLst/>
                <a:gdLst/>
                <a:ahLst/>
                <a:cxnLst/>
                <a:rect l="l" t="t" r="r" b="b"/>
                <a:pathLst>
                  <a:path w="894" h="894" extrusionOk="0">
                    <a:moveTo>
                      <a:pt x="453" y="0"/>
                    </a:moveTo>
                    <a:cubicBezTo>
                      <a:pt x="203" y="0"/>
                      <a:pt x="0" y="203"/>
                      <a:pt x="0" y="441"/>
                    </a:cubicBezTo>
                    <a:cubicBezTo>
                      <a:pt x="0" y="691"/>
                      <a:pt x="203" y="893"/>
                      <a:pt x="453" y="893"/>
                    </a:cubicBezTo>
                    <a:cubicBezTo>
                      <a:pt x="691" y="893"/>
                      <a:pt x="893" y="691"/>
                      <a:pt x="893" y="441"/>
                    </a:cubicBezTo>
                    <a:cubicBezTo>
                      <a:pt x="893" y="203"/>
                      <a:pt x="691" y="0"/>
                      <a:pt x="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85;p41">
                <a:extLst>
                  <a:ext uri="{FF2B5EF4-FFF2-40B4-BE49-F238E27FC236}">
                    <a16:creationId xmlns:a16="http://schemas.microsoft.com/office/drawing/2014/main" id="{105A2DC7-699A-76F2-CC19-0323FD3504D3}"/>
                  </a:ext>
                </a:extLst>
              </p:cNvPr>
              <p:cNvSpPr/>
              <p:nvPr/>
            </p:nvSpPr>
            <p:spPr>
              <a:xfrm>
                <a:off x="6376375" y="2758800"/>
                <a:ext cx="26825" cy="62825"/>
              </a:xfrm>
              <a:custGeom>
                <a:avLst/>
                <a:gdLst/>
                <a:ahLst/>
                <a:cxnLst/>
                <a:rect l="l" t="t" r="r" b="b"/>
                <a:pathLst>
                  <a:path w="1073" h="2513" extrusionOk="0">
                    <a:moveTo>
                      <a:pt x="263" y="1"/>
                    </a:moveTo>
                    <a:lnTo>
                      <a:pt x="1" y="84"/>
                    </a:lnTo>
                    <a:lnTo>
                      <a:pt x="810" y="2513"/>
                    </a:lnTo>
                    <a:lnTo>
                      <a:pt x="1072" y="2418"/>
                    </a:lnTo>
                    <a:lnTo>
                      <a:pt x="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86;p41">
                <a:extLst>
                  <a:ext uri="{FF2B5EF4-FFF2-40B4-BE49-F238E27FC236}">
                    <a16:creationId xmlns:a16="http://schemas.microsoft.com/office/drawing/2014/main" id="{CC5315E9-137E-27A3-5C08-2DF571F5F6BE}"/>
                  </a:ext>
                </a:extLst>
              </p:cNvPr>
              <p:cNvSpPr/>
              <p:nvPr/>
            </p:nvSpPr>
            <p:spPr>
              <a:xfrm>
                <a:off x="6368950" y="2750475"/>
                <a:ext cx="22325" cy="22350"/>
              </a:xfrm>
              <a:custGeom>
                <a:avLst/>
                <a:gdLst/>
                <a:ahLst/>
                <a:cxnLst/>
                <a:rect l="l" t="t" r="r" b="b"/>
                <a:pathLst>
                  <a:path w="893" h="894" extrusionOk="0">
                    <a:moveTo>
                      <a:pt x="441" y="0"/>
                    </a:moveTo>
                    <a:cubicBezTo>
                      <a:pt x="202" y="0"/>
                      <a:pt x="0" y="203"/>
                      <a:pt x="0" y="441"/>
                    </a:cubicBezTo>
                    <a:cubicBezTo>
                      <a:pt x="0" y="691"/>
                      <a:pt x="202" y="893"/>
                      <a:pt x="441" y="893"/>
                    </a:cubicBezTo>
                    <a:cubicBezTo>
                      <a:pt x="691" y="893"/>
                      <a:pt x="893" y="691"/>
                      <a:pt x="893" y="441"/>
                    </a:cubicBezTo>
                    <a:cubicBezTo>
                      <a:pt x="893" y="203"/>
                      <a:pt x="691" y="0"/>
                      <a:pt x="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87;p41">
                <a:extLst>
                  <a:ext uri="{FF2B5EF4-FFF2-40B4-BE49-F238E27FC236}">
                    <a16:creationId xmlns:a16="http://schemas.microsoft.com/office/drawing/2014/main" id="{25B5E1B3-03B4-B4ED-C03B-9107A893BB0B}"/>
                  </a:ext>
                </a:extLst>
              </p:cNvPr>
              <p:cNvSpPr/>
              <p:nvPr/>
            </p:nvSpPr>
            <p:spPr>
              <a:xfrm>
                <a:off x="6476700" y="2988550"/>
                <a:ext cx="174750" cy="176275"/>
              </a:xfrm>
              <a:custGeom>
                <a:avLst/>
                <a:gdLst/>
                <a:ahLst/>
                <a:cxnLst/>
                <a:rect l="l" t="t" r="r" b="b"/>
                <a:pathLst>
                  <a:path w="6990" h="7051" extrusionOk="0">
                    <a:moveTo>
                      <a:pt x="694" y="1"/>
                    </a:moveTo>
                    <a:cubicBezTo>
                      <a:pt x="345" y="1"/>
                      <a:pt x="58" y="267"/>
                      <a:pt x="24" y="621"/>
                    </a:cubicBezTo>
                    <a:cubicBezTo>
                      <a:pt x="0" y="979"/>
                      <a:pt x="274" y="1300"/>
                      <a:pt x="643" y="1324"/>
                    </a:cubicBezTo>
                    <a:cubicBezTo>
                      <a:pt x="4751" y="1633"/>
                      <a:pt x="5620" y="6455"/>
                      <a:pt x="5620" y="6503"/>
                    </a:cubicBezTo>
                    <a:cubicBezTo>
                      <a:pt x="5673" y="6819"/>
                      <a:pt x="5949" y="7051"/>
                      <a:pt x="6267" y="7051"/>
                    </a:cubicBezTo>
                    <a:cubicBezTo>
                      <a:pt x="6309" y="7051"/>
                      <a:pt x="6351" y="7047"/>
                      <a:pt x="6394" y="7039"/>
                    </a:cubicBezTo>
                    <a:cubicBezTo>
                      <a:pt x="6453" y="7039"/>
                      <a:pt x="6513" y="7015"/>
                      <a:pt x="6560" y="6991"/>
                    </a:cubicBezTo>
                    <a:cubicBezTo>
                      <a:pt x="6822" y="6872"/>
                      <a:pt x="6989" y="6574"/>
                      <a:pt x="6941" y="6277"/>
                    </a:cubicBezTo>
                    <a:cubicBezTo>
                      <a:pt x="6584" y="4241"/>
                      <a:pt x="4846" y="312"/>
                      <a:pt x="738" y="2"/>
                    </a:cubicBezTo>
                    <a:cubicBezTo>
                      <a:pt x="723" y="1"/>
                      <a:pt x="708" y="1"/>
                      <a:pt x="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88;p41">
                <a:extLst>
                  <a:ext uri="{FF2B5EF4-FFF2-40B4-BE49-F238E27FC236}">
                    <a16:creationId xmlns:a16="http://schemas.microsoft.com/office/drawing/2014/main" id="{D0FB80B9-FC20-3220-0A7B-7BC48B32A580}"/>
                  </a:ext>
                </a:extLst>
              </p:cNvPr>
              <p:cNvSpPr/>
              <p:nvPr/>
            </p:nvSpPr>
            <p:spPr>
              <a:xfrm>
                <a:off x="6496325" y="2980700"/>
                <a:ext cx="79500" cy="72350"/>
              </a:xfrm>
              <a:custGeom>
                <a:avLst/>
                <a:gdLst/>
                <a:ahLst/>
                <a:cxnLst/>
                <a:rect l="l" t="t" r="r" b="b"/>
                <a:pathLst>
                  <a:path w="3180" h="2894" extrusionOk="0">
                    <a:moveTo>
                      <a:pt x="1582" y="0"/>
                    </a:moveTo>
                    <a:cubicBezTo>
                      <a:pt x="927" y="0"/>
                      <a:pt x="342" y="445"/>
                      <a:pt x="180" y="1114"/>
                    </a:cubicBezTo>
                    <a:cubicBezTo>
                      <a:pt x="1" y="1888"/>
                      <a:pt x="477" y="2674"/>
                      <a:pt x="1251" y="2852"/>
                    </a:cubicBezTo>
                    <a:cubicBezTo>
                      <a:pt x="1366" y="2880"/>
                      <a:pt x="1481" y="2893"/>
                      <a:pt x="1594" y="2893"/>
                    </a:cubicBezTo>
                    <a:cubicBezTo>
                      <a:pt x="2251" y="2893"/>
                      <a:pt x="2839" y="2441"/>
                      <a:pt x="3001" y="1781"/>
                    </a:cubicBezTo>
                    <a:cubicBezTo>
                      <a:pt x="3180" y="1007"/>
                      <a:pt x="2704" y="221"/>
                      <a:pt x="1930" y="42"/>
                    </a:cubicBezTo>
                    <a:cubicBezTo>
                      <a:pt x="1813" y="14"/>
                      <a:pt x="1696" y="0"/>
                      <a:pt x="1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89;p41">
                <a:extLst>
                  <a:ext uri="{FF2B5EF4-FFF2-40B4-BE49-F238E27FC236}">
                    <a16:creationId xmlns:a16="http://schemas.microsoft.com/office/drawing/2014/main" id="{407D9679-646F-D6A5-39FA-EDFB99D4C37E}"/>
                  </a:ext>
                </a:extLst>
              </p:cNvPr>
              <p:cNvSpPr/>
              <p:nvPr/>
            </p:nvSpPr>
            <p:spPr>
              <a:xfrm>
                <a:off x="6158200" y="2988550"/>
                <a:ext cx="174450" cy="176275"/>
              </a:xfrm>
              <a:custGeom>
                <a:avLst/>
                <a:gdLst/>
                <a:ahLst/>
                <a:cxnLst/>
                <a:rect l="l" t="t" r="r" b="b"/>
                <a:pathLst>
                  <a:path w="6978" h="7051" extrusionOk="0">
                    <a:moveTo>
                      <a:pt x="6284" y="1"/>
                    </a:moveTo>
                    <a:cubicBezTo>
                      <a:pt x="6269" y="1"/>
                      <a:pt x="6254" y="1"/>
                      <a:pt x="6239" y="2"/>
                    </a:cubicBezTo>
                    <a:cubicBezTo>
                      <a:pt x="2132" y="312"/>
                      <a:pt x="393" y="4241"/>
                      <a:pt x="48" y="6277"/>
                    </a:cubicBezTo>
                    <a:cubicBezTo>
                      <a:pt x="0" y="6574"/>
                      <a:pt x="155" y="6872"/>
                      <a:pt x="417" y="6991"/>
                    </a:cubicBezTo>
                    <a:cubicBezTo>
                      <a:pt x="477" y="7015"/>
                      <a:pt x="536" y="7039"/>
                      <a:pt x="596" y="7039"/>
                    </a:cubicBezTo>
                    <a:cubicBezTo>
                      <a:pt x="637" y="7047"/>
                      <a:pt x="678" y="7051"/>
                      <a:pt x="719" y="7051"/>
                    </a:cubicBezTo>
                    <a:cubicBezTo>
                      <a:pt x="1029" y="7051"/>
                      <a:pt x="1305" y="6819"/>
                      <a:pt x="1358" y="6503"/>
                    </a:cubicBezTo>
                    <a:cubicBezTo>
                      <a:pt x="1370" y="6455"/>
                      <a:pt x="2239" y="1633"/>
                      <a:pt x="6346" y="1324"/>
                    </a:cubicBezTo>
                    <a:cubicBezTo>
                      <a:pt x="6704" y="1300"/>
                      <a:pt x="6977" y="979"/>
                      <a:pt x="6954" y="621"/>
                    </a:cubicBezTo>
                    <a:cubicBezTo>
                      <a:pt x="6931" y="267"/>
                      <a:pt x="6634" y="1"/>
                      <a:pt x="6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90;p41">
                <a:extLst>
                  <a:ext uri="{FF2B5EF4-FFF2-40B4-BE49-F238E27FC236}">
                    <a16:creationId xmlns:a16="http://schemas.microsoft.com/office/drawing/2014/main" id="{99B89221-09B0-4088-500E-8CBB19AB57EC}"/>
                  </a:ext>
                </a:extLst>
              </p:cNvPr>
              <p:cNvSpPr/>
              <p:nvPr/>
            </p:nvSpPr>
            <p:spPr>
              <a:xfrm>
                <a:off x="6236175" y="2980500"/>
                <a:ext cx="79800" cy="72550"/>
              </a:xfrm>
              <a:custGeom>
                <a:avLst/>
                <a:gdLst/>
                <a:ahLst/>
                <a:cxnLst/>
                <a:rect l="l" t="t" r="r" b="b"/>
                <a:pathLst>
                  <a:path w="3192" h="2902" extrusionOk="0">
                    <a:moveTo>
                      <a:pt x="1602" y="1"/>
                    </a:moveTo>
                    <a:cubicBezTo>
                      <a:pt x="945" y="1"/>
                      <a:pt x="345" y="447"/>
                      <a:pt x="191" y="1122"/>
                    </a:cubicBezTo>
                    <a:cubicBezTo>
                      <a:pt x="1" y="1896"/>
                      <a:pt x="489" y="2682"/>
                      <a:pt x="1263" y="2860"/>
                    </a:cubicBezTo>
                    <a:cubicBezTo>
                      <a:pt x="1376" y="2888"/>
                      <a:pt x="1490" y="2901"/>
                      <a:pt x="1602" y="2901"/>
                    </a:cubicBezTo>
                    <a:cubicBezTo>
                      <a:pt x="2254" y="2901"/>
                      <a:pt x="2851" y="2449"/>
                      <a:pt x="3013" y="1789"/>
                    </a:cubicBezTo>
                    <a:cubicBezTo>
                      <a:pt x="3192" y="1015"/>
                      <a:pt x="2715" y="229"/>
                      <a:pt x="1930" y="38"/>
                    </a:cubicBezTo>
                    <a:cubicBezTo>
                      <a:pt x="1820" y="13"/>
                      <a:pt x="1710"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91;p41">
                <a:extLst>
                  <a:ext uri="{FF2B5EF4-FFF2-40B4-BE49-F238E27FC236}">
                    <a16:creationId xmlns:a16="http://schemas.microsoft.com/office/drawing/2014/main" id="{6B6E698F-ACB9-CF8F-FE7B-1E61ADA7E53D}"/>
                  </a:ext>
                </a:extLst>
              </p:cNvPr>
              <p:cNvSpPr/>
              <p:nvPr/>
            </p:nvSpPr>
            <p:spPr>
              <a:xfrm>
                <a:off x="6612425" y="3163900"/>
                <a:ext cx="62525" cy="52025"/>
              </a:xfrm>
              <a:custGeom>
                <a:avLst/>
                <a:gdLst/>
                <a:ahLst/>
                <a:cxnLst/>
                <a:rect l="l" t="t" r="r" b="b"/>
                <a:pathLst>
                  <a:path w="2501" h="2081" extrusionOk="0">
                    <a:moveTo>
                      <a:pt x="1227" y="1"/>
                    </a:moveTo>
                    <a:lnTo>
                      <a:pt x="762" y="96"/>
                    </a:lnTo>
                    <a:lnTo>
                      <a:pt x="846" y="513"/>
                    </a:lnTo>
                    <a:cubicBezTo>
                      <a:pt x="358" y="703"/>
                      <a:pt x="0" y="1192"/>
                      <a:pt x="143" y="1858"/>
                    </a:cubicBezTo>
                    <a:cubicBezTo>
                      <a:pt x="174" y="1991"/>
                      <a:pt x="292" y="2080"/>
                      <a:pt x="423" y="2080"/>
                    </a:cubicBezTo>
                    <a:cubicBezTo>
                      <a:pt x="445" y="2080"/>
                      <a:pt x="467" y="2078"/>
                      <a:pt x="489" y="2073"/>
                    </a:cubicBezTo>
                    <a:cubicBezTo>
                      <a:pt x="643" y="2037"/>
                      <a:pt x="739" y="1894"/>
                      <a:pt x="703" y="1739"/>
                    </a:cubicBezTo>
                    <a:cubicBezTo>
                      <a:pt x="667" y="1549"/>
                      <a:pt x="691" y="1382"/>
                      <a:pt x="786" y="1251"/>
                    </a:cubicBezTo>
                    <a:cubicBezTo>
                      <a:pt x="870" y="1132"/>
                      <a:pt x="1012" y="1037"/>
                      <a:pt x="1167" y="1001"/>
                    </a:cubicBezTo>
                    <a:cubicBezTo>
                      <a:pt x="1210" y="992"/>
                      <a:pt x="1259" y="987"/>
                      <a:pt x="1311" y="987"/>
                    </a:cubicBezTo>
                    <a:cubicBezTo>
                      <a:pt x="1535" y="987"/>
                      <a:pt x="1818" y="1091"/>
                      <a:pt x="1905" y="1477"/>
                    </a:cubicBezTo>
                    <a:cubicBezTo>
                      <a:pt x="1936" y="1610"/>
                      <a:pt x="2046" y="1699"/>
                      <a:pt x="2174" y="1699"/>
                    </a:cubicBezTo>
                    <a:cubicBezTo>
                      <a:pt x="2195" y="1699"/>
                      <a:pt x="2217" y="1697"/>
                      <a:pt x="2239" y="1692"/>
                    </a:cubicBezTo>
                    <a:cubicBezTo>
                      <a:pt x="2394" y="1656"/>
                      <a:pt x="2501" y="1501"/>
                      <a:pt x="2465" y="1346"/>
                    </a:cubicBezTo>
                    <a:cubicBezTo>
                      <a:pt x="2322" y="703"/>
                      <a:pt x="1810" y="418"/>
                      <a:pt x="1310" y="418"/>
                    </a:cubicBezTo>
                    <a:lnTo>
                      <a:pt x="12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92;p41">
                <a:extLst>
                  <a:ext uri="{FF2B5EF4-FFF2-40B4-BE49-F238E27FC236}">
                    <a16:creationId xmlns:a16="http://schemas.microsoft.com/office/drawing/2014/main" id="{F16C51D8-7CCA-54D9-0CD8-0E5896200E76}"/>
                  </a:ext>
                </a:extLst>
              </p:cNvPr>
              <p:cNvSpPr/>
              <p:nvPr/>
            </p:nvSpPr>
            <p:spPr>
              <a:xfrm>
                <a:off x="6131100" y="3161825"/>
                <a:ext cx="62250" cy="52600"/>
              </a:xfrm>
              <a:custGeom>
                <a:avLst/>
                <a:gdLst/>
                <a:ahLst/>
                <a:cxnLst/>
                <a:rect l="l" t="t" r="r" b="b"/>
                <a:pathLst>
                  <a:path w="2490" h="2104" extrusionOk="0">
                    <a:moveTo>
                      <a:pt x="1382" y="1"/>
                    </a:moveTo>
                    <a:lnTo>
                      <a:pt x="1299" y="453"/>
                    </a:lnTo>
                    <a:cubicBezTo>
                      <a:pt x="1261" y="450"/>
                      <a:pt x="1223" y="448"/>
                      <a:pt x="1184" y="448"/>
                    </a:cubicBezTo>
                    <a:cubicBezTo>
                      <a:pt x="684" y="448"/>
                      <a:pt x="180" y="740"/>
                      <a:pt x="37" y="1382"/>
                    </a:cubicBezTo>
                    <a:cubicBezTo>
                      <a:pt x="1" y="1537"/>
                      <a:pt x="108" y="1691"/>
                      <a:pt x="263" y="1715"/>
                    </a:cubicBezTo>
                    <a:cubicBezTo>
                      <a:pt x="285" y="1720"/>
                      <a:pt x="307" y="1723"/>
                      <a:pt x="328" y="1723"/>
                    </a:cubicBezTo>
                    <a:cubicBezTo>
                      <a:pt x="456" y="1723"/>
                      <a:pt x="566" y="1634"/>
                      <a:pt x="596" y="1501"/>
                    </a:cubicBezTo>
                    <a:cubicBezTo>
                      <a:pt x="681" y="1125"/>
                      <a:pt x="951" y="1016"/>
                      <a:pt x="1172" y="1016"/>
                    </a:cubicBezTo>
                    <a:cubicBezTo>
                      <a:pt x="1231" y="1016"/>
                      <a:pt x="1287" y="1024"/>
                      <a:pt x="1334" y="1036"/>
                    </a:cubicBezTo>
                    <a:cubicBezTo>
                      <a:pt x="1489" y="1060"/>
                      <a:pt x="1632" y="1156"/>
                      <a:pt x="1715" y="1275"/>
                    </a:cubicBezTo>
                    <a:cubicBezTo>
                      <a:pt x="1811" y="1406"/>
                      <a:pt x="1846" y="1572"/>
                      <a:pt x="1799" y="1763"/>
                    </a:cubicBezTo>
                    <a:cubicBezTo>
                      <a:pt x="1763" y="1918"/>
                      <a:pt x="1858" y="2060"/>
                      <a:pt x="2013" y="2096"/>
                    </a:cubicBezTo>
                    <a:cubicBezTo>
                      <a:pt x="2035" y="2101"/>
                      <a:pt x="2057" y="2104"/>
                      <a:pt x="2079" y="2104"/>
                    </a:cubicBezTo>
                    <a:cubicBezTo>
                      <a:pt x="2209" y="2104"/>
                      <a:pt x="2328" y="2015"/>
                      <a:pt x="2358" y="1882"/>
                    </a:cubicBezTo>
                    <a:cubicBezTo>
                      <a:pt x="2489" y="1263"/>
                      <a:pt x="2192" y="798"/>
                      <a:pt x="1763" y="584"/>
                    </a:cubicBezTo>
                    <a:lnTo>
                      <a:pt x="1858" y="96"/>
                    </a:lnTo>
                    <a:lnTo>
                      <a:pt x="13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93;p41">
                <a:extLst>
                  <a:ext uri="{FF2B5EF4-FFF2-40B4-BE49-F238E27FC236}">
                    <a16:creationId xmlns:a16="http://schemas.microsoft.com/office/drawing/2014/main" id="{96A4C099-BE1E-E39B-8FFB-881680DDE408}"/>
                  </a:ext>
                </a:extLst>
              </p:cNvPr>
              <p:cNvSpPr/>
              <p:nvPr/>
            </p:nvSpPr>
            <p:spPr>
              <a:xfrm>
                <a:off x="6365950" y="2802250"/>
                <a:ext cx="80700" cy="38125"/>
              </a:xfrm>
              <a:custGeom>
                <a:avLst/>
                <a:gdLst/>
                <a:ahLst/>
                <a:cxnLst/>
                <a:rect l="l" t="t" r="r" b="b"/>
                <a:pathLst>
                  <a:path w="3228" h="1525" extrusionOk="0">
                    <a:moveTo>
                      <a:pt x="1620" y="1"/>
                    </a:moveTo>
                    <a:cubicBezTo>
                      <a:pt x="727" y="1"/>
                      <a:pt x="1" y="680"/>
                      <a:pt x="1" y="1525"/>
                    </a:cubicBezTo>
                    <a:lnTo>
                      <a:pt x="3228" y="1525"/>
                    </a:lnTo>
                    <a:cubicBezTo>
                      <a:pt x="3228" y="680"/>
                      <a:pt x="2513" y="1"/>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94;p41">
                <a:extLst>
                  <a:ext uri="{FF2B5EF4-FFF2-40B4-BE49-F238E27FC236}">
                    <a16:creationId xmlns:a16="http://schemas.microsoft.com/office/drawing/2014/main" id="{61342EAD-5FF2-D683-5B70-51F15D62FFA8}"/>
                  </a:ext>
                </a:extLst>
              </p:cNvPr>
              <p:cNvSpPr/>
              <p:nvPr/>
            </p:nvSpPr>
            <p:spPr>
              <a:xfrm>
                <a:off x="6610050" y="3143125"/>
                <a:ext cx="51500" cy="26700"/>
              </a:xfrm>
              <a:custGeom>
                <a:avLst/>
                <a:gdLst/>
                <a:ahLst/>
                <a:cxnLst/>
                <a:rect l="l" t="t" r="r" b="b"/>
                <a:pathLst>
                  <a:path w="2060" h="1068" extrusionOk="0">
                    <a:moveTo>
                      <a:pt x="1621" y="1"/>
                    </a:moveTo>
                    <a:cubicBezTo>
                      <a:pt x="1593" y="1"/>
                      <a:pt x="1564" y="4"/>
                      <a:pt x="1536" y="10"/>
                    </a:cubicBezTo>
                    <a:lnTo>
                      <a:pt x="333" y="296"/>
                    </a:lnTo>
                    <a:cubicBezTo>
                      <a:pt x="131" y="344"/>
                      <a:pt x="0" y="558"/>
                      <a:pt x="48" y="761"/>
                    </a:cubicBezTo>
                    <a:cubicBezTo>
                      <a:pt x="89" y="945"/>
                      <a:pt x="254" y="1068"/>
                      <a:pt x="435" y="1068"/>
                    </a:cubicBezTo>
                    <a:cubicBezTo>
                      <a:pt x="465" y="1068"/>
                      <a:pt x="494" y="1065"/>
                      <a:pt x="524" y="1058"/>
                    </a:cubicBezTo>
                    <a:lnTo>
                      <a:pt x="1715" y="772"/>
                    </a:lnTo>
                    <a:cubicBezTo>
                      <a:pt x="1929" y="725"/>
                      <a:pt x="2060" y="510"/>
                      <a:pt x="2000" y="296"/>
                    </a:cubicBezTo>
                    <a:cubicBezTo>
                      <a:pt x="1959" y="122"/>
                      <a:pt x="1795" y="1"/>
                      <a:pt x="1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95;p41">
                <a:extLst>
                  <a:ext uri="{FF2B5EF4-FFF2-40B4-BE49-F238E27FC236}">
                    <a16:creationId xmlns:a16="http://schemas.microsoft.com/office/drawing/2014/main" id="{56A930B8-8754-BC28-D8A3-54233EE5D471}"/>
                  </a:ext>
                </a:extLst>
              </p:cNvPr>
              <p:cNvSpPr/>
              <p:nvPr/>
            </p:nvSpPr>
            <p:spPr>
              <a:xfrm>
                <a:off x="6148075" y="3143125"/>
                <a:ext cx="51525" cy="26700"/>
              </a:xfrm>
              <a:custGeom>
                <a:avLst/>
                <a:gdLst/>
                <a:ahLst/>
                <a:cxnLst/>
                <a:rect l="l" t="t" r="r" b="b"/>
                <a:pathLst>
                  <a:path w="2061" h="1068" extrusionOk="0">
                    <a:moveTo>
                      <a:pt x="435" y="1"/>
                    </a:moveTo>
                    <a:cubicBezTo>
                      <a:pt x="254" y="1"/>
                      <a:pt x="89" y="122"/>
                      <a:pt x="48" y="296"/>
                    </a:cubicBezTo>
                    <a:cubicBezTo>
                      <a:pt x="1" y="510"/>
                      <a:pt x="132" y="725"/>
                      <a:pt x="334" y="772"/>
                    </a:cubicBezTo>
                    <a:lnTo>
                      <a:pt x="1537" y="1058"/>
                    </a:lnTo>
                    <a:cubicBezTo>
                      <a:pt x="1565" y="1065"/>
                      <a:pt x="1593" y="1068"/>
                      <a:pt x="1621" y="1068"/>
                    </a:cubicBezTo>
                    <a:cubicBezTo>
                      <a:pt x="1795" y="1068"/>
                      <a:pt x="1960" y="945"/>
                      <a:pt x="2001" y="761"/>
                    </a:cubicBezTo>
                    <a:cubicBezTo>
                      <a:pt x="2060" y="558"/>
                      <a:pt x="1929" y="344"/>
                      <a:pt x="1715" y="296"/>
                    </a:cubicBezTo>
                    <a:lnTo>
                      <a:pt x="524" y="10"/>
                    </a:lnTo>
                    <a:cubicBezTo>
                      <a:pt x="495" y="4"/>
                      <a:pt x="465"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96;p41">
                <a:extLst>
                  <a:ext uri="{FF2B5EF4-FFF2-40B4-BE49-F238E27FC236}">
                    <a16:creationId xmlns:a16="http://schemas.microsoft.com/office/drawing/2014/main" id="{69D5B40C-A2BF-4C60-5AF4-CDDE4070FFEE}"/>
                  </a:ext>
                </a:extLst>
              </p:cNvPr>
              <p:cNvSpPr/>
              <p:nvPr/>
            </p:nvSpPr>
            <p:spPr>
              <a:xfrm>
                <a:off x="6396625" y="3231775"/>
                <a:ext cx="19675" cy="78600"/>
              </a:xfrm>
              <a:custGeom>
                <a:avLst/>
                <a:gdLst/>
                <a:ahLst/>
                <a:cxnLst/>
                <a:rect l="l" t="t" r="r" b="b"/>
                <a:pathLst>
                  <a:path w="787" h="3144" extrusionOk="0">
                    <a:moveTo>
                      <a:pt x="393" y="1"/>
                    </a:moveTo>
                    <a:cubicBezTo>
                      <a:pt x="179" y="1"/>
                      <a:pt x="0" y="179"/>
                      <a:pt x="0" y="393"/>
                    </a:cubicBezTo>
                    <a:lnTo>
                      <a:pt x="0" y="2763"/>
                    </a:lnTo>
                    <a:cubicBezTo>
                      <a:pt x="0" y="2977"/>
                      <a:pt x="179" y="3144"/>
                      <a:pt x="393" y="3144"/>
                    </a:cubicBezTo>
                    <a:cubicBezTo>
                      <a:pt x="608" y="3144"/>
                      <a:pt x="786" y="2977"/>
                      <a:pt x="786" y="2763"/>
                    </a:cubicBezTo>
                    <a:lnTo>
                      <a:pt x="786" y="393"/>
                    </a:lnTo>
                    <a:cubicBezTo>
                      <a:pt x="786" y="179"/>
                      <a:pt x="608"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97;p41">
                <a:extLst>
                  <a:ext uri="{FF2B5EF4-FFF2-40B4-BE49-F238E27FC236}">
                    <a16:creationId xmlns:a16="http://schemas.microsoft.com/office/drawing/2014/main" id="{9C15B37B-06B8-A134-7310-78A90EE14D7A}"/>
                  </a:ext>
                </a:extLst>
              </p:cNvPr>
              <p:cNvSpPr/>
              <p:nvPr/>
            </p:nvSpPr>
            <p:spPr>
              <a:xfrm>
                <a:off x="6351675" y="3293400"/>
                <a:ext cx="109550" cy="79800"/>
              </a:xfrm>
              <a:custGeom>
                <a:avLst/>
                <a:gdLst/>
                <a:ahLst/>
                <a:cxnLst/>
                <a:rect l="l" t="t" r="r" b="b"/>
                <a:pathLst>
                  <a:path w="4382" h="3192" extrusionOk="0">
                    <a:moveTo>
                      <a:pt x="2191" y="715"/>
                    </a:moveTo>
                    <a:cubicBezTo>
                      <a:pt x="2644" y="726"/>
                      <a:pt x="2989" y="881"/>
                      <a:pt x="3239" y="1179"/>
                    </a:cubicBezTo>
                    <a:cubicBezTo>
                      <a:pt x="3537" y="1536"/>
                      <a:pt x="3632" y="2048"/>
                      <a:pt x="3668" y="2393"/>
                    </a:cubicBezTo>
                    <a:lnTo>
                      <a:pt x="715" y="2393"/>
                    </a:lnTo>
                    <a:cubicBezTo>
                      <a:pt x="751" y="2048"/>
                      <a:pt x="846" y="1536"/>
                      <a:pt x="1143" y="1179"/>
                    </a:cubicBezTo>
                    <a:cubicBezTo>
                      <a:pt x="1382" y="881"/>
                      <a:pt x="1739" y="726"/>
                      <a:pt x="2191" y="715"/>
                    </a:cubicBezTo>
                    <a:close/>
                    <a:moveTo>
                      <a:pt x="2156" y="0"/>
                    </a:moveTo>
                    <a:cubicBezTo>
                      <a:pt x="1536" y="12"/>
                      <a:pt x="1036" y="250"/>
                      <a:pt x="679" y="691"/>
                    </a:cubicBezTo>
                    <a:cubicBezTo>
                      <a:pt x="0" y="1512"/>
                      <a:pt x="60" y="2762"/>
                      <a:pt x="72" y="2810"/>
                    </a:cubicBezTo>
                    <a:cubicBezTo>
                      <a:pt x="84" y="3024"/>
                      <a:pt x="262" y="3191"/>
                      <a:pt x="465" y="3191"/>
                    </a:cubicBezTo>
                    <a:lnTo>
                      <a:pt x="3906" y="3191"/>
                    </a:lnTo>
                    <a:cubicBezTo>
                      <a:pt x="4120" y="3191"/>
                      <a:pt x="4287" y="3024"/>
                      <a:pt x="4299" y="2810"/>
                    </a:cubicBezTo>
                    <a:lnTo>
                      <a:pt x="4311" y="2810"/>
                    </a:lnTo>
                    <a:cubicBezTo>
                      <a:pt x="4311" y="2762"/>
                      <a:pt x="4382" y="1512"/>
                      <a:pt x="3703" y="691"/>
                    </a:cubicBezTo>
                    <a:cubicBezTo>
                      <a:pt x="3346" y="250"/>
                      <a:pt x="2846" y="12"/>
                      <a:pt x="2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98;p41">
                <a:extLst>
                  <a:ext uri="{FF2B5EF4-FFF2-40B4-BE49-F238E27FC236}">
                    <a16:creationId xmlns:a16="http://schemas.microsoft.com/office/drawing/2014/main" id="{3DCDC3EE-D39C-A28E-6073-E7A7ED619A87}"/>
                  </a:ext>
                </a:extLst>
              </p:cNvPr>
              <p:cNvSpPr/>
              <p:nvPr/>
            </p:nvSpPr>
            <p:spPr>
              <a:xfrm>
                <a:off x="6384425" y="3323150"/>
                <a:ext cx="44075" cy="106900"/>
              </a:xfrm>
              <a:custGeom>
                <a:avLst/>
                <a:gdLst/>
                <a:ahLst/>
                <a:cxnLst/>
                <a:rect l="l" t="t" r="r" b="b"/>
                <a:pathLst>
                  <a:path w="1763" h="4276" extrusionOk="0">
                    <a:moveTo>
                      <a:pt x="881" y="1"/>
                    </a:moveTo>
                    <a:cubicBezTo>
                      <a:pt x="393" y="1"/>
                      <a:pt x="0" y="394"/>
                      <a:pt x="0" y="882"/>
                    </a:cubicBezTo>
                    <a:lnTo>
                      <a:pt x="0" y="3394"/>
                    </a:lnTo>
                    <a:cubicBezTo>
                      <a:pt x="0" y="3882"/>
                      <a:pt x="393" y="4275"/>
                      <a:pt x="881" y="4275"/>
                    </a:cubicBezTo>
                    <a:cubicBezTo>
                      <a:pt x="1369" y="4275"/>
                      <a:pt x="1762" y="3882"/>
                      <a:pt x="1762" y="3394"/>
                    </a:cubicBezTo>
                    <a:lnTo>
                      <a:pt x="1762" y="882"/>
                    </a:lnTo>
                    <a:cubicBezTo>
                      <a:pt x="1762" y="394"/>
                      <a:pt x="1369"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99;p41">
                <a:extLst>
                  <a:ext uri="{FF2B5EF4-FFF2-40B4-BE49-F238E27FC236}">
                    <a16:creationId xmlns:a16="http://schemas.microsoft.com/office/drawing/2014/main" id="{DFD78F65-3807-62C0-0D96-A587404DCF53}"/>
                  </a:ext>
                </a:extLst>
              </p:cNvPr>
              <p:cNvSpPr/>
              <p:nvPr/>
            </p:nvSpPr>
            <p:spPr>
              <a:xfrm>
                <a:off x="6383225" y="3260050"/>
                <a:ext cx="46450" cy="16700"/>
              </a:xfrm>
              <a:custGeom>
                <a:avLst/>
                <a:gdLst/>
                <a:ahLst/>
                <a:cxnLst/>
                <a:rect l="l" t="t" r="r" b="b"/>
                <a:pathLst>
                  <a:path w="1858" h="668" extrusionOk="0">
                    <a:moveTo>
                      <a:pt x="334" y="1"/>
                    </a:moveTo>
                    <a:cubicBezTo>
                      <a:pt x="155" y="1"/>
                      <a:pt x="1" y="155"/>
                      <a:pt x="1" y="334"/>
                    </a:cubicBezTo>
                    <a:cubicBezTo>
                      <a:pt x="1" y="513"/>
                      <a:pt x="155" y="667"/>
                      <a:pt x="334" y="667"/>
                    </a:cubicBezTo>
                    <a:lnTo>
                      <a:pt x="1525" y="667"/>
                    </a:lnTo>
                    <a:cubicBezTo>
                      <a:pt x="1703" y="667"/>
                      <a:pt x="1858" y="513"/>
                      <a:pt x="1858" y="334"/>
                    </a:cubicBezTo>
                    <a:cubicBezTo>
                      <a:pt x="1858" y="155"/>
                      <a:pt x="1703" y="1"/>
                      <a:pt x="1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0;p41">
                <a:extLst>
                  <a:ext uri="{FF2B5EF4-FFF2-40B4-BE49-F238E27FC236}">
                    <a16:creationId xmlns:a16="http://schemas.microsoft.com/office/drawing/2014/main" id="{D844E91F-ACB8-AB27-5127-69D60CEB8274}"/>
                  </a:ext>
                </a:extLst>
              </p:cNvPr>
              <p:cNvSpPr/>
              <p:nvPr/>
            </p:nvSpPr>
            <p:spPr>
              <a:xfrm>
                <a:off x="6276075" y="3125800"/>
                <a:ext cx="260775" cy="116125"/>
              </a:xfrm>
              <a:custGeom>
                <a:avLst/>
                <a:gdLst/>
                <a:ahLst/>
                <a:cxnLst/>
                <a:rect l="l" t="t" r="r" b="b"/>
                <a:pathLst>
                  <a:path w="10431" h="4645" extrusionOk="0">
                    <a:moveTo>
                      <a:pt x="0" y="1"/>
                    </a:moveTo>
                    <a:cubicBezTo>
                      <a:pt x="0" y="2561"/>
                      <a:pt x="2084" y="4644"/>
                      <a:pt x="4656" y="4644"/>
                    </a:cubicBezTo>
                    <a:lnTo>
                      <a:pt x="5775" y="4644"/>
                    </a:lnTo>
                    <a:cubicBezTo>
                      <a:pt x="8347" y="4644"/>
                      <a:pt x="10430" y="2561"/>
                      <a:pt x="10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01;p41">
                <a:extLst>
                  <a:ext uri="{FF2B5EF4-FFF2-40B4-BE49-F238E27FC236}">
                    <a16:creationId xmlns:a16="http://schemas.microsoft.com/office/drawing/2014/main" id="{E8177FA4-D460-3EE7-C12B-8C2905247D5D}"/>
                  </a:ext>
                </a:extLst>
              </p:cNvPr>
              <p:cNvSpPr/>
              <p:nvPr/>
            </p:nvSpPr>
            <p:spPr>
              <a:xfrm>
                <a:off x="6276075" y="2826675"/>
                <a:ext cx="260775" cy="337250"/>
              </a:xfrm>
              <a:custGeom>
                <a:avLst/>
                <a:gdLst/>
                <a:ahLst/>
                <a:cxnLst/>
                <a:rect l="l" t="t" r="r" b="b"/>
                <a:pathLst>
                  <a:path w="10431" h="13490" extrusionOk="0">
                    <a:moveTo>
                      <a:pt x="4656" y="0"/>
                    </a:moveTo>
                    <a:cubicBezTo>
                      <a:pt x="2084" y="0"/>
                      <a:pt x="0" y="1715"/>
                      <a:pt x="0" y="3834"/>
                    </a:cubicBezTo>
                    <a:lnTo>
                      <a:pt x="0" y="13490"/>
                    </a:lnTo>
                    <a:lnTo>
                      <a:pt x="10430" y="13490"/>
                    </a:lnTo>
                    <a:lnTo>
                      <a:pt x="10430" y="3834"/>
                    </a:lnTo>
                    <a:cubicBezTo>
                      <a:pt x="10430" y="1715"/>
                      <a:pt x="8347" y="0"/>
                      <a:pt x="5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02;p41">
                <a:extLst>
                  <a:ext uri="{FF2B5EF4-FFF2-40B4-BE49-F238E27FC236}">
                    <a16:creationId xmlns:a16="http://schemas.microsoft.com/office/drawing/2014/main" id="{713187C3-84E9-EC7E-5723-505ACFD2BEBF}"/>
                  </a:ext>
                </a:extLst>
              </p:cNvPr>
              <p:cNvSpPr/>
              <p:nvPr/>
            </p:nvSpPr>
            <p:spPr>
              <a:xfrm>
                <a:off x="6239450" y="3117175"/>
                <a:ext cx="334000" cy="54200"/>
              </a:xfrm>
              <a:custGeom>
                <a:avLst/>
                <a:gdLst/>
                <a:ahLst/>
                <a:cxnLst/>
                <a:rect l="l" t="t" r="r" b="b"/>
                <a:pathLst>
                  <a:path w="13360" h="2168" extrusionOk="0">
                    <a:moveTo>
                      <a:pt x="1084" y="1"/>
                    </a:moveTo>
                    <a:cubicBezTo>
                      <a:pt x="489" y="1"/>
                      <a:pt x="1" y="477"/>
                      <a:pt x="1" y="1084"/>
                    </a:cubicBezTo>
                    <a:cubicBezTo>
                      <a:pt x="1" y="1679"/>
                      <a:pt x="489" y="2168"/>
                      <a:pt x="1084" y="2168"/>
                    </a:cubicBezTo>
                    <a:lnTo>
                      <a:pt x="12276" y="2168"/>
                    </a:lnTo>
                    <a:cubicBezTo>
                      <a:pt x="12871" y="2168"/>
                      <a:pt x="13360" y="1679"/>
                      <a:pt x="13360" y="1084"/>
                    </a:cubicBezTo>
                    <a:cubicBezTo>
                      <a:pt x="13360" y="477"/>
                      <a:pt x="12871" y="1"/>
                      <a:pt x="122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03;p41">
                <a:extLst>
                  <a:ext uri="{FF2B5EF4-FFF2-40B4-BE49-F238E27FC236}">
                    <a16:creationId xmlns:a16="http://schemas.microsoft.com/office/drawing/2014/main" id="{7BAF6CB8-44B8-347D-93AB-B8063816D7BB}"/>
                  </a:ext>
                </a:extLst>
              </p:cNvPr>
              <p:cNvSpPr/>
              <p:nvPr/>
            </p:nvSpPr>
            <p:spPr>
              <a:xfrm>
                <a:off x="6276075" y="3076100"/>
                <a:ext cx="260775" cy="41100"/>
              </a:xfrm>
              <a:custGeom>
                <a:avLst/>
                <a:gdLst/>
                <a:ahLst/>
                <a:cxnLst/>
                <a:rect l="l" t="t" r="r" b="b"/>
                <a:pathLst>
                  <a:path w="10431" h="1644" extrusionOk="0">
                    <a:moveTo>
                      <a:pt x="0" y="1"/>
                    </a:moveTo>
                    <a:lnTo>
                      <a:pt x="0" y="1644"/>
                    </a:lnTo>
                    <a:lnTo>
                      <a:pt x="10430" y="1644"/>
                    </a:lnTo>
                    <a:lnTo>
                      <a:pt x="104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004;p41">
                <a:extLst>
                  <a:ext uri="{FF2B5EF4-FFF2-40B4-BE49-F238E27FC236}">
                    <a16:creationId xmlns:a16="http://schemas.microsoft.com/office/drawing/2014/main" id="{042D8E36-AD00-F717-3EBD-93F8964194E0}"/>
                  </a:ext>
                </a:extLst>
              </p:cNvPr>
              <p:cNvSpPr/>
              <p:nvPr/>
            </p:nvSpPr>
            <p:spPr>
              <a:xfrm>
                <a:off x="6334125" y="3135050"/>
                <a:ext cx="17875" cy="17875"/>
              </a:xfrm>
              <a:custGeom>
                <a:avLst/>
                <a:gdLst/>
                <a:ahLst/>
                <a:cxnLst/>
                <a:rect l="l" t="t" r="r" b="b"/>
                <a:pathLst>
                  <a:path w="715" h="715" extrusionOk="0">
                    <a:moveTo>
                      <a:pt x="357" y="0"/>
                    </a:moveTo>
                    <a:cubicBezTo>
                      <a:pt x="167" y="0"/>
                      <a:pt x="0" y="167"/>
                      <a:pt x="0" y="357"/>
                    </a:cubicBezTo>
                    <a:cubicBezTo>
                      <a:pt x="0" y="560"/>
                      <a:pt x="167" y="714"/>
                      <a:pt x="357" y="714"/>
                    </a:cubicBezTo>
                    <a:cubicBezTo>
                      <a:pt x="560" y="714"/>
                      <a:pt x="714" y="560"/>
                      <a:pt x="714" y="357"/>
                    </a:cubicBezTo>
                    <a:cubicBezTo>
                      <a:pt x="714" y="167"/>
                      <a:pt x="560" y="0"/>
                      <a:pt x="3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005;p41">
                <a:extLst>
                  <a:ext uri="{FF2B5EF4-FFF2-40B4-BE49-F238E27FC236}">
                    <a16:creationId xmlns:a16="http://schemas.microsoft.com/office/drawing/2014/main" id="{4188890F-2264-5DCF-5020-953DED52D1A5}"/>
                  </a:ext>
                </a:extLst>
              </p:cNvPr>
              <p:cNvSpPr/>
              <p:nvPr/>
            </p:nvSpPr>
            <p:spPr>
              <a:xfrm>
                <a:off x="6306725" y="3135050"/>
                <a:ext cx="18175" cy="17875"/>
              </a:xfrm>
              <a:custGeom>
                <a:avLst/>
                <a:gdLst/>
                <a:ahLst/>
                <a:cxnLst/>
                <a:rect l="l" t="t" r="r" b="b"/>
                <a:pathLst>
                  <a:path w="727" h="715" extrusionOk="0">
                    <a:moveTo>
                      <a:pt x="358" y="0"/>
                    </a:moveTo>
                    <a:cubicBezTo>
                      <a:pt x="167" y="0"/>
                      <a:pt x="1" y="167"/>
                      <a:pt x="1" y="357"/>
                    </a:cubicBezTo>
                    <a:cubicBezTo>
                      <a:pt x="1" y="560"/>
                      <a:pt x="167" y="714"/>
                      <a:pt x="358" y="714"/>
                    </a:cubicBezTo>
                    <a:cubicBezTo>
                      <a:pt x="560" y="714"/>
                      <a:pt x="727" y="560"/>
                      <a:pt x="727" y="357"/>
                    </a:cubicBezTo>
                    <a:cubicBezTo>
                      <a:pt x="727" y="167"/>
                      <a:pt x="560"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006;p41">
                <a:extLst>
                  <a:ext uri="{FF2B5EF4-FFF2-40B4-BE49-F238E27FC236}">
                    <a16:creationId xmlns:a16="http://schemas.microsoft.com/office/drawing/2014/main" id="{5FD3FC57-0D27-9A44-5148-5919D8A5A240}"/>
                  </a:ext>
                </a:extLst>
              </p:cNvPr>
              <p:cNvSpPr/>
              <p:nvPr/>
            </p:nvSpPr>
            <p:spPr>
              <a:xfrm>
                <a:off x="6279350" y="3135050"/>
                <a:ext cx="18175" cy="17875"/>
              </a:xfrm>
              <a:custGeom>
                <a:avLst/>
                <a:gdLst/>
                <a:ahLst/>
                <a:cxnLst/>
                <a:rect l="l" t="t" r="r" b="b"/>
                <a:pathLst>
                  <a:path w="727" h="715" extrusionOk="0">
                    <a:moveTo>
                      <a:pt x="369" y="0"/>
                    </a:moveTo>
                    <a:cubicBezTo>
                      <a:pt x="167" y="0"/>
                      <a:pt x="0" y="167"/>
                      <a:pt x="0" y="357"/>
                    </a:cubicBezTo>
                    <a:cubicBezTo>
                      <a:pt x="0" y="560"/>
                      <a:pt x="167" y="714"/>
                      <a:pt x="369" y="714"/>
                    </a:cubicBezTo>
                    <a:cubicBezTo>
                      <a:pt x="560" y="714"/>
                      <a:pt x="727" y="560"/>
                      <a:pt x="727" y="357"/>
                    </a:cubicBezTo>
                    <a:cubicBezTo>
                      <a:pt x="727" y="167"/>
                      <a:pt x="560" y="0"/>
                      <a:pt x="3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007;p41">
                <a:extLst>
                  <a:ext uri="{FF2B5EF4-FFF2-40B4-BE49-F238E27FC236}">
                    <a16:creationId xmlns:a16="http://schemas.microsoft.com/office/drawing/2014/main" id="{1BC982A8-575D-FC94-1428-9AC3EEC49C4E}"/>
                  </a:ext>
                </a:extLst>
              </p:cNvPr>
              <p:cNvSpPr/>
              <p:nvPr/>
            </p:nvSpPr>
            <p:spPr>
              <a:xfrm>
                <a:off x="6515375" y="3135050"/>
                <a:ext cx="17900" cy="17875"/>
              </a:xfrm>
              <a:custGeom>
                <a:avLst/>
                <a:gdLst/>
                <a:ahLst/>
                <a:cxnLst/>
                <a:rect l="l" t="t" r="r" b="b"/>
                <a:pathLst>
                  <a:path w="716" h="715" extrusionOk="0">
                    <a:moveTo>
                      <a:pt x="358" y="0"/>
                    </a:moveTo>
                    <a:cubicBezTo>
                      <a:pt x="168" y="0"/>
                      <a:pt x="1" y="167"/>
                      <a:pt x="1" y="357"/>
                    </a:cubicBezTo>
                    <a:cubicBezTo>
                      <a:pt x="1" y="560"/>
                      <a:pt x="168" y="714"/>
                      <a:pt x="358" y="714"/>
                    </a:cubicBezTo>
                    <a:cubicBezTo>
                      <a:pt x="561" y="714"/>
                      <a:pt x="715" y="560"/>
                      <a:pt x="715" y="357"/>
                    </a:cubicBezTo>
                    <a:cubicBezTo>
                      <a:pt x="715" y="167"/>
                      <a:pt x="561"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008;p41">
                <a:extLst>
                  <a:ext uri="{FF2B5EF4-FFF2-40B4-BE49-F238E27FC236}">
                    <a16:creationId xmlns:a16="http://schemas.microsoft.com/office/drawing/2014/main" id="{873C99E6-3829-B4E3-3FA2-B6F6CA871A56}"/>
                  </a:ext>
                </a:extLst>
              </p:cNvPr>
              <p:cNvSpPr/>
              <p:nvPr/>
            </p:nvSpPr>
            <p:spPr>
              <a:xfrm>
                <a:off x="6488000" y="3135050"/>
                <a:ext cx="18175" cy="17875"/>
              </a:xfrm>
              <a:custGeom>
                <a:avLst/>
                <a:gdLst/>
                <a:ahLst/>
                <a:cxnLst/>
                <a:rect l="l" t="t" r="r" b="b"/>
                <a:pathLst>
                  <a:path w="727" h="715" extrusionOk="0">
                    <a:moveTo>
                      <a:pt x="358" y="0"/>
                    </a:moveTo>
                    <a:cubicBezTo>
                      <a:pt x="167" y="0"/>
                      <a:pt x="1" y="167"/>
                      <a:pt x="1" y="357"/>
                    </a:cubicBezTo>
                    <a:cubicBezTo>
                      <a:pt x="1" y="560"/>
                      <a:pt x="167" y="714"/>
                      <a:pt x="358" y="714"/>
                    </a:cubicBezTo>
                    <a:cubicBezTo>
                      <a:pt x="560" y="714"/>
                      <a:pt x="727" y="560"/>
                      <a:pt x="727" y="357"/>
                    </a:cubicBezTo>
                    <a:cubicBezTo>
                      <a:pt x="727" y="167"/>
                      <a:pt x="560" y="0"/>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009;p41">
                <a:extLst>
                  <a:ext uri="{FF2B5EF4-FFF2-40B4-BE49-F238E27FC236}">
                    <a16:creationId xmlns:a16="http://schemas.microsoft.com/office/drawing/2014/main" id="{399EA1E2-9ACC-5052-A410-865E9C1AB93A}"/>
                  </a:ext>
                </a:extLst>
              </p:cNvPr>
              <p:cNvSpPr/>
              <p:nvPr/>
            </p:nvSpPr>
            <p:spPr>
              <a:xfrm>
                <a:off x="6460625" y="3135050"/>
                <a:ext cx="18175" cy="17875"/>
              </a:xfrm>
              <a:custGeom>
                <a:avLst/>
                <a:gdLst/>
                <a:ahLst/>
                <a:cxnLst/>
                <a:rect l="l" t="t" r="r" b="b"/>
                <a:pathLst>
                  <a:path w="727" h="715" extrusionOk="0">
                    <a:moveTo>
                      <a:pt x="369" y="0"/>
                    </a:moveTo>
                    <a:cubicBezTo>
                      <a:pt x="167" y="0"/>
                      <a:pt x="0" y="167"/>
                      <a:pt x="0" y="357"/>
                    </a:cubicBezTo>
                    <a:cubicBezTo>
                      <a:pt x="0" y="560"/>
                      <a:pt x="167" y="714"/>
                      <a:pt x="369" y="714"/>
                    </a:cubicBezTo>
                    <a:cubicBezTo>
                      <a:pt x="560" y="714"/>
                      <a:pt x="726" y="560"/>
                      <a:pt x="726" y="357"/>
                    </a:cubicBezTo>
                    <a:cubicBezTo>
                      <a:pt x="726" y="167"/>
                      <a:pt x="560" y="0"/>
                      <a:pt x="3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010;p41">
                <a:extLst>
                  <a:ext uri="{FF2B5EF4-FFF2-40B4-BE49-F238E27FC236}">
                    <a16:creationId xmlns:a16="http://schemas.microsoft.com/office/drawing/2014/main" id="{21CA86AC-FBB0-EECF-E66B-811CDD4A5C98}"/>
                  </a:ext>
                </a:extLst>
              </p:cNvPr>
              <p:cNvSpPr/>
              <p:nvPr/>
            </p:nvSpPr>
            <p:spPr>
              <a:xfrm>
                <a:off x="6349300" y="2932500"/>
                <a:ext cx="42575" cy="38100"/>
              </a:xfrm>
              <a:custGeom>
                <a:avLst/>
                <a:gdLst/>
                <a:ahLst/>
                <a:cxnLst/>
                <a:rect l="l" t="t" r="r" b="b"/>
                <a:pathLst>
                  <a:path w="1703" h="1524" extrusionOk="0">
                    <a:moveTo>
                      <a:pt x="841" y="1"/>
                    </a:moveTo>
                    <a:cubicBezTo>
                      <a:pt x="666" y="1"/>
                      <a:pt x="490" y="61"/>
                      <a:pt x="346" y="184"/>
                    </a:cubicBezTo>
                    <a:cubicBezTo>
                      <a:pt x="36" y="470"/>
                      <a:pt x="0" y="946"/>
                      <a:pt x="274" y="1256"/>
                    </a:cubicBezTo>
                    <a:cubicBezTo>
                      <a:pt x="425" y="1433"/>
                      <a:pt x="636" y="1523"/>
                      <a:pt x="850" y="1523"/>
                    </a:cubicBezTo>
                    <a:cubicBezTo>
                      <a:pt x="1025" y="1523"/>
                      <a:pt x="1201" y="1463"/>
                      <a:pt x="1346" y="1339"/>
                    </a:cubicBezTo>
                    <a:cubicBezTo>
                      <a:pt x="1667" y="1065"/>
                      <a:pt x="1703" y="577"/>
                      <a:pt x="1417" y="268"/>
                    </a:cubicBezTo>
                    <a:cubicBezTo>
                      <a:pt x="1266" y="91"/>
                      <a:pt x="1055" y="1"/>
                      <a:pt x="8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011;p41">
                <a:extLst>
                  <a:ext uri="{FF2B5EF4-FFF2-40B4-BE49-F238E27FC236}">
                    <a16:creationId xmlns:a16="http://schemas.microsoft.com/office/drawing/2014/main" id="{DFF8D858-1C7E-EF31-A9C3-84EC6BE51D23}"/>
                  </a:ext>
                </a:extLst>
              </p:cNvPr>
              <p:cNvSpPr/>
              <p:nvPr/>
            </p:nvSpPr>
            <p:spPr>
              <a:xfrm>
                <a:off x="6422525" y="2932600"/>
                <a:ext cx="39300" cy="37925"/>
              </a:xfrm>
              <a:custGeom>
                <a:avLst/>
                <a:gdLst/>
                <a:ahLst/>
                <a:cxnLst/>
                <a:rect l="l" t="t" r="r" b="b"/>
                <a:pathLst>
                  <a:path w="1572" h="1517" extrusionOk="0">
                    <a:moveTo>
                      <a:pt x="801" y="1"/>
                    </a:moveTo>
                    <a:cubicBezTo>
                      <a:pt x="403" y="1"/>
                      <a:pt x="59" y="303"/>
                      <a:pt x="36" y="704"/>
                    </a:cubicBezTo>
                    <a:cubicBezTo>
                      <a:pt x="0" y="1121"/>
                      <a:pt x="310" y="1490"/>
                      <a:pt x="738" y="1514"/>
                    </a:cubicBezTo>
                    <a:cubicBezTo>
                      <a:pt x="760" y="1516"/>
                      <a:pt x="782" y="1517"/>
                      <a:pt x="804" y="1517"/>
                    </a:cubicBezTo>
                    <a:cubicBezTo>
                      <a:pt x="1192" y="1517"/>
                      <a:pt x="1514" y="1218"/>
                      <a:pt x="1548" y="811"/>
                    </a:cubicBezTo>
                    <a:cubicBezTo>
                      <a:pt x="1572" y="395"/>
                      <a:pt x="1262" y="38"/>
                      <a:pt x="846" y="2"/>
                    </a:cubicBezTo>
                    <a:cubicBezTo>
                      <a:pt x="830" y="1"/>
                      <a:pt x="815" y="1"/>
                      <a:pt x="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012;p41">
                <a:extLst>
                  <a:ext uri="{FF2B5EF4-FFF2-40B4-BE49-F238E27FC236}">
                    <a16:creationId xmlns:a16="http://schemas.microsoft.com/office/drawing/2014/main" id="{B95DD5B3-0286-A3B9-45FF-7672B725EEA3}"/>
                  </a:ext>
                </a:extLst>
              </p:cNvPr>
              <p:cNvSpPr/>
              <p:nvPr/>
            </p:nvSpPr>
            <p:spPr>
              <a:xfrm>
                <a:off x="6340375" y="2991275"/>
                <a:ext cx="132175" cy="35750"/>
              </a:xfrm>
              <a:custGeom>
                <a:avLst/>
                <a:gdLst/>
                <a:ahLst/>
                <a:cxnLst/>
                <a:rect l="l" t="t" r="r" b="b"/>
                <a:pathLst>
                  <a:path w="5287" h="1430" extrusionOk="0">
                    <a:moveTo>
                      <a:pt x="667" y="0"/>
                    </a:moveTo>
                    <a:cubicBezTo>
                      <a:pt x="298" y="0"/>
                      <a:pt x="0" y="298"/>
                      <a:pt x="0" y="667"/>
                    </a:cubicBezTo>
                    <a:lnTo>
                      <a:pt x="0" y="762"/>
                    </a:lnTo>
                    <a:cubicBezTo>
                      <a:pt x="0" y="1131"/>
                      <a:pt x="298" y="1429"/>
                      <a:pt x="667" y="1429"/>
                    </a:cubicBezTo>
                    <a:lnTo>
                      <a:pt x="4620" y="1429"/>
                    </a:lnTo>
                    <a:cubicBezTo>
                      <a:pt x="4989" y="1429"/>
                      <a:pt x="5286" y="1131"/>
                      <a:pt x="5286" y="762"/>
                    </a:cubicBezTo>
                    <a:lnTo>
                      <a:pt x="5286" y="667"/>
                    </a:lnTo>
                    <a:cubicBezTo>
                      <a:pt x="5286" y="298"/>
                      <a:pt x="4989" y="0"/>
                      <a:pt x="4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013;p41">
                <a:extLst>
                  <a:ext uri="{FF2B5EF4-FFF2-40B4-BE49-F238E27FC236}">
                    <a16:creationId xmlns:a16="http://schemas.microsoft.com/office/drawing/2014/main" id="{CA0B3040-3C87-A6E2-FB0D-B6437609F8F5}"/>
                  </a:ext>
                </a:extLst>
              </p:cNvPr>
              <p:cNvSpPr/>
              <p:nvPr/>
            </p:nvSpPr>
            <p:spPr>
              <a:xfrm>
                <a:off x="6352875" y="3004675"/>
                <a:ext cx="107175" cy="8650"/>
              </a:xfrm>
              <a:custGeom>
                <a:avLst/>
                <a:gdLst/>
                <a:ahLst/>
                <a:cxnLst/>
                <a:rect l="l" t="t" r="r" b="b"/>
                <a:pathLst>
                  <a:path w="4287" h="346" extrusionOk="0">
                    <a:moveTo>
                      <a:pt x="167" y="0"/>
                    </a:moveTo>
                    <a:cubicBezTo>
                      <a:pt x="72" y="0"/>
                      <a:pt x="0" y="83"/>
                      <a:pt x="0" y="179"/>
                    </a:cubicBezTo>
                    <a:cubicBezTo>
                      <a:pt x="0" y="274"/>
                      <a:pt x="72" y="345"/>
                      <a:pt x="167" y="345"/>
                    </a:cubicBezTo>
                    <a:lnTo>
                      <a:pt x="4108" y="345"/>
                    </a:lnTo>
                    <a:cubicBezTo>
                      <a:pt x="4215" y="345"/>
                      <a:pt x="4286" y="274"/>
                      <a:pt x="4286" y="179"/>
                    </a:cubicBezTo>
                    <a:cubicBezTo>
                      <a:pt x="4286" y="83"/>
                      <a:pt x="4215" y="0"/>
                      <a:pt x="4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85" name="Google Shape;1586;p38">
            <a:extLst>
              <a:ext uri="{FF2B5EF4-FFF2-40B4-BE49-F238E27FC236}">
                <a16:creationId xmlns:a16="http://schemas.microsoft.com/office/drawing/2014/main" id="{A447E6E6-03CC-D1FD-6D8A-AA14FE0430ED}"/>
              </a:ext>
            </a:extLst>
          </p:cNvPr>
          <p:cNvGrpSpPr/>
          <p:nvPr/>
        </p:nvGrpSpPr>
        <p:grpSpPr>
          <a:xfrm rot="10280415">
            <a:off x="8684065" y="7921943"/>
            <a:ext cx="1052121" cy="990345"/>
            <a:chOff x="3685713" y="4288888"/>
            <a:chExt cx="329550" cy="310200"/>
          </a:xfrm>
        </p:grpSpPr>
        <p:sp>
          <p:nvSpPr>
            <p:cNvPr id="2186" name="Google Shape;1587;p38">
              <a:extLst>
                <a:ext uri="{FF2B5EF4-FFF2-40B4-BE49-F238E27FC236}">
                  <a16:creationId xmlns:a16="http://schemas.microsoft.com/office/drawing/2014/main" id="{F382ED0C-1A64-1957-EC58-DFD8C33B5296}"/>
                </a:ext>
              </a:extLst>
            </p:cNvPr>
            <p:cNvSpPr/>
            <p:nvPr/>
          </p:nvSpPr>
          <p:spPr>
            <a:xfrm>
              <a:off x="3685713" y="4288888"/>
              <a:ext cx="329550" cy="310200"/>
            </a:xfrm>
            <a:custGeom>
              <a:avLst/>
              <a:gdLst/>
              <a:ahLst/>
              <a:cxnLst/>
              <a:rect l="l" t="t" r="r" b="b"/>
              <a:pathLst>
                <a:path w="13182" h="12408" extrusionOk="0">
                  <a:moveTo>
                    <a:pt x="6740" y="1"/>
                  </a:moveTo>
                  <a:cubicBezTo>
                    <a:pt x="6430" y="1"/>
                    <a:pt x="6168" y="263"/>
                    <a:pt x="6168" y="572"/>
                  </a:cubicBezTo>
                  <a:cubicBezTo>
                    <a:pt x="6168" y="834"/>
                    <a:pt x="6347" y="1049"/>
                    <a:pt x="6597" y="1120"/>
                  </a:cubicBezTo>
                  <a:lnTo>
                    <a:pt x="6585" y="1120"/>
                  </a:lnTo>
                  <a:lnTo>
                    <a:pt x="6585" y="2787"/>
                  </a:lnTo>
                  <a:cubicBezTo>
                    <a:pt x="5704" y="2846"/>
                    <a:pt x="4990" y="3430"/>
                    <a:pt x="4763" y="4192"/>
                  </a:cubicBezTo>
                  <a:lnTo>
                    <a:pt x="2692" y="4192"/>
                  </a:lnTo>
                  <a:cubicBezTo>
                    <a:pt x="1858" y="4192"/>
                    <a:pt x="1180" y="4930"/>
                    <a:pt x="1180" y="5847"/>
                  </a:cubicBezTo>
                  <a:lnTo>
                    <a:pt x="1180" y="6561"/>
                  </a:lnTo>
                  <a:cubicBezTo>
                    <a:pt x="1144" y="6549"/>
                    <a:pt x="1108" y="6549"/>
                    <a:pt x="1061" y="6549"/>
                  </a:cubicBezTo>
                  <a:cubicBezTo>
                    <a:pt x="799" y="6549"/>
                    <a:pt x="584" y="6764"/>
                    <a:pt x="584" y="7025"/>
                  </a:cubicBezTo>
                  <a:lnTo>
                    <a:pt x="584" y="7156"/>
                  </a:lnTo>
                  <a:lnTo>
                    <a:pt x="572" y="7156"/>
                  </a:lnTo>
                  <a:cubicBezTo>
                    <a:pt x="251" y="7156"/>
                    <a:pt x="1" y="7406"/>
                    <a:pt x="1" y="7728"/>
                  </a:cubicBezTo>
                  <a:cubicBezTo>
                    <a:pt x="1" y="8049"/>
                    <a:pt x="251" y="8299"/>
                    <a:pt x="572" y="8299"/>
                  </a:cubicBezTo>
                  <a:lnTo>
                    <a:pt x="584" y="8299"/>
                  </a:lnTo>
                  <a:lnTo>
                    <a:pt x="584" y="8418"/>
                  </a:lnTo>
                  <a:cubicBezTo>
                    <a:pt x="584" y="8692"/>
                    <a:pt x="799" y="8907"/>
                    <a:pt x="1061" y="8907"/>
                  </a:cubicBezTo>
                  <a:cubicBezTo>
                    <a:pt x="1108" y="8907"/>
                    <a:pt x="1144" y="8895"/>
                    <a:pt x="1180" y="8895"/>
                  </a:cubicBezTo>
                  <a:lnTo>
                    <a:pt x="1180" y="10038"/>
                  </a:lnTo>
                  <a:cubicBezTo>
                    <a:pt x="1180" y="10157"/>
                    <a:pt x="1191" y="10276"/>
                    <a:pt x="1215" y="10383"/>
                  </a:cubicBezTo>
                  <a:cubicBezTo>
                    <a:pt x="668" y="10395"/>
                    <a:pt x="227" y="10847"/>
                    <a:pt x="227" y="11395"/>
                  </a:cubicBezTo>
                  <a:cubicBezTo>
                    <a:pt x="227" y="11955"/>
                    <a:pt x="680" y="12407"/>
                    <a:pt x="1227" y="12407"/>
                  </a:cubicBezTo>
                  <a:lnTo>
                    <a:pt x="11943" y="12407"/>
                  </a:lnTo>
                  <a:cubicBezTo>
                    <a:pt x="12502" y="12407"/>
                    <a:pt x="12955" y="11955"/>
                    <a:pt x="12955" y="11395"/>
                  </a:cubicBezTo>
                  <a:cubicBezTo>
                    <a:pt x="12955" y="10847"/>
                    <a:pt x="12502" y="10395"/>
                    <a:pt x="11955" y="10383"/>
                  </a:cubicBezTo>
                  <a:cubicBezTo>
                    <a:pt x="11979" y="10276"/>
                    <a:pt x="11990" y="10157"/>
                    <a:pt x="11990" y="10038"/>
                  </a:cubicBezTo>
                  <a:lnTo>
                    <a:pt x="11990" y="8883"/>
                  </a:lnTo>
                  <a:cubicBezTo>
                    <a:pt x="12026" y="8895"/>
                    <a:pt x="12074" y="8907"/>
                    <a:pt x="12110" y="8907"/>
                  </a:cubicBezTo>
                  <a:cubicBezTo>
                    <a:pt x="12383" y="8907"/>
                    <a:pt x="12598" y="8692"/>
                    <a:pt x="12598" y="8418"/>
                  </a:cubicBezTo>
                  <a:lnTo>
                    <a:pt x="12598" y="8299"/>
                  </a:lnTo>
                  <a:lnTo>
                    <a:pt x="12610" y="8299"/>
                  </a:lnTo>
                  <a:cubicBezTo>
                    <a:pt x="12919" y="8299"/>
                    <a:pt x="13181" y="8037"/>
                    <a:pt x="13181" y="7728"/>
                  </a:cubicBezTo>
                  <a:cubicBezTo>
                    <a:pt x="13181" y="7406"/>
                    <a:pt x="12919" y="7156"/>
                    <a:pt x="12610" y="7156"/>
                  </a:cubicBezTo>
                  <a:lnTo>
                    <a:pt x="12598" y="7156"/>
                  </a:lnTo>
                  <a:lnTo>
                    <a:pt x="12598" y="7025"/>
                  </a:lnTo>
                  <a:cubicBezTo>
                    <a:pt x="12598" y="6764"/>
                    <a:pt x="12371" y="6549"/>
                    <a:pt x="12110" y="6549"/>
                  </a:cubicBezTo>
                  <a:cubicBezTo>
                    <a:pt x="12062" y="6549"/>
                    <a:pt x="12026" y="6549"/>
                    <a:pt x="11990" y="6561"/>
                  </a:cubicBezTo>
                  <a:lnTo>
                    <a:pt x="11990" y="5847"/>
                  </a:lnTo>
                  <a:cubicBezTo>
                    <a:pt x="11990" y="4930"/>
                    <a:pt x="11312" y="4192"/>
                    <a:pt x="10490" y="4192"/>
                  </a:cubicBezTo>
                  <a:lnTo>
                    <a:pt x="8716" y="4192"/>
                  </a:lnTo>
                  <a:cubicBezTo>
                    <a:pt x="8490" y="3430"/>
                    <a:pt x="7776" y="2846"/>
                    <a:pt x="6895" y="2787"/>
                  </a:cubicBezTo>
                  <a:lnTo>
                    <a:pt x="6895" y="1120"/>
                  </a:lnTo>
                  <a:lnTo>
                    <a:pt x="6883" y="1120"/>
                  </a:lnTo>
                  <a:cubicBezTo>
                    <a:pt x="7133" y="1060"/>
                    <a:pt x="7311" y="834"/>
                    <a:pt x="7311" y="572"/>
                  </a:cubicBezTo>
                  <a:cubicBezTo>
                    <a:pt x="7311" y="263"/>
                    <a:pt x="7049" y="1"/>
                    <a:pt x="6740"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7" name="Google Shape;1588;p38">
              <a:extLst>
                <a:ext uri="{FF2B5EF4-FFF2-40B4-BE49-F238E27FC236}">
                  <a16:creationId xmlns:a16="http://schemas.microsoft.com/office/drawing/2014/main" id="{07070D8E-75CC-DB44-F802-3FC38A9FE50A}"/>
                </a:ext>
              </a:extLst>
            </p:cNvPr>
            <p:cNvGrpSpPr/>
            <p:nvPr/>
          </p:nvGrpSpPr>
          <p:grpSpPr>
            <a:xfrm>
              <a:off x="3685713" y="4289050"/>
              <a:ext cx="329550" cy="309875"/>
              <a:chOff x="3816825" y="4572725"/>
              <a:chExt cx="329550" cy="309875"/>
            </a:xfrm>
          </p:grpSpPr>
          <p:sp>
            <p:nvSpPr>
              <p:cNvPr id="2188" name="Google Shape;1589;p38">
                <a:extLst>
                  <a:ext uri="{FF2B5EF4-FFF2-40B4-BE49-F238E27FC236}">
                    <a16:creationId xmlns:a16="http://schemas.microsoft.com/office/drawing/2014/main" id="{0E68534B-7371-94B7-3AD2-10EE8B03C0BA}"/>
                  </a:ext>
                </a:extLst>
              </p:cNvPr>
              <p:cNvSpPr/>
              <p:nvPr/>
            </p:nvSpPr>
            <p:spPr>
              <a:xfrm>
                <a:off x="3816825" y="4751300"/>
                <a:ext cx="28600" cy="28600"/>
              </a:xfrm>
              <a:custGeom>
                <a:avLst/>
                <a:gdLst/>
                <a:ahLst/>
                <a:cxnLst/>
                <a:rect l="l" t="t" r="r" b="b"/>
                <a:pathLst>
                  <a:path w="1144" h="1144" extrusionOk="0">
                    <a:moveTo>
                      <a:pt x="572" y="1"/>
                    </a:moveTo>
                    <a:cubicBezTo>
                      <a:pt x="251" y="1"/>
                      <a:pt x="1" y="263"/>
                      <a:pt x="1" y="572"/>
                    </a:cubicBezTo>
                    <a:cubicBezTo>
                      <a:pt x="1" y="894"/>
                      <a:pt x="251" y="1144"/>
                      <a:pt x="572" y="1144"/>
                    </a:cubicBezTo>
                    <a:cubicBezTo>
                      <a:pt x="882" y="1144"/>
                      <a:pt x="1144" y="894"/>
                      <a:pt x="1144" y="572"/>
                    </a:cubicBezTo>
                    <a:cubicBezTo>
                      <a:pt x="1144" y="263"/>
                      <a:pt x="882"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1590;p38">
                <a:extLst>
                  <a:ext uri="{FF2B5EF4-FFF2-40B4-BE49-F238E27FC236}">
                    <a16:creationId xmlns:a16="http://schemas.microsoft.com/office/drawing/2014/main" id="{E37B2A2A-F99E-8364-95C5-D5B97DE056D9}"/>
                  </a:ext>
                </a:extLst>
              </p:cNvPr>
              <p:cNvSpPr/>
              <p:nvPr/>
            </p:nvSpPr>
            <p:spPr>
              <a:xfrm>
                <a:off x="3981450" y="4600400"/>
                <a:ext cx="7750" cy="113125"/>
              </a:xfrm>
              <a:custGeom>
                <a:avLst/>
                <a:gdLst/>
                <a:ahLst/>
                <a:cxnLst/>
                <a:rect l="l" t="t" r="r" b="b"/>
                <a:pathLst>
                  <a:path w="310" h="4525" extrusionOk="0">
                    <a:moveTo>
                      <a:pt x="0" y="0"/>
                    </a:moveTo>
                    <a:lnTo>
                      <a:pt x="0" y="4525"/>
                    </a:lnTo>
                    <a:lnTo>
                      <a:pt x="310" y="4525"/>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1591;p38">
                <a:extLst>
                  <a:ext uri="{FF2B5EF4-FFF2-40B4-BE49-F238E27FC236}">
                    <a16:creationId xmlns:a16="http://schemas.microsoft.com/office/drawing/2014/main" id="{0992A773-D116-6C9C-A343-2906D10BB9EC}"/>
                  </a:ext>
                </a:extLst>
              </p:cNvPr>
              <p:cNvSpPr/>
              <p:nvPr/>
            </p:nvSpPr>
            <p:spPr>
              <a:xfrm>
                <a:off x="3933825" y="4642075"/>
                <a:ext cx="103000" cy="48525"/>
              </a:xfrm>
              <a:custGeom>
                <a:avLst/>
                <a:gdLst/>
                <a:ahLst/>
                <a:cxnLst/>
                <a:rect l="l" t="t" r="r" b="b"/>
                <a:pathLst>
                  <a:path w="4120" h="1941" extrusionOk="0">
                    <a:moveTo>
                      <a:pt x="2060" y="0"/>
                    </a:moveTo>
                    <a:cubicBezTo>
                      <a:pt x="917" y="0"/>
                      <a:pt x="0" y="869"/>
                      <a:pt x="0" y="1941"/>
                    </a:cubicBezTo>
                    <a:lnTo>
                      <a:pt x="4120" y="1941"/>
                    </a:lnTo>
                    <a:cubicBezTo>
                      <a:pt x="4120" y="869"/>
                      <a:pt x="3191"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1592;p38">
                <a:extLst>
                  <a:ext uri="{FF2B5EF4-FFF2-40B4-BE49-F238E27FC236}">
                    <a16:creationId xmlns:a16="http://schemas.microsoft.com/office/drawing/2014/main" id="{A5567009-4BEC-BC40-34C1-B1406BF90AA6}"/>
                  </a:ext>
                </a:extLst>
              </p:cNvPr>
              <p:cNvSpPr/>
              <p:nvPr/>
            </p:nvSpPr>
            <p:spPr>
              <a:xfrm>
                <a:off x="3831425" y="4736125"/>
                <a:ext cx="24125" cy="59250"/>
              </a:xfrm>
              <a:custGeom>
                <a:avLst/>
                <a:gdLst/>
                <a:ahLst/>
                <a:cxnLst/>
                <a:rect l="l" t="t" r="r" b="b"/>
                <a:pathLst>
                  <a:path w="965" h="2370" extrusionOk="0">
                    <a:moveTo>
                      <a:pt x="477" y="1"/>
                    </a:moveTo>
                    <a:cubicBezTo>
                      <a:pt x="215" y="1"/>
                      <a:pt x="0" y="227"/>
                      <a:pt x="0" y="489"/>
                    </a:cubicBezTo>
                    <a:lnTo>
                      <a:pt x="0" y="1882"/>
                    </a:lnTo>
                    <a:cubicBezTo>
                      <a:pt x="0" y="2144"/>
                      <a:pt x="215" y="2370"/>
                      <a:pt x="477" y="2370"/>
                    </a:cubicBezTo>
                    <a:cubicBezTo>
                      <a:pt x="750" y="2370"/>
                      <a:pt x="965" y="2144"/>
                      <a:pt x="965" y="1882"/>
                    </a:cubicBezTo>
                    <a:lnTo>
                      <a:pt x="965" y="489"/>
                    </a:lnTo>
                    <a:cubicBezTo>
                      <a:pt x="965" y="215"/>
                      <a:pt x="75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1593;p38">
                <a:extLst>
                  <a:ext uri="{FF2B5EF4-FFF2-40B4-BE49-F238E27FC236}">
                    <a16:creationId xmlns:a16="http://schemas.microsoft.com/office/drawing/2014/main" id="{B2FB5C60-69A9-B9C9-1F89-BE312074986C}"/>
                  </a:ext>
                </a:extLst>
              </p:cNvPr>
              <p:cNvSpPr/>
              <p:nvPr/>
            </p:nvSpPr>
            <p:spPr>
              <a:xfrm>
                <a:off x="4117475" y="4751300"/>
                <a:ext cx="28900" cy="28600"/>
              </a:xfrm>
              <a:custGeom>
                <a:avLst/>
                <a:gdLst/>
                <a:ahLst/>
                <a:cxnLst/>
                <a:rect l="l" t="t" r="r" b="b"/>
                <a:pathLst>
                  <a:path w="1156" h="1144" extrusionOk="0">
                    <a:moveTo>
                      <a:pt x="584" y="1"/>
                    </a:moveTo>
                    <a:cubicBezTo>
                      <a:pt x="262" y="1"/>
                      <a:pt x="0" y="263"/>
                      <a:pt x="0" y="572"/>
                    </a:cubicBezTo>
                    <a:cubicBezTo>
                      <a:pt x="0" y="894"/>
                      <a:pt x="262" y="1144"/>
                      <a:pt x="584" y="1144"/>
                    </a:cubicBezTo>
                    <a:cubicBezTo>
                      <a:pt x="893" y="1144"/>
                      <a:pt x="1155" y="894"/>
                      <a:pt x="1155" y="572"/>
                    </a:cubicBezTo>
                    <a:cubicBezTo>
                      <a:pt x="1155" y="263"/>
                      <a:pt x="893" y="1"/>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1594;p38">
                <a:extLst>
                  <a:ext uri="{FF2B5EF4-FFF2-40B4-BE49-F238E27FC236}">
                    <a16:creationId xmlns:a16="http://schemas.microsoft.com/office/drawing/2014/main" id="{E54E1D3C-E03F-1089-3C69-7F64DA9C5AC2}"/>
                  </a:ext>
                </a:extLst>
              </p:cNvPr>
              <p:cNvSpPr/>
              <p:nvPr/>
            </p:nvSpPr>
            <p:spPr>
              <a:xfrm>
                <a:off x="4107350" y="4736125"/>
                <a:ext cx="24425" cy="59250"/>
              </a:xfrm>
              <a:custGeom>
                <a:avLst/>
                <a:gdLst/>
                <a:ahLst/>
                <a:cxnLst/>
                <a:rect l="l" t="t" r="r" b="b"/>
                <a:pathLst>
                  <a:path w="977" h="2370" extrusionOk="0">
                    <a:moveTo>
                      <a:pt x="489" y="1"/>
                    </a:moveTo>
                    <a:cubicBezTo>
                      <a:pt x="227" y="1"/>
                      <a:pt x="0" y="215"/>
                      <a:pt x="0" y="489"/>
                    </a:cubicBezTo>
                    <a:lnTo>
                      <a:pt x="0" y="1882"/>
                    </a:lnTo>
                    <a:cubicBezTo>
                      <a:pt x="0" y="2144"/>
                      <a:pt x="215" y="2370"/>
                      <a:pt x="489" y="2370"/>
                    </a:cubicBezTo>
                    <a:cubicBezTo>
                      <a:pt x="750" y="2370"/>
                      <a:pt x="977" y="2144"/>
                      <a:pt x="977" y="1882"/>
                    </a:cubicBezTo>
                    <a:lnTo>
                      <a:pt x="977" y="489"/>
                    </a:lnTo>
                    <a:cubicBezTo>
                      <a:pt x="977" y="227"/>
                      <a:pt x="750"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1595;p38">
                <a:extLst>
                  <a:ext uri="{FF2B5EF4-FFF2-40B4-BE49-F238E27FC236}">
                    <a16:creationId xmlns:a16="http://schemas.microsoft.com/office/drawing/2014/main" id="{3A0534A4-742F-1DD9-05AE-70951C45FE9D}"/>
                  </a:ext>
                </a:extLst>
              </p:cNvPr>
              <p:cNvSpPr/>
              <p:nvPr/>
            </p:nvSpPr>
            <p:spPr>
              <a:xfrm>
                <a:off x="3846300" y="4677500"/>
                <a:ext cx="270300" cy="187550"/>
              </a:xfrm>
              <a:custGeom>
                <a:avLst/>
                <a:gdLst/>
                <a:ahLst/>
                <a:cxnLst/>
                <a:rect l="l" t="t" r="r" b="b"/>
                <a:pathLst>
                  <a:path w="10812" h="7502" extrusionOk="0">
                    <a:moveTo>
                      <a:pt x="1513" y="0"/>
                    </a:moveTo>
                    <a:cubicBezTo>
                      <a:pt x="679" y="0"/>
                      <a:pt x="1" y="738"/>
                      <a:pt x="1" y="1655"/>
                    </a:cubicBezTo>
                    <a:lnTo>
                      <a:pt x="1" y="5846"/>
                    </a:lnTo>
                    <a:cubicBezTo>
                      <a:pt x="1" y="6763"/>
                      <a:pt x="679" y="7501"/>
                      <a:pt x="1513" y="7501"/>
                    </a:cubicBezTo>
                    <a:lnTo>
                      <a:pt x="9311" y="7501"/>
                    </a:lnTo>
                    <a:cubicBezTo>
                      <a:pt x="10133" y="7501"/>
                      <a:pt x="10811" y="6763"/>
                      <a:pt x="10811" y="5846"/>
                    </a:cubicBezTo>
                    <a:lnTo>
                      <a:pt x="10811" y="1655"/>
                    </a:lnTo>
                    <a:cubicBezTo>
                      <a:pt x="10811" y="738"/>
                      <a:pt x="10133" y="0"/>
                      <a:pt x="9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1596;p38">
                <a:extLst>
                  <a:ext uri="{FF2B5EF4-FFF2-40B4-BE49-F238E27FC236}">
                    <a16:creationId xmlns:a16="http://schemas.microsoft.com/office/drawing/2014/main" id="{D239BE3C-94CD-6F65-12DF-B2E9CEFE6952}"/>
                  </a:ext>
                </a:extLst>
              </p:cNvPr>
              <p:cNvSpPr/>
              <p:nvPr/>
            </p:nvSpPr>
            <p:spPr>
              <a:xfrm>
                <a:off x="3822500" y="4832275"/>
                <a:ext cx="317900" cy="50325"/>
              </a:xfrm>
              <a:custGeom>
                <a:avLst/>
                <a:gdLst/>
                <a:ahLst/>
                <a:cxnLst/>
                <a:rect l="l" t="t" r="r" b="b"/>
                <a:pathLst>
                  <a:path w="12716" h="2013" extrusionOk="0">
                    <a:moveTo>
                      <a:pt x="1000" y="0"/>
                    </a:moveTo>
                    <a:cubicBezTo>
                      <a:pt x="453" y="0"/>
                      <a:pt x="0" y="453"/>
                      <a:pt x="0" y="1012"/>
                    </a:cubicBezTo>
                    <a:cubicBezTo>
                      <a:pt x="0" y="1560"/>
                      <a:pt x="453" y="2013"/>
                      <a:pt x="1000" y="2013"/>
                    </a:cubicBezTo>
                    <a:lnTo>
                      <a:pt x="11716" y="2013"/>
                    </a:lnTo>
                    <a:cubicBezTo>
                      <a:pt x="12275" y="2013"/>
                      <a:pt x="12716" y="1560"/>
                      <a:pt x="12716" y="1012"/>
                    </a:cubicBezTo>
                    <a:cubicBezTo>
                      <a:pt x="12716" y="453"/>
                      <a:pt x="12264" y="0"/>
                      <a:pt x="1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1597;p38">
                <a:extLst>
                  <a:ext uri="{FF2B5EF4-FFF2-40B4-BE49-F238E27FC236}">
                    <a16:creationId xmlns:a16="http://schemas.microsoft.com/office/drawing/2014/main" id="{D5236F58-8563-A217-1E08-B37D70DD051E}"/>
                  </a:ext>
                </a:extLst>
              </p:cNvPr>
              <p:cNvSpPr/>
              <p:nvPr/>
            </p:nvSpPr>
            <p:spPr>
              <a:xfrm>
                <a:off x="3912975" y="4719325"/>
                <a:ext cx="42600" cy="38100"/>
              </a:xfrm>
              <a:custGeom>
                <a:avLst/>
                <a:gdLst/>
                <a:ahLst/>
                <a:cxnLst/>
                <a:rect l="l" t="t" r="r" b="b"/>
                <a:pathLst>
                  <a:path w="1704" h="1524" extrusionOk="0">
                    <a:moveTo>
                      <a:pt x="848" y="1"/>
                    </a:moveTo>
                    <a:cubicBezTo>
                      <a:pt x="673" y="1"/>
                      <a:pt x="497" y="61"/>
                      <a:pt x="358" y="184"/>
                    </a:cubicBezTo>
                    <a:cubicBezTo>
                      <a:pt x="36" y="458"/>
                      <a:pt x="1" y="946"/>
                      <a:pt x="274" y="1256"/>
                    </a:cubicBezTo>
                    <a:cubicBezTo>
                      <a:pt x="425" y="1433"/>
                      <a:pt x="640" y="1523"/>
                      <a:pt x="855" y="1523"/>
                    </a:cubicBezTo>
                    <a:cubicBezTo>
                      <a:pt x="1031" y="1523"/>
                      <a:pt x="1207" y="1463"/>
                      <a:pt x="1346" y="1339"/>
                    </a:cubicBezTo>
                    <a:cubicBezTo>
                      <a:pt x="1667" y="1054"/>
                      <a:pt x="1703" y="577"/>
                      <a:pt x="1429" y="268"/>
                    </a:cubicBezTo>
                    <a:cubicBezTo>
                      <a:pt x="1279" y="91"/>
                      <a:pt x="1063"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1598;p38">
                <a:extLst>
                  <a:ext uri="{FF2B5EF4-FFF2-40B4-BE49-F238E27FC236}">
                    <a16:creationId xmlns:a16="http://schemas.microsoft.com/office/drawing/2014/main" id="{42A50CD4-C3B0-627E-E488-E1F6A4BDD261}"/>
                  </a:ext>
                </a:extLst>
              </p:cNvPr>
              <p:cNvSpPr/>
              <p:nvPr/>
            </p:nvSpPr>
            <p:spPr>
              <a:xfrm>
                <a:off x="4005250" y="4719325"/>
                <a:ext cx="42600" cy="38100"/>
              </a:xfrm>
              <a:custGeom>
                <a:avLst/>
                <a:gdLst/>
                <a:ahLst/>
                <a:cxnLst/>
                <a:rect l="l" t="t" r="r" b="b"/>
                <a:pathLst>
                  <a:path w="1704" h="1524" extrusionOk="0">
                    <a:moveTo>
                      <a:pt x="853" y="1"/>
                    </a:moveTo>
                    <a:cubicBezTo>
                      <a:pt x="678" y="1"/>
                      <a:pt x="502" y="61"/>
                      <a:pt x="358" y="184"/>
                    </a:cubicBezTo>
                    <a:cubicBezTo>
                      <a:pt x="36" y="458"/>
                      <a:pt x="1" y="946"/>
                      <a:pt x="286" y="1256"/>
                    </a:cubicBezTo>
                    <a:cubicBezTo>
                      <a:pt x="437" y="1433"/>
                      <a:pt x="649" y="1523"/>
                      <a:pt x="862" y="1523"/>
                    </a:cubicBezTo>
                    <a:cubicBezTo>
                      <a:pt x="1037" y="1523"/>
                      <a:pt x="1213" y="1463"/>
                      <a:pt x="1358" y="1339"/>
                    </a:cubicBezTo>
                    <a:cubicBezTo>
                      <a:pt x="1667" y="1054"/>
                      <a:pt x="1703" y="577"/>
                      <a:pt x="1429" y="268"/>
                    </a:cubicBezTo>
                    <a:cubicBezTo>
                      <a:pt x="1279" y="91"/>
                      <a:pt x="1067"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1599;p38">
                <a:extLst>
                  <a:ext uri="{FF2B5EF4-FFF2-40B4-BE49-F238E27FC236}">
                    <a16:creationId xmlns:a16="http://schemas.microsoft.com/office/drawing/2014/main" id="{39389551-98F8-901D-CD61-8A1EC3706113}"/>
                  </a:ext>
                </a:extLst>
              </p:cNvPr>
              <p:cNvSpPr/>
              <p:nvPr/>
            </p:nvSpPr>
            <p:spPr>
              <a:xfrm>
                <a:off x="3971025" y="4572725"/>
                <a:ext cx="28600" cy="28300"/>
              </a:xfrm>
              <a:custGeom>
                <a:avLst/>
                <a:gdLst/>
                <a:ahLst/>
                <a:cxnLst/>
                <a:rect l="l" t="t" r="r" b="b"/>
                <a:pathLst>
                  <a:path w="1144" h="1132" extrusionOk="0">
                    <a:moveTo>
                      <a:pt x="572" y="0"/>
                    </a:moveTo>
                    <a:cubicBezTo>
                      <a:pt x="250" y="0"/>
                      <a:pt x="0" y="250"/>
                      <a:pt x="0" y="560"/>
                    </a:cubicBezTo>
                    <a:cubicBezTo>
                      <a:pt x="0" y="881"/>
                      <a:pt x="250" y="1131"/>
                      <a:pt x="572" y="1131"/>
                    </a:cubicBezTo>
                    <a:cubicBezTo>
                      <a:pt x="881" y="1131"/>
                      <a:pt x="1143" y="881"/>
                      <a:pt x="1143" y="560"/>
                    </a:cubicBezTo>
                    <a:cubicBezTo>
                      <a:pt x="1143" y="250"/>
                      <a:pt x="881"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1600;p38">
                <a:extLst>
                  <a:ext uri="{FF2B5EF4-FFF2-40B4-BE49-F238E27FC236}">
                    <a16:creationId xmlns:a16="http://schemas.microsoft.com/office/drawing/2014/main" id="{6D0678A8-75D2-57C6-4A53-F435DC6DD3FF}"/>
                  </a:ext>
                </a:extLst>
              </p:cNvPr>
              <p:cNvSpPr/>
              <p:nvPr/>
            </p:nvSpPr>
            <p:spPr>
              <a:xfrm>
                <a:off x="3932325" y="4776025"/>
                <a:ext cx="96175" cy="25900"/>
              </a:xfrm>
              <a:custGeom>
                <a:avLst/>
                <a:gdLst/>
                <a:ahLst/>
                <a:cxnLst/>
                <a:rect l="l" t="t" r="r" b="b"/>
                <a:pathLst>
                  <a:path w="3847" h="1036" extrusionOk="0">
                    <a:moveTo>
                      <a:pt x="489" y="0"/>
                    </a:moveTo>
                    <a:cubicBezTo>
                      <a:pt x="215" y="0"/>
                      <a:pt x="0" y="226"/>
                      <a:pt x="0" y="488"/>
                    </a:cubicBezTo>
                    <a:lnTo>
                      <a:pt x="0" y="560"/>
                    </a:lnTo>
                    <a:cubicBezTo>
                      <a:pt x="0" y="822"/>
                      <a:pt x="215" y="1036"/>
                      <a:pt x="489" y="1036"/>
                    </a:cubicBezTo>
                    <a:lnTo>
                      <a:pt x="3370" y="1036"/>
                    </a:lnTo>
                    <a:cubicBezTo>
                      <a:pt x="3632" y="1036"/>
                      <a:pt x="3846" y="822"/>
                      <a:pt x="3846" y="560"/>
                    </a:cubicBezTo>
                    <a:lnTo>
                      <a:pt x="3846" y="488"/>
                    </a:lnTo>
                    <a:cubicBezTo>
                      <a:pt x="3846" y="214"/>
                      <a:pt x="3632" y="0"/>
                      <a:pt x="3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1601;p38">
                <a:extLst>
                  <a:ext uri="{FF2B5EF4-FFF2-40B4-BE49-F238E27FC236}">
                    <a16:creationId xmlns:a16="http://schemas.microsoft.com/office/drawing/2014/main" id="{D74DA8FD-508C-1F29-D301-4E4BD0BFAFE4}"/>
                  </a:ext>
                </a:extLst>
              </p:cNvPr>
              <p:cNvSpPr/>
              <p:nvPr/>
            </p:nvSpPr>
            <p:spPr>
              <a:xfrm>
                <a:off x="3941250" y="4785825"/>
                <a:ext cx="78300" cy="6275"/>
              </a:xfrm>
              <a:custGeom>
                <a:avLst/>
                <a:gdLst/>
                <a:ahLst/>
                <a:cxnLst/>
                <a:rect l="l" t="t" r="r" b="b"/>
                <a:pathLst>
                  <a:path w="3132" h="251" extrusionOk="0">
                    <a:moveTo>
                      <a:pt x="132" y="1"/>
                    </a:moveTo>
                    <a:cubicBezTo>
                      <a:pt x="60" y="1"/>
                      <a:pt x="1" y="61"/>
                      <a:pt x="1" y="132"/>
                    </a:cubicBezTo>
                    <a:cubicBezTo>
                      <a:pt x="1" y="203"/>
                      <a:pt x="60" y="251"/>
                      <a:pt x="132" y="251"/>
                    </a:cubicBezTo>
                    <a:lnTo>
                      <a:pt x="3001" y="251"/>
                    </a:lnTo>
                    <a:cubicBezTo>
                      <a:pt x="3072" y="251"/>
                      <a:pt x="3132" y="203"/>
                      <a:pt x="3132" y="132"/>
                    </a:cubicBezTo>
                    <a:cubicBezTo>
                      <a:pt x="3132" y="61"/>
                      <a:pt x="3072" y="1"/>
                      <a:pt x="3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1602;p38">
                <a:extLst>
                  <a:ext uri="{FF2B5EF4-FFF2-40B4-BE49-F238E27FC236}">
                    <a16:creationId xmlns:a16="http://schemas.microsoft.com/office/drawing/2014/main" id="{EC10372A-DB85-B001-EE76-E0C6BF1FC637}"/>
                  </a:ext>
                </a:extLst>
              </p:cNvPr>
              <p:cNvSpPr/>
              <p:nvPr/>
            </p:nvSpPr>
            <p:spPr>
              <a:xfrm>
                <a:off x="3868625"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1603;p38">
                <a:extLst>
                  <a:ext uri="{FF2B5EF4-FFF2-40B4-BE49-F238E27FC236}">
                    <a16:creationId xmlns:a16="http://schemas.microsoft.com/office/drawing/2014/main" id="{675E8B03-9785-4A3A-D65B-A1AEA802D024}"/>
                  </a:ext>
                </a:extLst>
              </p:cNvPr>
              <p:cNvSpPr/>
              <p:nvPr/>
            </p:nvSpPr>
            <p:spPr>
              <a:xfrm>
                <a:off x="389870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1604;p38">
                <a:extLst>
                  <a:ext uri="{FF2B5EF4-FFF2-40B4-BE49-F238E27FC236}">
                    <a16:creationId xmlns:a16="http://schemas.microsoft.com/office/drawing/2014/main" id="{7DA3B4B4-30AC-4C78-F001-A7442D86A998}"/>
                  </a:ext>
                </a:extLst>
              </p:cNvPr>
              <p:cNvSpPr/>
              <p:nvPr/>
            </p:nvSpPr>
            <p:spPr>
              <a:xfrm>
                <a:off x="3929050" y="4851925"/>
                <a:ext cx="13725" cy="14000"/>
              </a:xfrm>
              <a:custGeom>
                <a:avLst/>
                <a:gdLst/>
                <a:ahLst/>
                <a:cxnLst/>
                <a:rect l="l" t="t" r="r" b="b"/>
                <a:pathLst>
                  <a:path w="549" h="560" extrusionOk="0">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1605;p38">
                <a:extLst>
                  <a:ext uri="{FF2B5EF4-FFF2-40B4-BE49-F238E27FC236}">
                    <a16:creationId xmlns:a16="http://schemas.microsoft.com/office/drawing/2014/main" id="{9D432932-F5C5-FC17-445B-599D96702B43}"/>
                  </a:ext>
                </a:extLst>
              </p:cNvPr>
              <p:cNvSpPr/>
              <p:nvPr/>
            </p:nvSpPr>
            <p:spPr>
              <a:xfrm>
                <a:off x="3959125"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1606;p38">
                <a:extLst>
                  <a:ext uri="{FF2B5EF4-FFF2-40B4-BE49-F238E27FC236}">
                    <a16:creationId xmlns:a16="http://schemas.microsoft.com/office/drawing/2014/main" id="{947F9F7A-3C6B-1F8C-E010-347B8BD8C248}"/>
                  </a:ext>
                </a:extLst>
              </p:cNvPr>
              <p:cNvSpPr/>
              <p:nvPr/>
            </p:nvSpPr>
            <p:spPr>
              <a:xfrm>
                <a:off x="3989475"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1607;p38">
                <a:extLst>
                  <a:ext uri="{FF2B5EF4-FFF2-40B4-BE49-F238E27FC236}">
                    <a16:creationId xmlns:a16="http://schemas.microsoft.com/office/drawing/2014/main" id="{4F1E10BC-69A3-36F0-F7E4-CA0DEB0ACA53}"/>
                  </a:ext>
                </a:extLst>
              </p:cNvPr>
              <p:cNvSpPr/>
              <p:nvPr/>
            </p:nvSpPr>
            <p:spPr>
              <a:xfrm>
                <a:off x="4019550" y="4851925"/>
                <a:ext cx="14000" cy="14000"/>
              </a:xfrm>
              <a:custGeom>
                <a:avLst/>
                <a:gdLst/>
                <a:ahLst/>
                <a:cxnLst/>
                <a:rect l="l" t="t" r="r" b="b"/>
                <a:pathLst>
                  <a:path w="560" h="560" extrusionOk="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1608;p38">
                <a:extLst>
                  <a:ext uri="{FF2B5EF4-FFF2-40B4-BE49-F238E27FC236}">
                    <a16:creationId xmlns:a16="http://schemas.microsoft.com/office/drawing/2014/main" id="{96E8E015-41A9-F969-6570-78B6C5C90248}"/>
                  </a:ext>
                </a:extLst>
              </p:cNvPr>
              <p:cNvSpPr/>
              <p:nvPr/>
            </p:nvSpPr>
            <p:spPr>
              <a:xfrm>
                <a:off x="4049900" y="4851925"/>
                <a:ext cx="13725" cy="14000"/>
              </a:xfrm>
              <a:custGeom>
                <a:avLst/>
                <a:gdLst/>
                <a:ahLst/>
                <a:cxnLst/>
                <a:rect l="l" t="t" r="r" b="b"/>
                <a:pathLst>
                  <a:path w="549" h="560" extrusionOk="0">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1609;p38">
                <a:extLst>
                  <a:ext uri="{FF2B5EF4-FFF2-40B4-BE49-F238E27FC236}">
                    <a16:creationId xmlns:a16="http://schemas.microsoft.com/office/drawing/2014/main" id="{C74C844B-E452-1E14-C27F-5979B374AC1F}"/>
                  </a:ext>
                </a:extLst>
              </p:cNvPr>
              <p:cNvSpPr/>
              <p:nvPr/>
            </p:nvSpPr>
            <p:spPr>
              <a:xfrm>
                <a:off x="4079950" y="4851925"/>
                <a:ext cx="14025" cy="14000"/>
              </a:xfrm>
              <a:custGeom>
                <a:avLst/>
                <a:gdLst/>
                <a:ahLst/>
                <a:cxnLst/>
                <a:rect l="l" t="t" r="r" b="b"/>
                <a:pathLst>
                  <a:path w="561" h="560" extrusionOk="0">
                    <a:moveTo>
                      <a:pt x="287" y="0"/>
                    </a:moveTo>
                    <a:cubicBezTo>
                      <a:pt x="132" y="0"/>
                      <a:pt x="1" y="131"/>
                      <a:pt x="1" y="274"/>
                    </a:cubicBezTo>
                    <a:cubicBezTo>
                      <a:pt x="1" y="429"/>
                      <a:pt x="132" y="560"/>
                      <a:pt x="287" y="560"/>
                    </a:cubicBezTo>
                    <a:cubicBezTo>
                      <a:pt x="442" y="560"/>
                      <a:pt x="561" y="429"/>
                      <a:pt x="561" y="274"/>
                    </a:cubicBezTo>
                    <a:cubicBezTo>
                      <a:pt x="561" y="131"/>
                      <a:pt x="442"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34612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Humanoid Robot Project Proposal by Slidesgo">
  <a:themeElements>
    <a:clrScheme name="Simple Light">
      <a:dk1>
        <a:srgbClr val="2B3436"/>
      </a:dk1>
      <a:lt1>
        <a:srgbClr val="D8E6EF"/>
      </a:lt1>
      <a:dk2>
        <a:srgbClr val="C6DCEB"/>
      </a:dk2>
      <a:lt2>
        <a:srgbClr val="516F86"/>
      </a:lt2>
      <a:accent1>
        <a:srgbClr val="86B5D8"/>
      </a:accent1>
      <a:accent2>
        <a:srgbClr val="5D91B7"/>
      </a:accent2>
      <a:accent3>
        <a:srgbClr val="ACC9C8"/>
      </a:accent3>
      <a:accent4>
        <a:srgbClr val="96B1B0"/>
      </a:accent4>
      <a:accent5>
        <a:srgbClr val="37555A"/>
      </a:accent5>
      <a:accent6>
        <a:srgbClr val="FFFFFF"/>
      </a:accent6>
      <a:hlink>
        <a:srgbClr val="2B3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986</Words>
  <Application>Microsoft Office PowerPoint</Application>
  <PresentationFormat>On-screen Show (16:9)</PresentationFormat>
  <Paragraphs>171</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Inter</vt:lpstr>
      <vt:lpstr>Roboto</vt:lpstr>
      <vt:lpstr>Open Sans Medium</vt:lpstr>
      <vt:lpstr>Humanoid Robot Project Proposal by Slidesgo</vt:lpstr>
      <vt:lpstr>Our Robot Car Azza</vt:lpstr>
      <vt:lpstr>Our Robot Car Azza</vt:lpstr>
      <vt:lpstr>Table of contents</vt:lpstr>
      <vt:lpstr>Introduction</vt:lpstr>
      <vt:lpstr>PowerPoint Presentation</vt:lpstr>
      <vt:lpstr>More Ideas and Uses</vt:lpstr>
      <vt:lpstr>Problem Statement</vt:lpstr>
      <vt:lpstr>We used two techniques</vt:lpstr>
      <vt:lpstr>We used two techniques</vt:lpstr>
      <vt:lpstr>PowerPoint Presentation</vt:lpstr>
      <vt:lpstr>Flutter application</vt:lpstr>
      <vt:lpstr>Project Algorithm</vt:lpstr>
      <vt:lpstr>Azza’s Design </vt:lpstr>
      <vt:lpstr>Controller Design </vt:lpstr>
      <vt:lpstr>Hardware component</vt:lpstr>
      <vt:lpstr>1. Motor Driver</vt:lpstr>
      <vt:lpstr>PowerPoint Presentation</vt:lpstr>
      <vt:lpstr>PowerPoint Presentation</vt:lpstr>
      <vt:lpstr>PowerPoint Presentation</vt:lpstr>
      <vt:lpstr>PowerPoint Presentation</vt:lpstr>
      <vt:lpstr>PowerPoint Presentation</vt:lpstr>
      <vt:lpstr>PowerPoint Presentation</vt:lpstr>
      <vt:lpstr>Software component</vt:lpstr>
      <vt:lpstr>1. Arduino </vt:lpstr>
      <vt:lpstr>1. Arduino</vt:lpstr>
      <vt:lpstr>2. TinkerCad</vt:lpstr>
      <vt:lpstr>2. TinkerCad</vt:lpstr>
      <vt:lpstr>3. Android Studio</vt:lpstr>
      <vt:lpstr>4. Flutter Application</vt:lpstr>
      <vt:lpstr>5. Web Application</vt:lpstr>
      <vt:lpstr>6. Fire Base</vt:lpstr>
      <vt:lpstr>6. Fire Base</vt:lpstr>
      <vt:lpstr>Our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Azza the car</dc:title>
  <dc:creator>Aya Nabil</dc:creator>
  <cp:lastModifiedBy>عبدالرحمن صلاح انور عبده سعد عبداللاه</cp:lastModifiedBy>
  <cp:revision>146</cp:revision>
  <dcterms:modified xsi:type="dcterms:W3CDTF">2024-02-11T15:48:56Z</dcterms:modified>
</cp:coreProperties>
</file>